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6.xml" ContentType="application/vnd.openxmlformats-officedocument.drawingml.chart+xml"/>
  <Override PartName="/ppt/drawings/drawing3.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drawings/drawing4.xml" ContentType="application/vnd.openxmlformats-officedocument.drawingml.chartshapes+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charts/chart9.xml" ContentType="application/vnd.openxmlformats-officedocument.drawingml.chart+xml"/>
  <Override PartName="/ppt/drawings/drawing5.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1" r:id="rId1"/>
    <p:sldMasterId id="2147483794" r:id="rId2"/>
    <p:sldMasterId id="2147483817" r:id="rId3"/>
    <p:sldMasterId id="2147483826" r:id="rId4"/>
  </p:sldMasterIdLst>
  <p:notesMasterIdLst>
    <p:notesMasterId r:id="rId18"/>
  </p:notesMasterIdLst>
  <p:sldIdLst>
    <p:sldId id="412" r:id="rId5"/>
    <p:sldId id="413" r:id="rId6"/>
    <p:sldId id="414" r:id="rId7"/>
    <p:sldId id="415" r:id="rId8"/>
    <p:sldId id="416" r:id="rId9"/>
    <p:sldId id="417" r:id="rId10"/>
    <p:sldId id="418" r:id="rId11"/>
    <p:sldId id="419" r:id="rId12"/>
    <p:sldId id="420" r:id="rId13"/>
    <p:sldId id="421" r:id="rId14"/>
    <p:sldId id="422" r:id="rId15"/>
    <p:sldId id="423" r:id="rId16"/>
    <p:sldId id="424" r:id="rId17"/>
  </p:sldIdLst>
  <p:sldSz cx="9144000" cy="5143500" type="screen16x9"/>
  <p:notesSz cx="6858000" cy="9144000"/>
  <p:defaultText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85" algn="l" defTabSz="457034" rtl="0" eaLnBrk="1" latinLnBrk="0" hangingPunct="1">
      <a:defRPr sz="1800" kern="1200">
        <a:solidFill>
          <a:schemeClr val="tx1"/>
        </a:solidFill>
        <a:latin typeface="+mn-lt"/>
        <a:ea typeface="+mn-ea"/>
        <a:cs typeface="+mn-cs"/>
      </a:defRPr>
    </a:lvl3pPr>
    <a:lvl4pPr marL="1371124" algn="l" defTabSz="457034" rtl="0" eaLnBrk="1" latinLnBrk="0" hangingPunct="1">
      <a:defRPr sz="1800" kern="1200">
        <a:solidFill>
          <a:schemeClr val="tx1"/>
        </a:solidFill>
        <a:latin typeface="+mn-lt"/>
        <a:ea typeface="+mn-ea"/>
        <a:cs typeface="+mn-cs"/>
      </a:defRPr>
    </a:lvl4pPr>
    <a:lvl5pPr marL="1828169" algn="l" defTabSz="457034" rtl="0" eaLnBrk="1" latinLnBrk="0" hangingPunct="1">
      <a:defRPr sz="1800" kern="1200">
        <a:solidFill>
          <a:schemeClr val="tx1"/>
        </a:solidFill>
        <a:latin typeface="+mn-lt"/>
        <a:ea typeface="+mn-ea"/>
        <a:cs typeface="+mn-cs"/>
      </a:defRPr>
    </a:lvl5pPr>
    <a:lvl6pPr marL="2285202" algn="l" defTabSz="457034" rtl="0" eaLnBrk="1" latinLnBrk="0" hangingPunct="1">
      <a:defRPr sz="1800" kern="1200">
        <a:solidFill>
          <a:schemeClr val="tx1"/>
        </a:solidFill>
        <a:latin typeface="+mn-lt"/>
        <a:ea typeface="+mn-ea"/>
        <a:cs typeface="+mn-cs"/>
      </a:defRPr>
    </a:lvl6pPr>
    <a:lvl7pPr marL="2742236" algn="l" defTabSz="457034" rtl="0" eaLnBrk="1" latinLnBrk="0" hangingPunct="1">
      <a:defRPr sz="1800" kern="1200">
        <a:solidFill>
          <a:schemeClr val="tx1"/>
        </a:solidFill>
        <a:latin typeface="+mn-lt"/>
        <a:ea typeface="+mn-ea"/>
        <a:cs typeface="+mn-cs"/>
      </a:defRPr>
    </a:lvl7pPr>
    <a:lvl8pPr marL="3199280" algn="l" defTabSz="457034" rtl="0" eaLnBrk="1" latinLnBrk="0" hangingPunct="1">
      <a:defRPr sz="1800" kern="1200">
        <a:solidFill>
          <a:schemeClr val="tx1"/>
        </a:solidFill>
        <a:latin typeface="+mn-lt"/>
        <a:ea typeface="+mn-ea"/>
        <a:cs typeface="+mn-cs"/>
      </a:defRPr>
    </a:lvl8pPr>
    <a:lvl9pPr marL="3656320" algn="l" defTabSz="45703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1771" autoAdjust="0"/>
  </p:normalViewPr>
  <p:slideViewPr>
    <p:cSldViewPr snapToGrid="0" snapToObjects="1">
      <p:cViewPr>
        <p:scale>
          <a:sx n="64" d="100"/>
          <a:sy n="64" d="100"/>
        </p:scale>
        <p:origin x="3544" y="112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Book1" TargetMode="External"/><Relationship Id="rId3"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x931124\Desktop\climate%20assembly.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 Id="rId2"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 Id="rId2"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adh222df\common\L_CCC\Committee%20on%20Climate%20Change\Analysis\Current%20Analysis\Land%20use\Phase%204\Report\Chapter%205\Exhibits%20chap%205%20FINAL.xlsx" TargetMode="External"/><Relationship Id="rId3"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embeddings/oleObject1.bin"/></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5.xlsx"/><Relationship Id="rId2"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3336106335348"/>
          <c:y val="0.118046952625919"/>
          <c:w val="0.6737610543314"/>
          <c:h val="0.881953047374081"/>
        </c:manualLayout>
      </c:layout>
      <c:doughnutChart>
        <c:varyColors val="1"/>
        <c:ser>
          <c:idx val="0"/>
          <c:order val="0"/>
          <c:dPt>
            <c:idx val="1"/>
            <c:bubble3D val="0"/>
            <c:spPr>
              <a:solidFill>
                <a:schemeClr val="bg1">
                  <a:lumMod val="50000"/>
                </a:schemeClr>
              </a:solidFill>
            </c:spPr>
            <c:extLst xmlns:c16r2="http://schemas.microsoft.com/office/drawing/2015/06/chart">
              <c:ext xmlns:c16="http://schemas.microsoft.com/office/drawing/2014/chart" uri="{C3380CC4-5D6E-409C-BE32-E72D297353CC}">
                <c16:uniqueId val="{00000001-657B-6940-B7A3-0D791E2D992C}"/>
              </c:ext>
            </c:extLst>
          </c:dPt>
          <c:dPt>
            <c:idx val="2"/>
            <c:bubble3D val="0"/>
            <c:spPr>
              <a:solidFill>
                <a:schemeClr val="accent6"/>
              </a:solidFill>
            </c:spPr>
            <c:extLst xmlns:c16r2="http://schemas.microsoft.com/office/drawing/2015/06/chart">
              <c:ext xmlns:c16="http://schemas.microsoft.com/office/drawing/2014/chart" uri="{C3380CC4-5D6E-409C-BE32-E72D297353CC}">
                <c16:uniqueId val="{00000003-657B-6940-B7A3-0D791E2D992C}"/>
              </c:ext>
            </c:extLst>
          </c:dPt>
          <c:dPt>
            <c:idx val="3"/>
            <c:bubble3D val="0"/>
            <c:spPr>
              <a:solidFill>
                <a:schemeClr val="accent2"/>
              </a:solidFill>
            </c:spPr>
            <c:extLst xmlns:c16r2="http://schemas.microsoft.com/office/drawing/2015/06/chart">
              <c:ext xmlns:c16="http://schemas.microsoft.com/office/drawing/2014/chart" uri="{C3380CC4-5D6E-409C-BE32-E72D297353CC}">
                <c16:uniqueId val="{00000005-657B-6940-B7A3-0D791E2D992C}"/>
              </c:ext>
            </c:extLst>
          </c:dPt>
          <c:dPt>
            <c:idx val="4"/>
            <c:bubble3D val="0"/>
            <c:spPr>
              <a:solidFill>
                <a:schemeClr val="accent4">
                  <a:lumMod val="50000"/>
                </a:schemeClr>
              </a:solidFill>
            </c:spPr>
            <c:extLst xmlns:c16r2="http://schemas.microsoft.com/office/drawing/2015/06/chart">
              <c:ext xmlns:c16="http://schemas.microsoft.com/office/drawing/2014/chart" uri="{C3380CC4-5D6E-409C-BE32-E72D297353CC}">
                <c16:uniqueId val="{00000007-657B-6940-B7A3-0D791E2D992C}"/>
              </c:ext>
            </c:extLst>
          </c:dPt>
          <c:dLbls>
            <c:dLbl>
              <c:idx val="0"/>
              <c:layout>
                <c:manualLayout>
                  <c:x val="0.037614717893298"/>
                  <c:y val="-0.116313710613229"/>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8-657B-6940-B7A3-0D791E2D992C}"/>
                </c:ext>
                <c:ext xmlns:c15="http://schemas.microsoft.com/office/drawing/2012/chart" uri="{CE6537A1-D6FC-4f65-9D91-7224C49458BB}"/>
              </c:extLst>
            </c:dLbl>
            <c:dLbl>
              <c:idx val="1"/>
              <c:layout>
                <c:manualLayout>
                  <c:x val="0.125922317285554"/>
                  <c:y val="-0.0806877657134878"/>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1-657B-6940-B7A3-0D791E2D992C}"/>
                </c:ext>
                <c:ext xmlns:c15="http://schemas.microsoft.com/office/drawing/2012/chart" uri="{CE6537A1-D6FC-4f65-9D91-7224C49458BB}"/>
              </c:extLst>
            </c:dLbl>
            <c:dLbl>
              <c:idx val="2"/>
              <c:layout>
                <c:manualLayout>
                  <c:x val="0.155625742911677"/>
                  <c:y val="-0.0160491912485852"/>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3-657B-6940-B7A3-0D791E2D992C}"/>
                </c:ext>
                <c:ext xmlns:c15="http://schemas.microsoft.com/office/drawing/2012/chart" uri="{CE6537A1-D6FC-4f65-9D91-7224C49458BB}"/>
              </c:extLst>
            </c:dLbl>
            <c:dLbl>
              <c:idx val="3"/>
              <c:layout>
                <c:manualLayout>
                  <c:x val="-0.134596419747006"/>
                  <c:y val="-0.0119910843345566"/>
                </c:manualLayout>
              </c:layout>
              <c:spPr>
                <a:noFill/>
                <a:ln>
                  <a:noFill/>
                </a:ln>
                <a:effectLst/>
              </c:spPr>
              <c:txPr>
                <a:bodyPr wrap="square" lIns="38100" tIns="19050" rIns="38100" bIns="19050" anchor="ctr">
                  <a:noAutofit/>
                </a:bodyPr>
                <a:lstStyle/>
                <a:p>
                  <a:pPr>
                    <a:defRPr sz="1800" b="1"/>
                  </a:pPr>
                  <a:endParaRPr lang="en-US"/>
                </a:p>
              </c:txPr>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5-657B-6940-B7A3-0D791E2D992C}"/>
                </c:ext>
                <c:ext xmlns:c15="http://schemas.microsoft.com/office/drawing/2012/chart" uri="{CE6537A1-D6FC-4f65-9D91-7224C49458BB}">
                  <c15:layout>
                    <c:manualLayout>
                      <c:w val="0.24250187096356"/>
                      <c:h val="0.0737849328609633"/>
                    </c:manualLayout>
                  </c15:layout>
                </c:ext>
              </c:extLst>
            </c:dLbl>
            <c:dLbl>
              <c:idx val="4"/>
              <c:layout>
                <c:manualLayout>
                  <c:x val="-0.107889939666568"/>
                  <c:y val="-0.104525608115827"/>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7-657B-6940-B7A3-0D791E2D992C}"/>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800" b="1"/>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'1.1'!$B$8:$B$12</c:f>
              <c:strCache>
                <c:ptCount val="5"/>
                <c:pt idx="0">
                  <c:v>Other</c:v>
                </c:pt>
                <c:pt idx="1">
                  <c:v>Urban</c:v>
                </c:pt>
                <c:pt idx="2">
                  <c:v>Grassland</c:v>
                </c:pt>
                <c:pt idx="3">
                  <c:v>Crops</c:v>
                </c:pt>
                <c:pt idx="4">
                  <c:v>Woodland</c:v>
                </c:pt>
              </c:strCache>
            </c:strRef>
          </c:cat>
          <c:val>
            <c:numRef>
              <c:f>'1.1'!$C$8:$C$12</c:f>
              <c:numCache>
                <c:formatCode>0%</c:formatCode>
                <c:ptCount val="5"/>
                <c:pt idx="0">
                  <c:v>0.086699526812245</c:v>
                </c:pt>
                <c:pt idx="1">
                  <c:v>0.0751020408163265</c:v>
                </c:pt>
                <c:pt idx="2">
                  <c:v>0.459873818367347</c:v>
                </c:pt>
                <c:pt idx="3">
                  <c:v>0.248324614004082</c:v>
                </c:pt>
                <c:pt idx="4">
                  <c:v>0.13</c:v>
                </c:pt>
              </c:numCache>
            </c:numRef>
          </c:val>
          <c:extLst xmlns:c16r2="http://schemas.microsoft.com/office/drawing/2015/06/chart">
            <c:ext xmlns:c16="http://schemas.microsoft.com/office/drawing/2014/chart" uri="{C3380CC4-5D6E-409C-BE32-E72D297353CC}">
              <c16:uniqueId val="{00000009-657B-6940-B7A3-0D791E2D992C}"/>
            </c:ext>
          </c:extLst>
        </c:ser>
        <c:dLbls>
          <c:showLegendKey val="0"/>
          <c:showVal val="1"/>
          <c:showCatName val="0"/>
          <c:showSerName val="0"/>
          <c:showPercent val="0"/>
          <c:showBubbleSize val="0"/>
          <c:showLeaderLines val="0"/>
        </c:dLbls>
        <c:firstSliceAng val="360"/>
        <c:holeSize val="71"/>
      </c:doughnutChart>
      <c:spPr>
        <a:noFill/>
        <a:ln>
          <a:noFill/>
        </a:ln>
      </c:spPr>
    </c:plotArea>
    <c:plotVisOnly val="1"/>
    <c:dispBlanksAs val="gap"/>
    <c:showDLblsOverMax val="0"/>
  </c:chart>
  <c:spPr>
    <a:solidFill>
      <a:srgbClr val="FFFFFF"/>
    </a:solidFill>
    <a:ln w="9528" cap="flat">
      <a:noFill/>
      <a:prstDash val="solid"/>
      <a:round/>
    </a:ln>
  </c:spPr>
  <c:txPr>
    <a:bodyPr lIns="0" tIns="0" rIns="0" bIns="0"/>
    <a:lstStyle/>
    <a:p>
      <a:pPr marL="0" marR="0" indent="0" defTabSz="914400" fontAlgn="auto" hangingPunct="1">
        <a:lnSpc>
          <a:spcPct val="100000"/>
        </a:lnSpc>
        <a:spcBef>
          <a:spcPts val="0"/>
        </a:spcBef>
        <a:spcAft>
          <a:spcPts val="0"/>
        </a:spcAft>
        <a:tabLst/>
        <a:defRPr lang="en-US" sz="900" b="0" i="0" u="none" strike="noStrike" kern="1200" baseline="0">
          <a:solidFill>
            <a:srgbClr val="000000"/>
          </a:solidFill>
          <a:latin typeface="Calibri"/>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50481189851"/>
          <c:y val="0.0311525297167132"/>
          <c:w val="0.835323709536308"/>
          <c:h val="0.794059694240299"/>
        </c:manualLayout>
      </c:layout>
      <c:lineChart>
        <c:grouping val="standard"/>
        <c:varyColors val="0"/>
        <c:ser>
          <c:idx val="0"/>
          <c:order val="0"/>
          <c:tx>
            <c:strRef>
              <c:f>TRade!$D$6</c:f>
              <c:strCache>
                <c:ptCount val="1"/>
                <c:pt idx="0">
                  <c:v>All food</c:v>
                </c:pt>
              </c:strCache>
            </c:strRef>
          </c:tx>
          <c:spPr>
            <a:ln w="28575" cap="rnd">
              <a:solidFill>
                <a:schemeClr val="accent1"/>
              </a:solidFill>
              <a:round/>
            </a:ln>
            <a:effectLst/>
          </c:spPr>
          <c:marker>
            <c:symbol val="none"/>
          </c:marker>
          <c:cat>
            <c:numRef>
              <c:f>TRade!$E$5:$AG$5</c:f>
              <c:numCache>
                <c:formatCode>General</c:formatCode>
                <c:ptCount val="29"/>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pt idx="28">
                  <c:v>2018.0</c:v>
                </c:pt>
              </c:numCache>
            </c:numRef>
          </c:cat>
          <c:val>
            <c:numRef>
              <c:f>TRade!$E$6:$AG$6</c:f>
              <c:numCache>
                <c:formatCode>General</c:formatCode>
                <c:ptCount val="29"/>
                <c:pt idx="0">
                  <c:v>74.0</c:v>
                </c:pt>
                <c:pt idx="1">
                  <c:v>75.0</c:v>
                </c:pt>
                <c:pt idx="2">
                  <c:v>74.0</c:v>
                </c:pt>
                <c:pt idx="3">
                  <c:v>74.0</c:v>
                </c:pt>
                <c:pt idx="4">
                  <c:v>73.0</c:v>
                </c:pt>
                <c:pt idx="5">
                  <c:v>74.0</c:v>
                </c:pt>
                <c:pt idx="6">
                  <c:v>70.0</c:v>
                </c:pt>
                <c:pt idx="7">
                  <c:v>68.0</c:v>
                </c:pt>
                <c:pt idx="8">
                  <c:v>67.0</c:v>
                </c:pt>
                <c:pt idx="9">
                  <c:v>68.0</c:v>
                </c:pt>
                <c:pt idx="10">
                  <c:v>67.0</c:v>
                </c:pt>
                <c:pt idx="11">
                  <c:v>63.0</c:v>
                </c:pt>
                <c:pt idx="12">
                  <c:v>63.0</c:v>
                </c:pt>
                <c:pt idx="13">
                  <c:v>64.0</c:v>
                </c:pt>
                <c:pt idx="14">
                  <c:v>62.0</c:v>
                </c:pt>
                <c:pt idx="15">
                  <c:v>60.0</c:v>
                </c:pt>
                <c:pt idx="16">
                  <c:v>59.0</c:v>
                </c:pt>
                <c:pt idx="17">
                  <c:v>60.0</c:v>
                </c:pt>
                <c:pt idx="18">
                  <c:v>60.0</c:v>
                </c:pt>
                <c:pt idx="19">
                  <c:v>59.0</c:v>
                </c:pt>
                <c:pt idx="20" formatCode="0">
                  <c:v>61.42283966479908</c:v>
                </c:pt>
                <c:pt idx="21" formatCode="0">
                  <c:v>63.54084832228092</c:v>
                </c:pt>
                <c:pt idx="22" formatCode="0">
                  <c:v>62.72357149644056</c:v>
                </c:pt>
                <c:pt idx="23" formatCode="0">
                  <c:v>60.2730839191365</c:v>
                </c:pt>
                <c:pt idx="24" formatCode="0">
                  <c:v>62.16658851456287</c:v>
                </c:pt>
                <c:pt idx="25" formatCode="0">
                  <c:v>60.5391809725304</c:v>
                </c:pt>
                <c:pt idx="26" formatCode="0">
                  <c:v>60.0</c:v>
                </c:pt>
                <c:pt idx="27">
                  <c:v>60.0</c:v>
                </c:pt>
                <c:pt idx="28">
                  <c:v>61.0</c:v>
                </c:pt>
              </c:numCache>
            </c:numRef>
          </c:val>
          <c:smooth val="0"/>
          <c:extLst xmlns:c16r2="http://schemas.microsoft.com/office/drawing/2015/06/chart">
            <c:ext xmlns:c16="http://schemas.microsoft.com/office/drawing/2014/chart" uri="{C3380CC4-5D6E-409C-BE32-E72D297353CC}">
              <c16:uniqueId val="{00000000-DB0C-7741-A94D-04EACE8FFB21}"/>
            </c:ext>
          </c:extLst>
        </c:ser>
        <c:ser>
          <c:idx val="1"/>
          <c:order val="1"/>
          <c:tx>
            <c:strRef>
              <c:f>TRade!$D$7</c:f>
              <c:strCache>
                <c:ptCount val="1"/>
                <c:pt idx="0">
                  <c:v>Indigenous type food</c:v>
                </c:pt>
              </c:strCache>
            </c:strRef>
          </c:tx>
          <c:spPr>
            <a:ln w="28575" cap="rnd">
              <a:solidFill>
                <a:schemeClr val="accent2"/>
              </a:solidFill>
              <a:round/>
            </a:ln>
            <a:effectLst/>
          </c:spPr>
          <c:marker>
            <c:symbol val="none"/>
          </c:marker>
          <c:cat>
            <c:numRef>
              <c:f>TRade!$E$5:$AG$5</c:f>
              <c:numCache>
                <c:formatCode>General</c:formatCode>
                <c:ptCount val="29"/>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pt idx="28">
                  <c:v>2018.0</c:v>
                </c:pt>
              </c:numCache>
            </c:numRef>
          </c:cat>
          <c:val>
            <c:numRef>
              <c:f>TRade!$E$7:$AG$7</c:f>
              <c:numCache>
                <c:formatCode>General</c:formatCode>
                <c:ptCount val="29"/>
                <c:pt idx="0">
                  <c:v>85.0</c:v>
                </c:pt>
                <c:pt idx="1">
                  <c:v>87.0</c:v>
                </c:pt>
                <c:pt idx="2">
                  <c:v>85.0</c:v>
                </c:pt>
                <c:pt idx="3">
                  <c:v>85.0</c:v>
                </c:pt>
                <c:pt idx="4">
                  <c:v>86.0</c:v>
                </c:pt>
                <c:pt idx="5">
                  <c:v>87.0</c:v>
                </c:pt>
                <c:pt idx="6">
                  <c:v>83.0</c:v>
                </c:pt>
                <c:pt idx="7">
                  <c:v>82.0</c:v>
                </c:pt>
                <c:pt idx="8">
                  <c:v>82.0</c:v>
                </c:pt>
                <c:pt idx="9">
                  <c:v>82.0</c:v>
                </c:pt>
                <c:pt idx="10">
                  <c:v>80.0</c:v>
                </c:pt>
                <c:pt idx="11">
                  <c:v>75.0</c:v>
                </c:pt>
                <c:pt idx="12">
                  <c:v>76.0</c:v>
                </c:pt>
                <c:pt idx="13">
                  <c:v>77.0</c:v>
                </c:pt>
                <c:pt idx="14">
                  <c:v>75.0</c:v>
                </c:pt>
                <c:pt idx="15">
                  <c:v>73.0</c:v>
                </c:pt>
                <c:pt idx="16">
                  <c:v>72.0</c:v>
                </c:pt>
                <c:pt idx="17">
                  <c:v>73.0</c:v>
                </c:pt>
                <c:pt idx="18">
                  <c:v>73.0</c:v>
                </c:pt>
                <c:pt idx="19">
                  <c:v>72.0</c:v>
                </c:pt>
                <c:pt idx="20" formatCode="0">
                  <c:v>75.44676900259405</c:v>
                </c:pt>
                <c:pt idx="21" formatCode="0">
                  <c:v>78.11223606116414</c:v>
                </c:pt>
                <c:pt idx="22" formatCode="0">
                  <c:v>76.7666247454965</c:v>
                </c:pt>
                <c:pt idx="23" formatCode="0">
                  <c:v>72.87969329899546</c:v>
                </c:pt>
                <c:pt idx="24" formatCode="0">
                  <c:v>75.78609991880397</c:v>
                </c:pt>
                <c:pt idx="25" formatCode="0">
                  <c:v>75.5299534459612</c:v>
                </c:pt>
                <c:pt idx="26" formatCode="0">
                  <c:v>76.0</c:v>
                </c:pt>
                <c:pt idx="27">
                  <c:v>75.0</c:v>
                </c:pt>
                <c:pt idx="28">
                  <c:v>75.0</c:v>
                </c:pt>
              </c:numCache>
            </c:numRef>
          </c:val>
          <c:smooth val="0"/>
          <c:extLst xmlns:c16r2="http://schemas.microsoft.com/office/drawing/2015/06/chart">
            <c:ext xmlns:c16="http://schemas.microsoft.com/office/drawing/2014/chart" uri="{C3380CC4-5D6E-409C-BE32-E72D297353CC}">
              <c16:uniqueId val="{00000001-DB0C-7741-A94D-04EACE8FFB21}"/>
            </c:ext>
          </c:extLst>
        </c:ser>
        <c:dLbls>
          <c:showLegendKey val="0"/>
          <c:showVal val="0"/>
          <c:showCatName val="0"/>
          <c:showSerName val="0"/>
          <c:showPercent val="0"/>
          <c:showBubbleSize val="0"/>
        </c:dLbls>
        <c:smooth val="0"/>
        <c:axId val="2126360640"/>
        <c:axId val="2126363920"/>
      </c:lineChart>
      <c:catAx>
        <c:axId val="212636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26363920"/>
        <c:crosses val="autoZero"/>
        <c:auto val="1"/>
        <c:lblAlgn val="ctr"/>
        <c:lblOffset val="100"/>
        <c:noMultiLvlLbl val="0"/>
      </c:catAx>
      <c:valAx>
        <c:axId val="21263639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a:solidFill>
                      <a:schemeClr val="tx1"/>
                    </a:solidFill>
                  </a:rPr>
                  <a:t>%</a:t>
                </a:r>
              </a:p>
            </c:rich>
          </c:tx>
          <c:layout>
            <c:manualLayout>
              <c:xMode val="edge"/>
              <c:yMode val="edge"/>
              <c:x val="0.025"/>
              <c:y val="0.399822470107903"/>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26360640"/>
        <c:crosses val="autoZero"/>
        <c:crossBetween val="between"/>
      </c:valAx>
      <c:spPr>
        <a:noFill/>
        <a:ln>
          <a:noFill/>
        </a:ln>
        <a:effectLst/>
      </c:spPr>
    </c:plotArea>
    <c:legend>
      <c:legendPos val="r"/>
      <c:layout>
        <c:manualLayout>
          <c:xMode val="edge"/>
          <c:yMode val="edge"/>
          <c:x val="0.199865169979492"/>
          <c:y val="0.400109148853312"/>
          <c:w val="0.472237011621181"/>
          <c:h val="0.42849812249681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0" i="0" u="none" strike="noStrike" kern="1200" spc="0" baseline="0">
                <a:solidFill>
                  <a:schemeClr val="tx1"/>
                </a:solidFill>
                <a:latin typeface="+mn-lt"/>
                <a:ea typeface="+mn-ea"/>
                <a:cs typeface="+mn-cs"/>
              </a:defRPr>
            </a:pPr>
            <a:r>
              <a:rPr lang="en-GB" sz="2000" dirty="0"/>
              <a:t>Self-sufficiency by product type</a:t>
            </a:r>
          </a:p>
        </c:rich>
      </c:tx>
      <c:layout>
        <c:manualLayout>
          <c:xMode val="edge"/>
          <c:yMode val="edge"/>
          <c:x val="0.170051687210328"/>
          <c:y val="0.0"/>
        </c:manualLayout>
      </c:layout>
      <c:overlay val="0"/>
      <c:spPr>
        <a:noFill/>
        <a:ln>
          <a:noFill/>
        </a:ln>
        <a:effectLst/>
      </c:spPr>
    </c:title>
    <c:autoTitleDeleted val="0"/>
    <c:plotArea>
      <c:layout>
        <c:manualLayout>
          <c:layoutTarget val="inner"/>
          <c:xMode val="edge"/>
          <c:yMode val="edge"/>
          <c:x val="0.0943882518091373"/>
          <c:y val="0.108402960046661"/>
          <c:w val="0.875916472311759"/>
          <c:h val="0.733340988626422"/>
        </c:manualLayout>
      </c:layout>
      <c:barChart>
        <c:barDir val="col"/>
        <c:grouping val="clustered"/>
        <c:varyColors val="0"/>
        <c:ser>
          <c:idx val="0"/>
          <c:order val="0"/>
          <c:spPr>
            <a:solidFill>
              <a:schemeClr val="accent1"/>
            </a:solidFill>
            <a:ln>
              <a:noFill/>
            </a:ln>
            <a:effectLst/>
          </c:spPr>
          <c:invertIfNegative val="0"/>
          <c:dPt>
            <c:idx val="4"/>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1-040A-3545-8F1F-8CDD6511CBEB}"/>
              </c:ext>
            </c:extLst>
          </c:dPt>
          <c:dPt>
            <c:idx val="5"/>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3-040A-3545-8F1F-8CDD6511CBEB}"/>
              </c:ext>
            </c:extLst>
          </c:dPt>
          <c:dPt>
            <c:idx val="6"/>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5-040A-3545-8F1F-8CDD6511CBEB}"/>
              </c:ext>
            </c:extLst>
          </c:dPt>
          <c:cat>
            <c:strRef>
              <c:f>TRade!$D$33:$D$39</c:f>
              <c:strCache>
                <c:ptCount val="7"/>
                <c:pt idx="0">
                  <c:v>Wheat</c:v>
                </c:pt>
                <c:pt idx="1">
                  <c:v>Fresh vegetables</c:v>
                </c:pt>
                <c:pt idx="2">
                  <c:v> Potatoes</c:v>
                </c:pt>
                <c:pt idx="3">
                  <c:v>Fresh fruit </c:v>
                </c:pt>
                <c:pt idx="4">
                  <c:v>Beef &amp; veal</c:v>
                </c:pt>
                <c:pt idx="5">
                  <c:v>Pig meat</c:v>
                </c:pt>
                <c:pt idx="6">
                  <c:v>Poultry </c:v>
                </c:pt>
              </c:strCache>
            </c:strRef>
          </c:cat>
          <c:val>
            <c:numRef>
              <c:f>TRade!$E$33:$E$39</c:f>
              <c:numCache>
                <c:formatCode>0%</c:formatCode>
                <c:ptCount val="7"/>
                <c:pt idx="0">
                  <c:v>0.86</c:v>
                </c:pt>
                <c:pt idx="1">
                  <c:v>0.52</c:v>
                </c:pt>
                <c:pt idx="2">
                  <c:v>0.67</c:v>
                </c:pt>
                <c:pt idx="3">
                  <c:v>0.16</c:v>
                </c:pt>
                <c:pt idx="4">
                  <c:v>0.8</c:v>
                </c:pt>
                <c:pt idx="5">
                  <c:v>0.62</c:v>
                </c:pt>
                <c:pt idx="6">
                  <c:v>0.89</c:v>
                </c:pt>
              </c:numCache>
            </c:numRef>
          </c:val>
          <c:extLst xmlns:c16r2="http://schemas.microsoft.com/office/drawing/2015/06/chart">
            <c:ext xmlns:c16="http://schemas.microsoft.com/office/drawing/2014/chart" uri="{C3380CC4-5D6E-409C-BE32-E72D297353CC}">
              <c16:uniqueId val="{00000006-040A-3545-8F1F-8CDD6511CBEB}"/>
            </c:ext>
          </c:extLst>
        </c:ser>
        <c:dLbls>
          <c:showLegendKey val="0"/>
          <c:showVal val="0"/>
          <c:showCatName val="0"/>
          <c:showSerName val="0"/>
          <c:showPercent val="0"/>
          <c:showBubbleSize val="0"/>
        </c:dLbls>
        <c:gapWidth val="219"/>
        <c:overlap val="-27"/>
        <c:axId val="2130724336"/>
        <c:axId val="2130720944"/>
      </c:barChart>
      <c:catAx>
        <c:axId val="2130724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30720944"/>
        <c:crosses val="autoZero"/>
        <c:auto val="1"/>
        <c:lblAlgn val="ctr"/>
        <c:lblOffset val="100"/>
        <c:noMultiLvlLbl val="0"/>
      </c:catAx>
      <c:valAx>
        <c:axId val="21307209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3072433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3072142310985"/>
          <c:y val="0.10721769685165"/>
          <c:w val="0.667843576388889"/>
          <c:h val="0.768797058823529"/>
        </c:manualLayout>
      </c:layout>
      <c:lineChart>
        <c:grouping val="standard"/>
        <c:varyColors val="0"/>
        <c:ser>
          <c:idx val="2"/>
          <c:order val="0"/>
          <c:tx>
            <c:strRef>
              <c:f>'1.4'!$B$7</c:f>
              <c:strCache>
                <c:ptCount val="1"/>
                <c:pt idx="0">
                  <c:v>Power</c:v>
                </c:pt>
              </c:strCache>
            </c:strRef>
          </c:tx>
          <c:spPr>
            <a:ln>
              <a:solidFill>
                <a:srgbClr val="FF0000"/>
              </a:solidFill>
            </a:ln>
          </c:spPr>
          <c:marker>
            <c:symbol val="none"/>
          </c:marker>
          <c:cat>
            <c:numRef>
              <c:f>'1.4'!$C$6:$AD$6</c:f>
              <c:numCache>
                <c:formatCode>General</c:formatCode>
                <c:ptCount val="28"/>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numCache>
            </c:numRef>
          </c:cat>
          <c:val>
            <c:numRef>
              <c:f>'1.4'!$C$7:$AD$7</c:f>
              <c:numCache>
                <c:formatCode>_-* #,##0_-;\-* #,##0_-;_-* "-"??_-;_-@_-</c:formatCode>
                <c:ptCount val="28"/>
                <c:pt idx="0">
                  <c:v>204.1790151479738</c:v>
                </c:pt>
                <c:pt idx="1">
                  <c:v>200.7605806864189</c:v>
                </c:pt>
                <c:pt idx="2">
                  <c:v>188.6836397176581</c:v>
                </c:pt>
                <c:pt idx="3">
                  <c:v>171.2079328155268</c:v>
                </c:pt>
                <c:pt idx="4">
                  <c:v>167.1106079249092</c:v>
                </c:pt>
                <c:pt idx="5">
                  <c:v>164.0771275484135</c:v>
                </c:pt>
                <c:pt idx="6">
                  <c:v>163.7605006635577</c:v>
                </c:pt>
                <c:pt idx="7">
                  <c:v>151.1493188301256</c:v>
                </c:pt>
                <c:pt idx="8">
                  <c:v>156.2222593119847</c:v>
                </c:pt>
                <c:pt idx="9">
                  <c:v>148.1286670173886</c:v>
                </c:pt>
                <c:pt idx="10">
                  <c:v>159.6643166337489</c:v>
                </c:pt>
                <c:pt idx="11">
                  <c:v>170.4990823862926</c:v>
                </c:pt>
                <c:pt idx="12">
                  <c:v>166.1746283780546</c:v>
                </c:pt>
                <c:pt idx="13">
                  <c:v>175.3444527371643</c:v>
                </c:pt>
                <c:pt idx="14">
                  <c:v>175.0561557623868</c:v>
                </c:pt>
                <c:pt idx="15">
                  <c:v>174.341276684592</c:v>
                </c:pt>
                <c:pt idx="16">
                  <c:v>183.2245429826723</c:v>
                </c:pt>
                <c:pt idx="17">
                  <c:v>179.0521096814983</c:v>
                </c:pt>
                <c:pt idx="18">
                  <c:v>174.0448635602413</c:v>
                </c:pt>
                <c:pt idx="19">
                  <c:v>152.1682148308806</c:v>
                </c:pt>
                <c:pt idx="20">
                  <c:v>158.4716387305217</c:v>
                </c:pt>
                <c:pt idx="21">
                  <c:v>145.7809781916123</c:v>
                </c:pt>
                <c:pt idx="22">
                  <c:v>159.9121679660344</c:v>
                </c:pt>
                <c:pt idx="23">
                  <c:v>148.920809132729</c:v>
                </c:pt>
                <c:pt idx="24">
                  <c:v>125.599630990418</c:v>
                </c:pt>
                <c:pt idx="25">
                  <c:v>105.2877927684717</c:v>
                </c:pt>
                <c:pt idx="26">
                  <c:v>83.05256122871475</c:v>
                </c:pt>
                <c:pt idx="27">
                  <c:v>73.1868498801079</c:v>
                </c:pt>
              </c:numCache>
            </c:numRef>
          </c:val>
          <c:smooth val="0"/>
          <c:extLst xmlns:c16r2="http://schemas.microsoft.com/office/drawing/2015/06/chart">
            <c:ext xmlns:c16="http://schemas.microsoft.com/office/drawing/2014/chart" uri="{C3380CC4-5D6E-409C-BE32-E72D297353CC}">
              <c16:uniqueId val="{00000000-71A3-F243-ACC5-741953FD3AF8}"/>
            </c:ext>
          </c:extLst>
        </c:ser>
        <c:ser>
          <c:idx val="1"/>
          <c:order val="1"/>
          <c:tx>
            <c:strRef>
              <c:f>'1.4'!$B$8</c:f>
              <c:strCache>
                <c:ptCount val="1"/>
                <c:pt idx="0">
                  <c:v>Industry</c:v>
                </c:pt>
              </c:strCache>
            </c:strRef>
          </c:tx>
          <c:spPr>
            <a:ln>
              <a:solidFill>
                <a:schemeClr val="accent6">
                  <a:lumMod val="50000"/>
                </a:schemeClr>
              </a:solidFill>
            </a:ln>
          </c:spPr>
          <c:marker>
            <c:symbol val="none"/>
          </c:marker>
          <c:cat>
            <c:numRef>
              <c:f>'1.4'!$C$6:$AD$6</c:f>
              <c:numCache>
                <c:formatCode>General</c:formatCode>
                <c:ptCount val="28"/>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numCache>
            </c:numRef>
          </c:cat>
          <c:val>
            <c:numRef>
              <c:f>'1.4'!$C$8:$AD$8</c:f>
              <c:numCache>
                <c:formatCode>_-* #,##0_-;\-* #,##0_-;_-* "-"??_-;_-@_-</c:formatCode>
                <c:ptCount val="28"/>
                <c:pt idx="0">
                  <c:v>218.2108336141808</c:v>
                </c:pt>
                <c:pt idx="1">
                  <c:v>220.2547853033076</c:v>
                </c:pt>
                <c:pt idx="2">
                  <c:v>213.9398195971763</c:v>
                </c:pt>
                <c:pt idx="3">
                  <c:v>206.9180904758064</c:v>
                </c:pt>
                <c:pt idx="4">
                  <c:v>203.4433302633789</c:v>
                </c:pt>
                <c:pt idx="5">
                  <c:v>202.4692075944976</c:v>
                </c:pt>
                <c:pt idx="6">
                  <c:v>205.1362178596183</c:v>
                </c:pt>
                <c:pt idx="7">
                  <c:v>199.3468242568806</c:v>
                </c:pt>
                <c:pt idx="8">
                  <c:v>195.8101105030846</c:v>
                </c:pt>
                <c:pt idx="9">
                  <c:v>183.251682220251</c:v>
                </c:pt>
                <c:pt idx="10">
                  <c:v>179.661431988202</c:v>
                </c:pt>
                <c:pt idx="11">
                  <c:v>173.943928521904</c:v>
                </c:pt>
                <c:pt idx="12">
                  <c:v>164.9444717727976</c:v>
                </c:pt>
                <c:pt idx="13">
                  <c:v>164.0653620537838</c:v>
                </c:pt>
                <c:pt idx="14">
                  <c:v>163.1573826445018</c:v>
                </c:pt>
                <c:pt idx="15">
                  <c:v>161.9062619328064</c:v>
                </c:pt>
                <c:pt idx="16">
                  <c:v>154.1990722288213</c:v>
                </c:pt>
                <c:pt idx="17">
                  <c:v>153.0816239546882</c:v>
                </c:pt>
                <c:pt idx="18">
                  <c:v>144.3024344657258</c:v>
                </c:pt>
                <c:pt idx="19">
                  <c:v>125.8875644660914</c:v>
                </c:pt>
                <c:pt idx="20">
                  <c:v>128.2076832921223</c:v>
                </c:pt>
                <c:pt idx="21">
                  <c:v>119.4671724842267</c:v>
                </c:pt>
                <c:pt idx="22">
                  <c:v>115.498507688651</c:v>
                </c:pt>
                <c:pt idx="23">
                  <c:v>115.5323034954351</c:v>
                </c:pt>
                <c:pt idx="24">
                  <c:v>113.3665414500357</c:v>
                </c:pt>
                <c:pt idx="25">
                  <c:v>111.0210170644757</c:v>
                </c:pt>
                <c:pt idx="26">
                  <c:v>104.1077444147281</c:v>
                </c:pt>
                <c:pt idx="27">
                  <c:v>104.984905092139</c:v>
                </c:pt>
              </c:numCache>
            </c:numRef>
          </c:val>
          <c:smooth val="0"/>
          <c:extLst xmlns:c16r2="http://schemas.microsoft.com/office/drawing/2015/06/chart">
            <c:ext xmlns:c16="http://schemas.microsoft.com/office/drawing/2014/chart" uri="{C3380CC4-5D6E-409C-BE32-E72D297353CC}">
              <c16:uniqueId val="{00000001-71A3-F243-ACC5-741953FD3AF8}"/>
            </c:ext>
          </c:extLst>
        </c:ser>
        <c:ser>
          <c:idx val="3"/>
          <c:order val="2"/>
          <c:tx>
            <c:strRef>
              <c:f>'1.4'!$B$9</c:f>
              <c:strCache>
                <c:ptCount val="1"/>
                <c:pt idx="0">
                  <c:v>Surface transport</c:v>
                </c:pt>
              </c:strCache>
            </c:strRef>
          </c:tx>
          <c:spPr>
            <a:ln>
              <a:solidFill>
                <a:schemeClr val="accent5">
                  <a:lumMod val="75000"/>
                </a:schemeClr>
              </a:solidFill>
            </a:ln>
          </c:spPr>
          <c:marker>
            <c:symbol val="none"/>
          </c:marker>
          <c:cat>
            <c:numRef>
              <c:f>'1.4'!$C$6:$AD$6</c:f>
              <c:numCache>
                <c:formatCode>General</c:formatCode>
                <c:ptCount val="28"/>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numCache>
            </c:numRef>
          </c:cat>
          <c:val>
            <c:numRef>
              <c:f>'1.4'!$C$9:$AD$9</c:f>
              <c:numCache>
                <c:formatCode>_-* #,##0_-;\-* #,##0_-;_-* "-"??_-;_-@_-</c:formatCode>
                <c:ptCount val="28"/>
                <c:pt idx="0">
                  <c:v>112.7963204910374</c:v>
                </c:pt>
                <c:pt idx="1">
                  <c:v>112.0375984079492</c:v>
                </c:pt>
                <c:pt idx="2">
                  <c:v>113.5376145350814</c:v>
                </c:pt>
                <c:pt idx="3">
                  <c:v>114.7518864507866</c:v>
                </c:pt>
                <c:pt idx="4">
                  <c:v>115.3219256373946</c:v>
                </c:pt>
                <c:pt idx="5">
                  <c:v>114.402115727171</c:v>
                </c:pt>
                <c:pt idx="6">
                  <c:v>118.5750436486064</c:v>
                </c:pt>
                <c:pt idx="7">
                  <c:v>119.9741305538919</c:v>
                </c:pt>
                <c:pt idx="8">
                  <c:v>119.1794783713016</c:v>
                </c:pt>
                <c:pt idx="9">
                  <c:v>120.0180645777087</c:v>
                </c:pt>
                <c:pt idx="10">
                  <c:v>119.1277404351236</c:v>
                </c:pt>
                <c:pt idx="11">
                  <c:v>118.9789847180796</c:v>
                </c:pt>
                <c:pt idx="12">
                  <c:v>121.1855403424386</c:v>
                </c:pt>
                <c:pt idx="13">
                  <c:v>120.4946206569874</c:v>
                </c:pt>
                <c:pt idx="14">
                  <c:v>121.5414890026163</c:v>
                </c:pt>
                <c:pt idx="15">
                  <c:v>122.271020066768</c:v>
                </c:pt>
                <c:pt idx="16">
                  <c:v>122.2946698574291</c:v>
                </c:pt>
                <c:pt idx="17">
                  <c:v>123.5450446116119</c:v>
                </c:pt>
                <c:pt idx="18">
                  <c:v>118.4073104770138</c:v>
                </c:pt>
                <c:pt idx="19">
                  <c:v>114.2076925665362</c:v>
                </c:pt>
                <c:pt idx="20">
                  <c:v>112.8922027990975</c:v>
                </c:pt>
                <c:pt idx="21">
                  <c:v>111.3989433712206</c:v>
                </c:pt>
                <c:pt idx="22">
                  <c:v>111.225218402632</c:v>
                </c:pt>
                <c:pt idx="23">
                  <c:v>110.403856105088</c:v>
                </c:pt>
                <c:pt idx="24">
                  <c:v>111.9364005302319</c:v>
                </c:pt>
                <c:pt idx="25">
                  <c:v>114.1889749662104</c:v>
                </c:pt>
                <c:pt idx="26">
                  <c:v>116.8191888143561</c:v>
                </c:pt>
                <c:pt idx="27">
                  <c:v>116.8810689880687</c:v>
                </c:pt>
              </c:numCache>
            </c:numRef>
          </c:val>
          <c:smooth val="0"/>
          <c:extLst xmlns:c16r2="http://schemas.microsoft.com/office/drawing/2015/06/chart">
            <c:ext xmlns:c16="http://schemas.microsoft.com/office/drawing/2014/chart" uri="{C3380CC4-5D6E-409C-BE32-E72D297353CC}">
              <c16:uniqueId val="{00000002-71A3-F243-ACC5-741953FD3AF8}"/>
            </c:ext>
          </c:extLst>
        </c:ser>
        <c:ser>
          <c:idx val="0"/>
          <c:order val="3"/>
          <c:tx>
            <c:strRef>
              <c:f>'1.4'!$B$10</c:f>
              <c:strCache>
                <c:ptCount val="1"/>
                <c:pt idx="0">
                  <c:v>Buildings </c:v>
                </c:pt>
              </c:strCache>
            </c:strRef>
          </c:tx>
          <c:spPr>
            <a:ln>
              <a:solidFill>
                <a:schemeClr val="accent6"/>
              </a:solidFill>
            </a:ln>
          </c:spPr>
          <c:marker>
            <c:symbol val="none"/>
          </c:marker>
          <c:cat>
            <c:numRef>
              <c:f>'1.4'!$C$6:$AD$6</c:f>
              <c:numCache>
                <c:formatCode>General</c:formatCode>
                <c:ptCount val="28"/>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numCache>
            </c:numRef>
          </c:cat>
          <c:val>
            <c:numRef>
              <c:f>'1.4'!$C$10:$AD$10</c:f>
              <c:numCache>
                <c:formatCode>_-* #,##0_-;\-* #,##0_-;_-* "-"??_-;_-@_-</c:formatCode>
                <c:ptCount val="28"/>
                <c:pt idx="0">
                  <c:v>105.6119446812031</c:v>
                </c:pt>
                <c:pt idx="1">
                  <c:v>117.3021914083734</c:v>
                </c:pt>
                <c:pt idx="2">
                  <c:v>113.9820644175447</c:v>
                </c:pt>
                <c:pt idx="3">
                  <c:v>117.7086126015194</c:v>
                </c:pt>
                <c:pt idx="4">
                  <c:v>112.521551599376</c:v>
                </c:pt>
                <c:pt idx="5">
                  <c:v>107.9630948214712</c:v>
                </c:pt>
                <c:pt idx="6">
                  <c:v>121.0162514689438</c:v>
                </c:pt>
                <c:pt idx="7">
                  <c:v>111.550440849966</c:v>
                </c:pt>
                <c:pt idx="8">
                  <c:v>113.3349067553858</c:v>
                </c:pt>
                <c:pt idx="9">
                  <c:v>113.6436458706338</c:v>
                </c:pt>
                <c:pt idx="10">
                  <c:v>113.2337503876322</c:v>
                </c:pt>
                <c:pt idx="11">
                  <c:v>115.69137229255</c:v>
                </c:pt>
                <c:pt idx="12">
                  <c:v>107.971624460402</c:v>
                </c:pt>
                <c:pt idx="13">
                  <c:v>109.4791711986489</c:v>
                </c:pt>
                <c:pt idx="14">
                  <c:v>111.6795434413096</c:v>
                </c:pt>
                <c:pt idx="15">
                  <c:v>107.0804872203806</c:v>
                </c:pt>
                <c:pt idx="16">
                  <c:v>102.2848234195293</c:v>
                </c:pt>
                <c:pt idx="17">
                  <c:v>97.59374148838371</c:v>
                </c:pt>
                <c:pt idx="18">
                  <c:v>102.5892324358335</c:v>
                </c:pt>
                <c:pt idx="19">
                  <c:v>95.92270192503014</c:v>
                </c:pt>
                <c:pt idx="20">
                  <c:v>107.0128251366559</c:v>
                </c:pt>
                <c:pt idx="21">
                  <c:v>86.76335975673065</c:v>
                </c:pt>
                <c:pt idx="22">
                  <c:v>95.62730212188568</c:v>
                </c:pt>
                <c:pt idx="23">
                  <c:v>97.1965458654946</c:v>
                </c:pt>
                <c:pt idx="24">
                  <c:v>81.62500835168959</c:v>
                </c:pt>
                <c:pt idx="25">
                  <c:v>85.34576768061312</c:v>
                </c:pt>
                <c:pt idx="26">
                  <c:v>88.5248169088301</c:v>
                </c:pt>
                <c:pt idx="27">
                  <c:v>85.03090013009283</c:v>
                </c:pt>
              </c:numCache>
            </c:numRef>
          </c:val>
          <c:smooth val="0"/>
          <c:extLst xmlns:c16r2="http://schemas.microsoft.com/office/drawing/2015/06/chart">
            <c:ext xmlns:c16="http://schemas.microsoft.com/office/drawing/2014/chart" uri="{C3380CC4-5D6E-409C-BE32-E72D297353CC}">
              <c16:uniqueId val="{00000003-71A3-F243-ACC5-741953FD3AF8}"/>
            </c:ext>
          </c:extLst>
        </c:ser>
        <c:ser>
          <c:idx val="7"/>
          <c:order val="4"/>
          <c:tx>
            <c:strRef>
              <c:f>'1.4'!$B$11</c:f>
              <c:strCache>
                <c:ptCount val="1"/>
                <c:pt idx="0">
                  <c:v>Agriculture</c:v>
                </c:pt>
              </c:strCache>
            </c:strRef>
          </c:tx>
          <c:spPr>
            <a:ln>
              <a:solidFill>
                <a:srgbClr val="00B050"/>
              </a:solidFill>
            </a:ln>
          </c:spPr>
          <c:marker>
            <c:symbol val="none"/>
          </c:marker>
          <c:cat>
            <c:numRef>
              <c:f>'1.4'!$C$6:$AD$6</c:f>
              <c:numCache>
                <c:formatCode>General</c:formatCode>
                <c:ptCount val="28"/>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numCache>
            </c:numRef>
          </c:cat>
          <c:val>
            <c:numRef>
              <c:f>'1.4'!$C$11:$AD$11</c:f>
              <c:numCache>
                <c:formatCode>0.0</c:formatCode>
                <c:ptCount val="28"/>
                <c:pt idx="0">
                  <c:v>53.96932358300565</c:v>
                </c:pt>
                <c:pt idx="1">
                  <c:v>53.70554362400061</c:v>
                </c:pt>
                <c:pt idx="2">
                  <c:v>53.10015604133531</c:v>
                </c:pt>
                <c:pt idx="3">
                  <c:v>52.10032633114554</c:v>
                </c:pt>
                <c:pt idx="4">
                  <c:v>53.11672232405906</c:v>
                </c:pt>
                <c:pt idx="5">
                  <c:v>52.88192851985954</c:v>
                </c:pt>
                <c:pt idx="6">
                  <c:v>53.60610947639609</c:v>
                </c:pt>
                <c:pt idx="7">
                  <c:v>52.76826176170005</c:v>
                </c:pt>
                <c:pt idx="8">
                  <c:v>52.77566554857681</c:v>
                </c:pt>
                <c:pt idx="9">
                  <c:v>52.839723893286</c:v>
                </c:pt>
                <c:pt idx="10">
                  <c:v>50.2981943166759</c:v>
                </c:pt>
                <c:pt idx="11">
                  <c:v>47.92242866936654</c:v>
                </c:pt>
                <c:pt idx="12">
                  <c:v>47.61962455981696</c:v>
                </c:pt>
                <c:pt idx="13">
                  <c:v>48.48552417384815</c:v>
                </c:pt>
                <c:pt idx="14">
                  <c:v>48.43754156102447</c:v>
                </c:pt>
                <c:pt idx="15">
                  <c:v>47.86410320583632</c:v>
                </c:pt>
                <c:pt idx="16">
                  <c:v>46.58545110233958</c:v>
                </c:pt>
                <c:pt idx="17">
                  <c:v>45.87150223158028</c:v>
                </c:pt>
                <c:pt idx="18">
                  <c:v>44.70707593421195</c:v>
                </c:pt>
                <c:pt idx="19">
                  <c:v>44.42583536061274</c:v>
                </c:pt>
                <c:pt idx="20">
                  <c:v>44.6085928985746</c:v>
                </c:pt>
                <c:pt idx="21">
                  <c:v>44.76027113138127</c:v>
                </c:pt>
                <c:pt idx="22">
                  <c:v>44.46416232921873</c:v>
                </c:pt>
                <c:pt idx="23">
                  <c:v>44.20258701076001</c:v>
                </c:pt>
                <c:pt idx="24">
                  <c:v>45.59947833553707</c:v>
                </c:pt>
                <c:pt idx="25">
                  <c:v>45.13469055564645</c:v>
                </c:pt>
                <c:pt idx="26">
                  <c:v>45.19471495992018</c:v>
                </c:pt>
                <c:pt idx="27">
                  <c:v>45.59443727099553</c:v>
                </c:pt>
              </c:numCache>
            </c:numRef>
          </c:val>
          <c:smooth val="0"/>
          <c:extLst xmlns:c16r2="http://schemas.microsoft.com/office/drawing/2015/06/chart">
            <c:ext xmlns:c16="http://schemas.microsoft.com/office/drawing/2014/chart" uri="{C3380CC4-5D6E-409C-BE32-E72D297353CC}">
              <c16:uniqueId val="{00000004-71A3-F243-ACC5-741953FD3AF8}"/>
            </c:ext>
          </c:extLst>
        </c:ser>
        <c:ser>
          <c:idx val="4"/>
          <c:order val="5"/>
          <c:tx>
            <c:strRef>
              <c:f>'1.4'!$B$12</c:f>
              <c:strCache>
                <c:ptCount val="1"/>
                <c:pt idx="0">
                  <c:v>Waste</c:v>
                </c:pt>
              </c:strCache>
            </c:strRef>
          </c:tx>
          <c:spPr>
            <a:ln>
              <a:solidFill>
                <a:schemeClr val="bg1">
                  <a:lumMod val="50000"/>
                </a:schemeClr>
              </a:solidFill>
            </a:ln>
          </c:spPr>
          <c:marker>
            <c:symbol val="none"/>
          </c:marker>
          <c:cat>
            <c:numRef>
              <c:f>'1.4'!$C$6:$AD$6</c:f>
              <c:numCache>
                <c:formatCode>General</c:formatCode>
                <c:ptCount val="28"/>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numCache>
            </c:numRef>
          </c:cat>
          <c:val>
            <c:numRef>
              <c:f>'1.4'!$C$12:$AD$12</c:f>
              <c:numCache>
                <c:formatCode>_-* #,##0_-;\-* #,##0_-;_-* "-"??_-;_-@_-</c:formatCode>
                <c:ptCount val="28"/>
                <c:pt idx="0">
                  <c:v>66.64482261444287</c:v>
                </c:pt>
                <c:pt idx="1">
                  <c:v>67.2314441853615</c:v>
                </c:pt>
                <c:pt idx="2">
                  <c:v>67.4196634854424</c:v>
                </c:pt>
                <c:pt idx="3">
                  <c:v>67.89227943398159</c:v>
                </c:pt>
                <c:pt idx="4">
                  <c:v>68.1791036658481</c:v>
                </c:pt>
                <c:pt idx="5">
                  <c:v>69.16795739418538</c:v>
                </c:pt>
                <c:pt idx="6">
                  <c:v>69.48917791777926</c:v>
                </c:pt>
                <c:pt idx="7">
                  <c:v>68.95916792447792</c:v>
                </c:pt>
                <c:pt idx="8">
                  <c:v>67.96286373202294</c:v>
                </c:pt>
                <c:pt idx="9">
                  <c:v>65.22749489211091</c:v>
                </c:pt>
                <c:pt idx="10">
                  <c:v>62.88771321815128</c:v>
                </c:pt>
                <c:pt idx="11">
                  <c:v>60.88373889963135</c:v>
                </c:pt>
                <c:pt idx="12">
                  <c:v>59.656073775823</c:v>
                </c:pt>
                <c:pt idx="13">
                  <c:v>55.86006850041709</c:v>
                </c:pt>
                <c:pt idx="14">
                  <c:v>51.677724800316</c:v>
                </c:pt>
                <c:pt idx="15">
                  <c:v>49.0881635525517</c:v>
                </c:pt>
                <c:pt idx="16">
                  <c:v>45.93163500071908</c:v>
                </c:pt>
                <c:pt idx="17">
                  <c:v>42.88350473291644</c:v>
                </c:pt>
                <c:pt idx="18">
                  <c:v>38.41353521469891</c:v>
                </c:pt>
                <c:pt idx="19">
                  <c:v>34.37853661563619</c:v>
                </c:pt>
                <c:pt idx="20">
                  <c:v>29.81856413996389</c:v>
                </c:pt>
                <c:pt idx="21">
                  <c:v>27.79744929131832</c:v>
                </c:pt>
                <c:pt idx="22">
                  <c:v>26.23156145426358</c:v>
                </c:pt>
                <c:pt idx="23">
                  <c:v>23.18760613229311</c:v>
                </c:pt>
                <c:pt idx="24">
                  <c:v>20.95774517512232</c:v>
                </c:pt>
                <c:pt idx="25">
                  <c:v>20.73110863952704</c:v>
                </c:pt>
                <c:pt idx="26">
                  <c:v>20.11542918149209</c:v>
                </c:pt>
                <c:pt idx="27">
                  <c:v>20.41222278972008</c:v>
                </c:pt>
              </c:numCache>
            </c:numRef>
          </c:val>
          <c:smooth val="0"/>
          <c:extLst xmlns:c16r2="http://schemas.microsoft.com/office/drawing/2015/06/chart">
            <c:ext xmlns:c16="http://schemas.microsoft.com/office/drawing/2014/chart" uri="{C3380CC4-5D6E-409C-BE32-E72D297353CC}">
              <c16:uniqueId val="{00000005-71A3-F243-ACC5-741953FD3AF8}"/>
            </c:ext>
          </c:extLst>
        </c:ser>
        <c:ser>
          <c:idx val="5"/>
          <c:order val="6"/>
          <c:tx>
            <c:strRef>
              <c:f>'1.4'!$B$13</c:f>
              <c:strCache>
                <c:ptCount val="1"/>
                <c:pt idx="0">
                  <c:v>F-gases</c:v>
                </c:pt>
              </c:strCache>
            </c:strRef>
          </c:tx>
          <c:spPr>
            <a:ln>
              <a:solidFill>
                <a:srgbClr val="7030A0"/>
              </a:solidFill>
            </a:ln>
          </c:spPr>
          <c:marker>
            <c:symbol val="none"/>
          </c:marker>
          <c:cat>
            <c:numRef>
              <c:f>'1.4'!$C$6:$AD$6</c:f>
              <c:numCache>
                <c:formatCode>General</c:formatCode>
                <c:ptCount val="28"/>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numCache>
            </c:numRef>
          </c:cat>
          <c:val>
            <c:numRef>
              <c:f>'1.4'!$C$13:$AD$13</c:f>
              <c:numCache>
                <c:formatCode>_-* #,##0_-;\-* #,##0_-;_-* "-"??_-;_-@_-</c:formatCode>
                <c:ptCount val="28"/>
                <c:pt idx="0">
                  <c:v>17.34850527804914</c:v>
                </c:pt>
                <c:pt idx="1">
                  <c:v>17.7231063255186</c:v>
                </c:pt>
                <c:pt idx="2">
                  <c:v>17.67648228063153</c:v>
                </c:pt>
                <c:pt idx="3">
                  <c:v>18.32176893358558</c:v>
                </c:pt>
                <c:pt idx="4">
                  <c:v>19.45795023806467</c:v>
                </c:pt>
                <c:pt idx="5">
                  <c:v>20.98563918835832</c:v>
                </c:pt>
                <c:pt idx="6">
                  <c:v>22.17711026428915</c:v>
                </c:pt>
                <c:pt idx="7">
                  <c:v>24.90490319348525</c:v>
                </c:pt>
                <c:pt idx="8">
                  <c:v>21.90366011541104</c:v>
                </c:pt>
                <c:pt idx="9">
                  <c:v>13.43815140597045</c:v>
                </c:pt>
                <c:pt idx="10">
                  <c:v>12.2889462603488</c:v>
                </c:pt>
                <c:pt idx="11">
                  <c:v>12.81159216279052</c:v>
                </c:pt>
                <c:pt idx="12">
                  <c:v>13.2623200610905</c:v>
                </c:pt>
                <c:pt idx="13">
                  <c:v>14.46175147488145</c:v>
                </c:pt>
                <c:pt idx="14">
                  <c:v>13.40350401236666</c:v>
                </c:pt>
                <c:pt idx="15">
                  <c:v>14.50414411542896</c:v>
                </c:pt>
                <c:pt idx="16">
                  <c:v>15.23347756046226</c:v>
                </c:pt>
                <c:pt idx="17">
                  <c:v>15.5281480320765</c:v>
                </c:pt>
                <c:pt idx="18">
                  <c:v>15.8359859045108</c:v>
                </c:pt>
                <c:pt idx="19">
                  <c:v>16.30003839634475</c:v>
                </c:pt>
                <c:pt idx="20">
                  <c:v>17.3441061136906</c:v>
                </c:pt>
                <c:pt idx="21">
                  <c:v>15.85371250321646</c:v>
                </c:pt>
                <c:pt idx="22">
                  <c:v>16.21446322591668</c:v>
                </c:pt>
                <c:pt idx="23">
                  <c:v>16.52052039608522</c:v>
                </c:pt>
                <c:pt idx="24">
                  <c:v>16.65170254397577</c:v>
                </c:pt>
                <c:pt idx="25">
                  <c:v>16.65231010348252</c:v>
                </c:pt>
                <c:pt idx="26">
                  <c:v>15.94323127398078</c:v>
                </c:pt>
                <c:pt idx="27">
                  <c:v>14.97239905157722</c:v>
                </c:pt>
              </c:numCache>
            </c:numRef>
          </c:val>
          <c:smooth val="0"/>
          <c:extLst xmlns:c16r2="http://schemas.microsoft.com/office/drawing/2015/06/chart">
            <c:ext xmlns:c16="http://schemas.microsoft.com/office/drawing/2014/chart" uri="{C3380CC4-5D6E-409C-BE32-E72D297353CC}">
              <c16:uniqueId val="{00000006-71A3-F243-ACC5-741953FD3AF8}"/>
            </c:ext>
          </c:extLst>
        </c:ser>
        <c:ser>
          <c:idx val="6"/>
          <c:order val="7"/>
          <c:tx>
            <c:strRef>
              <c:f>'1.4'!$B$14</c:f>
              <c:strCache>
                <c:ptCount val="1"/>
                <c:pt idx="0">
                  <c:v>Aviation &amp; Shipping</c:v>
                </c:pt>
              </c:strCache>
            </c:strRef>
          </c:tx>
          <c:spPr>
            <a:ln>
              <a:solidFill>
                <a:schemeClr val="tx2">
                  <a:lumMod val="40000"/>
                  <a:lumOff val="60000"/>
                </a:schemeClr>
              </a:solidFill>
            </a:ln>
          </c:spPr>
          <c:marker>
            <c:symbol val="none"/>
          </c:marker>
          <c:cat>
            <c:numRef>
              <c:f>'1.4'!$C$6:$AD$6</c:f>
              <c:numCache>
                <c:formatCode>General</c:formatCode>
                <c:ptCount val="28"/>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numCache>
            </c:numRef>
          </c:cat>
          <c:val>
            <c:numRef>
              <c:f>'1.4'!$C$14:$AD$14</c:f>
              <c:numCache>
                <c:formatCode>_-* #,##0_-;\-* #,##0_-;_-* "-"??_-;_-@_-</c:formatCode>
                <c:ptCount val="28"/>
                <c:pt idx="0">
                  <c:v>38.99154128544518</c:v>
                </c:pt>
                <c:pt idx="1">
                  <c:v>37.48351687760609</c:v>
                </c:pt>
                <c:pt idx="2">
                  <c:v>39.09545303144313</c:v>
                </c:pt>
                <c:pt idx="3">
                  <c:v>40.26344088955054</c:v>
                </c:pt>
                <c:pt idx="4">
                  <c:v>41.25239810857745</c:v>
                </c:pt>
                <c:pt idx="5">
                  <c:v>43.3532733936708</c:v>
                </c:pt>
                <c:pt idx="6">
                  <c:v>45.2362006590122</c:v>
                </c:pt>
                <c:pt idx="7">
                  <c:v>47.08461701657465</c:v>
                </c:pt>
                <c:pt idx="8">
                  <c:v>49.94124194735213</c:v>
                </c:pt>
                <c:pt idx="9">
                  <c:v>49.9744218729636</c:v>
                </c:pt>
                <c:pt idx="10">
                  <c:v>51.11906373137234</c:v>
                </c:pt>
                <c:pt idx="11">
                  <c:v>50.64509770672629</c:v>
                </c:pt>
                <c:pt idx="12">
                  <c:v>49.26648962433174</c:v>
                </c:pt>
                <c:pt idx="13">
                  <c:v>49.25247580967066</c:v>
                </c:pt>
                <c:pt idx="14">
                  <c:v>53.04022176937598</c:v>
                </c:pt>
                <c:pt idx="15">
                  <c:v>55.45645506606413</c:v>
                </c:pt>
                <c:pt idx="16">
                  <c:v>56.88797740512305</c:v>
                </c:pt>
                <c:pt idx="17">
                  <c:v>57.03507260353618</c:v>
                </c:pt>
                <c:pt idx="18">
                  <c:v>58.79312906143147</c:v>
                </c:pt>
                <c:pt idx="19">
                  <c:v>55.62616161092625</c:v>
                </c:pt>
                <c:pt idx="20">
                  <c:v>52.4344768035636</c:v>
                </c:pt>
                <c:pt idx="21">
                  <c:v>54.29042906748158</c:v>
                </c:pt>
                <c:pt idx="22">
                  <c:v>51.15022752292244</c:v>
                </c:pt>
                <c:pt idx="23">
                  <c:v>50.98586902618706</c:v>
                </c:pt>
                <c:pt idx="24">
                  <c:v>51.4152185417876</c:v>
                </c:pt>
                <c:pt idx="25">
                  <c:v>50.88839839861038</c:v>
                </c:pt>
                <c:pt idx="26">
                  <c:v>51.4293112214202</c:v>
                </c:pt>
                <c:pt idx="27">
                  <c:v>51.85079711822164</c:v>
                </c:pt>
              </c:numCache>
            </c:numRef>
          </c:val>
          <c:smooth val="0"/>
          <c:extLst xmlns:c16r2="http://schemas.microsoft.com/office/drawing/2015/06/chart">
            <c:ext xmlns:c16="http://schemas.microsoft.com/office/drawing/2014/chart" uri="{C3380CC4-5D6E-409C-BE32-E72D297353CC}">
              <c16:uniqueId val="{00000007-71A3-F243-ACC5-741953FD3AF8}"/>
            </c:ext>
          </c:extLst>
        </c:ser>
        <c:ser>
          <c:idx val="8"/>
          <c:order val="8"/>
          <c:tx>
            <c:strRef>
              <c:f>'1.4'!$B$15</c:f>
              <c:strCache>
                <c:ptCount val="1"/>
                <c:pt idx="0">
                  <c:v>LULUCF</c:v>
                </c:pt>
              </c:strCache>
            </c:strRef>
          </c:tx>
          <c:spPr>
            <a:ln>
              <a:solidFill>
                <a:schemeClr val="tx1"/>
              </a:solidFill>
            </a:ln>
          </c:spPr>
          <c:marker>
            <c:symbol val="none"/>
          </c:marker>
          <c:cat>
            <c:numRef>
              <c:f>'1.4'!$C$6:$AD$6</c:f>
              <c:numCache>
                <c:formatCode>General</c:formatCode>
                <c:ptCount val="28"/>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numCache>
            </c:numRef>
          </c:cat>
          <c:val>
            <c:numRef>
              <c:f>'1.4'!$C$15:$AD$15</c:f>
              <c:numCache>
                <c:formatCode>General</c:formatCode>
                <c:ptCount val="28"/>
                <c:pt idx="0">
                  <c:v>0.270008320247208</c:v>
                </c:pt>
                <c:pt idx="1">
                  <c:v>-0.292541905329384</c:v>
                </c:pt>
                <c:pt idx="2">
                  <c:v>-1.075752234519123</c:v>
                </c:pt>
                <c:pt idx="3">
                  <c:v>-1.509819410117357</c:v>
                </c:pt>
                <c:pt idx="4">
                  <c:v>-1.654518893624925</c:v>
                </c:pt>
                <c:pt idx="5">
                  <c:v>-1.688399018095253</c:v>
                </c:pt>
                <c:pt idx="6">
                  <c:v>-2.534414988172891</c:v>
                </c:pt>
                <c:pt idx="7">
                  <c:v>-3.126719072767317</c:v>
                </c:pt>
                <c:pt idx="8">
                  <c:v>-3.830409325081498</c:v>
                </c:pt>
                <c:pt idx="9">
                  <c:v>-3.42302918063227</c:v>
                </c:pt>
                <c:pt idx="10">
                  <c:v>-3.853471836227743</c:v>
                </c:pt>
                <c:pt idx="11">
                  <c:v>-4.597482301128641</c:v>
                </c:pt>
                <c:pt idx="12">
                  <c:v>-5.527154798795345</c:v>
                </c:pt>
                <c:pt idx="13">
                  <c:v>-5.852989819288842</c:v>
                </c:pt>
                <c:pt idx="14">
                  <c:v>-6.656717167878705</c:v>
                </c:pt>
                <c:pt idx="15">
                  <c:v>-7.100489468499187</c:v>
                </c:pt>
                <c:pt idx="16">
                  <c:v>-7.669330876333467</c:v>
                </c:pt>
                <c:pt idx="17">
                  <c:v>-8.285590665358583</c:v>
                </c:pt>
                <c:pt idx="18">
                  <c:v>-8.800427021019157</c:v>
                </c:pt>
                <c:pt idx="19">
                  <c:v>-8.79749793834132</c:v>
                </c:pt>
                <c:pt idx="20">
                  <c:v>-9.113769220459818</c:v>
                </c:pt>
                <c:pt idx="21">
                  <c:v>-9.580237178119873</c:v>
                </c:pt>
                <c:pt idx="22">
                  <c:v>-9.012188408163417</c:v>
                </c:pt>
                <c:pt idx="23">
                  <c:v>-9.350246776411124</c:v>
                </c:pt>
                <c:pt idx="24">
                  <c:v>-9.570120776925032</c:v>
                </c:pt>
                <c:pt idx="25">
                  <c:v>-9.733955589799565</c:v>
                </c:pt>
                <c:pt idx="26">
                  <c:v>-9.802509650259553</c:v>
                </c:pt>
                <c:pt idx="27">
                  <c:v>-9.89276782759156</c:v>
                </c:pt>
              </c:numCache>
            </c:numRef>
          </c:val>
          <c:smooth val="0"/>
          <c:extLst xmlns:c16r2="http://schemas.microsoft.com/office/drawing/2015/06/chart">
            <c:ext xmlns:c16="http://schemas.microsoft.com/office/drawing/2014/chart" uri="{C3380CC4-5D6E-409C-BE32-E72D297353CC}">
              <c16:uniqueId val="{00000008-71A3-F243-ACC5-741953FD3AF8}"/>
            </c:ext>
          </c:extLst>
        </c:ser>
        <c:dLbls>
          <c:showLegendKey val="0"/>
          <c:showVal val="0"/>
          <c:showCatName val="0"/>
          <c:showSerName val="0"/>
          <c:showPercent val="0"/>
          <c:showBubbleSize val="0"/>
        </c:dLbls>
        <c:smooth val="0"/>
        <c:axId val="2140256128"/>
        <c:axId val="2140259264"/>
      </c:lineChart>
      <c:catAx>
        <c:axId val="2140256128"/>
        <c:scaling>
          <c:orientation val="minMax"/>
        </c:scaling>
        <c:delete val="0"/>
        <c:axPos val="b"/>
        <c:numFmt formatCode="General" sourceLinked="1"/>
        <c:majorTickMark val="out"/>
        <c:minorTickMark val="none"/>
        <c:tickLblPos val="nextTo"/>
        <c:spPr>
          <a:ln>
            <a:solidFill>
              <a:schemeClr val="tx1"/>
            </a:solidFill>
          </a:ln>
        </c:spPr>
        <c:txPr>
          <a:bodyPr rot="-5400000" vert="horz"/>
          <a:lstStyle/>
          <a:p>
            <a:pPr>
              <a:defRPr sz="1000">
                <a:latin typeface="Myriad Pro" panose="020B0503030403020204"/>
              </a:defRPr>
            </a:pPr>
            <a:endParaRPr lang="en-US"/>
          </a:p>
        </c:txPr>
        <c:crossAx val="2140259264"/>
        <c:crosses val="autoZero"/>
        <c:auto val="1"/>
        <c:lblAlgn val="ctr"/>
        <c:lblOffset val="100"/>
        <c:tickLblSkip val="2"/>
        <c:tickMarkSkip val="2"/>
        <c:noMultiLvlLbl val="0"/>
      </c:catAx>
      <c:valAx>
        <c:axId val="2140259264"/>
        <c:scaling>
          <c:orientation val="minMax"/>
        </c:scaling>
        <c:delete val="0"/>
        <c:axPos val="l"/>
        <c:majorGridlines>
          <c:spPr>
            <a:ln>
              <a:solidFill>
                <a:srgbClr val="D9D9D9"/>
              </a:solidFill>
              <a:prstDash val="solid"/>
            </a:ln>
          </c:spPr>
        </c:majorGridlines>
        <c:title>
          <c:tx>
            <c:rich>
              <a:bodyPr/>
              <a:lstStyle/>
              <a:p>
                <a:pPr>
                  <a:defRPr sz="1000">
                    <a:latin typeface="Myriad Pro" panose="020B0503030403020204"/>
                  </a:defRPr>
                </a:pPr>
                <a:r>
                  <a:rPr lang="en-GB" sz="1000" b="1" i="0" u="none" strike="noStrike" baseline="0" dirty="0">
                    <a:effectLst/>
                    <a:latin typeface="Myriad Pro" panose="020B0503030403020204"/>
                  </a:rPr>
                  <a:t>Annual emissions (MtCO</a:t>
                </a:r>
                <a:r>
                  <a:rPr lang="en-GB" sz="1000" b="1" i="0" u="none" strike="noStrike" baseline="-25000" dirty="0">
                    <a:effectLst/>
                    <a:latin typeface="Myriad Pro" panose="020B0503030403020204"/>
                  </a:rPr>
                  <a:t>2</a:t>
                </a:r>
                <a:r>
                  <a:rPr lang="en-GB" sz="1000" b="1" i="0" u="none" strike="noStrike" baseline="0" dirty="0">
                    <a:effectLst/>
                    <a:latin typeface="Myriad Pro" panose="020B0503030403020204"/>
                  </a:rPr>
                  <a:t>e)</a:t>
                </a:r>
                <a:endParaRPr lang="en-GB" sz="1000" dirty="0">
                  <a:latin typeface="Myriad Pro" panose="020B0503030403020204"/>
                </a:endParaRPr>
              </a:p>
            </c:rich>
          </c:tx>
          <c:layout>
            <c:manualLayout>
              <c:xMode val="edge"/>
              <c:yMode val="edge"/>
              <c:x val="0.00858977766748658"/>
              <c:y val="0.234359893817945"/>
            </c:manualLayout>
          </c:layout>
          <c:overlay val="0"/>
        </c:title>
        <c:numFmt formatCode="#,##0" sourceLinked="0"/>
        <c:majorTickMark val="out"/>
        <c:minorTickMark val="none"/>
        <c:tickLblPos val="nextTo"/>
        <c:spPr>
          <a:ln>
            <a:noFill/>
          </a:ln>
        </c:spPr>
        <c:txPr>
          <a:bodyPr/>
          <a:lstStyle/>
          <a:p>
            <a:pPr>
              <a:defRPr sz="900">
                <a:latin typeface="Myriad Pro" pitchFamily="34" charset="0"/>
              </a:defRPr>
            </a:pPr>
            <a:endParaRPr lang="en-US"/>
          </a:p>
        </c:txPr>
        <c:crossAx val="2140256128"/>
        <c:crossesAt val="1.0"/>
        <c:crossBetween val="midCat"/>
        <c:majorUnit val="40.0"/>
      </c:valAx>
    </c:plotArea>
    <c:legend>
      <c:legendPos val="r"/>
      <c:layout>
        <c:manualLayout>
          <c:xMode val="edge"/>
          <c:yMode val="edge"/>
          <c:x val="0.797659928656362"/>
          <c:y val="0.134553521907931"/>
          <c:w val="0.202340071343639"/>
          <c:h val="0.757245648828617"/>
        </c:manualLayout>
      </c:layout>
      <c:overlay val="0"/>
      <c:txPr>
        <a:bodyPr/>
        <a:lstStyle/>
        <a:p>
          <a:pPr>
            <a:defRPr sz="1000">
              <a:latin typeface="Myriad Pro" panose="020B0503030403020204"/>
            </a:defRPr>
          </a:pPr>
          <a:endParaRPr lang="en-US"/>
        </a:p>
      </c:txPr>
    </c:legend>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3072142310985"/>
          <c:y val="0.10721769685165"/>
          <c:w val="0.667843576388889"/>
          <c:h val="0.768797058823529"/>
        </c:manualLayout>
      </c:layout>
      <c:lineChart>
        <c:grouping val="standard"/>
        <c:varyColors val="0"/>
        <c:ser>
          <c:idx val="2"/>
          <c:order val="0"/>
          <c:tx>
            <c:strRef>
              <c:f>'1.4'!$B$7</c:f>
              <c:strCache>
                <c:ptCount val="1"/>
                <c:pt idx="0">
                  <c:v>Power</c:v>
                </c:pt>
              </c:strCache>
            </c:strRef>
          </c:tx>
          <c:spPr>
            <a:ln>
              <a:solidFill>
                <a:schemeClr val="bg1">
                  <a:lumMod val="75000"/>
                </a:schemeClr>
              </a:solidFill>
            </a:ln>
          </c:spPr>
          <c:marker>
            <c:symbol val="none"/>
          </c:marker>
          <c:cat>
            <c:numRef>
              <c:f>'1.4'!$C$6:$AD$6</c:f>
              <c:numCache>
                <c:formatCode>General</c:formatCode>
                <c:ptCount val="28"/>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numCache>
            </c:numRef>
          </c:cat>
          <c:val>
            <c:numRef>
              <c:f>'1.4'!$C$7:$AD$7</c:f>
              <c:numCache>
                <c:formatCode>_-* #,##0_-;\-* #,##0_-;_-* "-"??_-;_-@_-</c:formatCode>
                <c:ptCount val="28"/>
                <c:pt idx="0">
                  <c:v>204.1790151479738</c:v>
                </c:pt>
                <c:pt idx="1">
                  <c:v>200.7605806864189</c:v>
                </c:pt>
                <c:pt idx="2">
                  <c:v>188.6836397176581</c:v>
                </c:pt>
                <c:pt idx="3">
                  <c:v>171.2079328155268</c:v>
                </c:pt>
                <c:pt idx="4">
                  <c:v>167.1106079249092</c:v>
                </c:pt>
                <c:pt idx="5">
                  <c:v>164.0771275484135</c:v>
                </c:pt>
                <c:pt idx="6">
                  <c:v>163.7605006635577</c:v>
                </c:pt>
                <c:pt idx="7">
                  <c:v>151.1493188301256</c:v>
                </c:pt>
                <c:pt idx="8">
                  <c:v>156.2222593119847</c:v>
                </c:pt>
                <c:pt idx="9">
                  <c:v>148.1286670173886</c:v>
                </c:pt>
                <c:pt idx="10">
                  <c:v>159.6643166337489</c:v>
                </c:pt>
                <c:pt idx="11">
                  <c:v>170.4990823862926</c:v>
                </c:pt>
                <c:pt idx="12">
                  <c:v>166.1746283780546</c:v>
                </c:pt>
                <c:pt idx="13">
                  <c:v>175.3444527371643</c:v>
                </c:pt>
                <c:pt idx="14">
                  <c:v>175.0561557623868</c:v>
                </c:pt>
                <c:pt idx="15">
                  <c:v>174.341276684592</c:v>
                </c:pt>
                <c:pt idx="16">
                  <c:v>183.2245429826723</c:v>
                </c:pt>
                <c:pt idx="17">
                  <c:v>179.0521096814983</c:v>
                </c:pt>
                <c:pt idx="18">
                  <c:v>174.0448635602413</c:v>
                </c:pt>
                <c:pt idx="19">
                  <c:v>152.1682148308806</c:v>
                </c:pt>
                <c:pt idx="20">
                  <c:v>158.4716387305217</c:v>
                </c:pt>
                <c:pt idx="21">
                  <c:v>145.7809781916123</c:v>
                </c:pt>
                <c:pt idx="22">
                  <c:v>159.9121679660344</c:v>
                </c:pt>
                <c:pt idx="23">
                  <c:v>148.920809132729</c:v>
                </c:pt>
                <c:pt idx="24">
                  <c:v>125.599630990418</c:v>
                </c:pt>
                <c:pt idx="25">
                  <c:v>105.2877927684717</c:v>
                </c:pt>
                <c:pt idx="26">
                  <c:v>83.05256122871475</c:v>
                </c:pt>
                <c:pt idx="27">
                  <c:v>73.1868498801079</c:v>
                </c:pt>
              </c:numCache>
            </c:numRef>
          </c:val>
          <c:smooth val="0"/>
          <c:extLst xmlns:c16r2="http://schemas.microsoft.com/office/drawing/2015/06/chart">
            <c:ext xmlns:c16="http://schemas.microsoft.com/office/drawing/2014/chart" uri="{C3380CC4-5D6E-409C-BE32-E72D297353CC}">
              <c16:uniqueId val="{00000000-132E-E44E-84A4-1BCA964A5170}"/>
            </c:ext>
          </c:extLst>
        </c:ser>
        <c:ser>
          <c:idx val="1"/>
          <c:order val="1"/>
          <c:tx>
            <c:strRef>
              <c:f>'1.4'!$B$8</c:f>
              <c:strCache>
                <c:ptCount val="1"/>
                <c:pt idx="0">
                  <c:v>Industry</c:v>
                </c:pt>
              </c:strCache>
            </c:strRef>
          </c:tx>
          <c:spPr>
            <a:ln>
              <a:solidFill>
                <a:schemeClr val="bg1">
                  <a:lumMod val="75000"/>
                </a:schemeClr>
              </a:solidFill>
            </a:ln>
          </c:spPr>
          <c:marker>
            <c:symbol val="none"/>
          </c:marker>
          <c:cat>
            <c:numRef>
              <c:f>'1.4'!$C$6:$AD$6</c:f>
              <c:numCache>
                <c:formatCode>General</c:formatCode>
                <c:ptCount val="28"/>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numCache>
            </c:numRef>
          </c:cat>
          <c:val>
            <c:numRef>
              <c:f>'1.4'!$C$8:$AD$8</c:f>
              <c:numCache>
                <c:formatCode>_-* #,##0_-;\-* #,##0_-;_-* "-"??_-;_-@_-</c:formatCode>
                <c:ptCount val="28"/>
                <c:pt idx="0">
                  <c:v>218.2108336141808</c:v>
                </c:pt>
                <c:pt idx="1">
                  <c:v>220.2547853033076</c:v>
                </c:pt>
                <c:pt idx="2">
                  <c:v>213.9398195971763</c:v>
                </c:pt>
                <c:pt idx="3">
                  <c:v>206.9180904758064</c:v>
                </c:pt>
                <c:pt idx="4">
                  <c:v>203.4433302633789</c:v>
                </c:pt>
                <c:pt idx="5">
                  <c:v>202.4692075944976</c:v>
                </c:pt>
                <c:pt idx="6">
                  <c:v>205.1362178596183</c:v>
                </c:pt>
                <c:pt idx="7">
                  <c:v>199.3468242568806</c:v>
                </c:pt>
                <c:pt idx="8">
                  <c:v>195.8101105030846</c:v>
                </c:pt>
                <c:pt idx="9">
                  <c:v>183.251682220251</c:v>
                </c:pt>
                <c:pt idx="10">
                  <c:v>179.661431988202</c:v>
                </c:pt>
                <c:pt idx="11">
                  <c:v>173.943928521904</c:v>
                </c:pt>
                <c:pt idx="12">
                  <c:v>164.9444717727976</c:v>
                </c:pt>
                <c:pt idx="13">
                  <c:v>164.0653620537838</c:v>
                </c:pt>
                <c:pt idx="14">
                  <c:v>163.1573826445018</c:v>
                </c:pt>
                <c:pt idx="15">
                  <c:v>161.9062619328064</c:v>
                </c:pt>
                <c:pt idx="16">
                  <c:v>154.1990722288213</c:v>
                </c:pt>
                <c:pt idx="17">
                  <c:v>153.0816239546882</c:v>
                </c:pt>
                <c:pt idx="18">
                  <c:v>144.3024344657258</c:v>
                </c:pt>
                <c:pt idx="19">
                  <c:v>125.8875644660914</c:v>
                </c:pt>
                <c:pt idx="20">
                  <c:v>128.2076832921223</c:v>
                </c:pt>
                <c:pt idx="21">
                  <c:v>119.4671724842267</c:v>
                </c:pt>
                <c:pt idx="22">
                  <c:v>115.498507688651</c:v>
                </c:pt>
                <c:pt idx="23">
                  <c:v>115.5323034954351</c:v>
                </c:pt>
                <c:pt idx="24">
                  <c:v>113.3665414500357</c:v>
                </c:pt>
                <c:pt idx="25">
                  <c:v>111.0210170644757</c:v>
                </c:pt>
                <c:pt idx="26">
                  <c:v>104.1077444147281</c:v>
                </c:pt>
                <c:pt idx="27">
                  <c:v>104.984905092139</c:v>
                </c:pt>
              </c:numCache>
            </c:numRef>
          </c:val>
          <c:smooth val="0"/>
          <c:extLst xmlns:c16r2="http://schemas.microsoft.com/office/drawing/2015/06/chart">
            <c:ext xmlns:c16="http://schemas.microsoft.com/office/drawing/2014/chart" uri="{C3380CC4-5D6E-409C-BE32-E72D297353CC}">
              <c16:uniqueId val="{00000001-132E-E44E-84A4-1BCA964A5170}"/>
            </c:ext>
          </c:extLst>
        </c:ser>
        <c:ser>
          <c:idx val="3"/>
          <c:order val="2"/>
          <c:tx>
            <c:strRef>
              <c:f>'1.4'!$B$9</c:f>
              <c:strCache>
                <c:ptCount val="1"/>
                <c:pt idx="0">
                  <c:v>Surface transport</c:v>
                </c:pt>
              </c:strCache>
            </c:strRef>
          </c:tx>
          <c:spPr>
            <a:ln>
              <a:solidFill>
                <a:schemeClr val="bg1">
                  <a:lumMod val="75000"/>
                </a:schemeClr>
              </a:solidFill>
            </a:ln>
          </c:spPr>
          <c:marker>
            <c:symbol val="none"/>
          </c:marker>
          <c:cat>
            <c:numRef>
              <c:f>'1.4'!$C$6:$AD$6</c:f>
              <c:numCache>
                <c:formatCode>General</c:formatCode>
                <c:ptCount val="28"/>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numCache>
            </c:numRef>
          </c:cat>
          <c:val>
            <c:numRef>
              <c:f>'1.4'!$C$9:$AD$9</c:f>
              <c:numCache>
                <c:formatCode>_-* #,##0_-;\-* #,##0_-;_-* "-"??_-;_-@_-</c:formatCode>
                <c:ptCount val="28"/>
                <c:pt idx="0">
                  <c:v>112.7963204910374</c:v>
                </c:pt>
                <c:pt idx="1">
                  <c:v>112.0375984079492</c:v>
                </c:pt>
                <c:pt idx="2">
                  <c:v>113.5376145350814</c:v>
                </c:pt>
                <c:pt idx="3">
                  <c:v>114.7518864507866</c:v>
                </c:pt>
                <c:pt idx="4">
                  <c:v>115.3219256373946</c:v>
                </c:pt>
                <c:pt idx="5">
                  <c:v>114.402115727171</c:v>
                </c:pt>
                <c:pt idx="6">
                  <c:v>118.5750436486064</c:v>
                </c:pt>
                <c:pt idx="7">
                  <c:v>119.9741305538919</c:v>
                </c:pt>
                <c:pt idx="8">
                  <c:v>119.1794783713016</c:v>
                </c:pt>
                <c:pt idx="9">
                  <c:v>120.0180645777087</c:v>
                </c:pt>
                <c:pt idx="10">
                  <c:v>119.1277404351236</c:v>
                </c:pt>
                <c:pt idx="11">
                  <c:v>118.9789847180796</c:v>
                </c:pt>
                <c:pt idx="12">
                  <c:v>121.1855403424386</c:v>
                </c:pt>
                <c:pt idx="13">
                  <c:v>120.4946206569874</c:v>
                </c:pt>
                <c:pt idx="14">
                  <c:v>121.5414890026163</c:v>
                </c:pt>
                <c:pt idx="15">
                  <c:v>122.271020066768</c:v>
                </c:pt>
                <c:pt idx="16">
                  <c:v>122.2946698574291</c:v>
                </c:pt>
                <c:pt idx="17">
                  <c:v>123.5450446116119</c:v>
                </c:pt>
                <c:pt idx="18">
                  <c:v>118.4073104770138</c:v>
                </c:pt>
                <c:pt idx="19">
                  <c:v>114.2076925665362</c:v>
                </c:pt>
                <c:pt idx="20">
                  <c:v>112.8922027990975</c:v>
                </c:pt>
                <c:pt idx="21">
                  <c:v>111.3989433712206</c:v>
                </c:pt>
                <c:pt idx="22">
                  <c:v>111.225218402632</c:v>
                </c:pt>
                <c:pt idx="23">
                  <c:v>110.403856105088</c:v>
                </c:pt>
                <c:pt idx="24">
                  <c:v>111.9364005302319</c:v>
                </c:pt>
                <c:pt idx="25">
                  <c:v>114.1889749662104</c:v>
                </c:pt>
                <c:pt idx="26">
                  <c:v>116.8191888143561</c:v>
                </c:pt>
                <c:pt idx="27">
                  <c:v>116.8810689880687</c:v>
                </c:pt>
              </c:numCache>
            </c:numRef>
          </c:val>
          <c:smooth val="0"/>
          <c:extLst xmlns:c16r2="http://schemas.microsoft.com/office/drawing/2015/06/chart">
            <c:ext xmlns:c16="http://schemas.microsoft.com/office/drawing/2014/chart" uri="{C3380CC4-5D6E-409C-BE32-E72D297353CC}">
              <c16:uniqueId val="{00000002-132E-E44E-84A4-1BCA964A5170}"/>
            </c:ext>
          </c:extLst>
        </c:ser>
        <c:ser>
          <c:idx val="0"/>
          <c:order val="3"/>
          <c:tx>
            <c:strRef>
              <c:f>'1.4'!$B$10</c:f>
              <c:strCache>
                <c:ptCount val="1"/>
                <c:pt idx="0">
                  <c:v>Buildings </c:v>
                </c:pt>
              </c:strCache>
            </c:strRef>
          </c:tx>
          <c:spPr>
            <a:ln>
              <a:solidFill>
                <a:schemeClr val="bg1">
                  <a:lumMod val="75000"/>
                </a:schemeClr>
              </a:solidFill>
            </a:ln>
          </c:spPr>
          <c:marker>
            <c:symbol val="none"/>
          </c:marker>
          <c:cat>
            <c:numRef>
              <c:f>'1.4'!$C$6:$AD$6</c:f>
              <c:numCache>
                <c:formatCode>General</c:formatCode>
                <c:ptCount val="28"/>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numCache>
            </c:numRef>
          </c:cat>
          <c:val>
            <c:numRef>
              <c:f>'1.4'!$C$10:$AD$10</c:f>
              <c:numCache>
                <c:formatCode>_-* #,##0_-;\-* #,##0_-;_-* "-"??_-;_-@_-</c:formatCode>
                <c:ptCount val="28"/>
                <c:pt idx="0">
                  <c:v>105.6119446812031</c:v>
                </c:pt>
                <c:pt idx="1">
                  <c:v>117.3021914083734</c:v>
                </c:pt>
                <c:pt idx="2">
                  <c:v>113.9820644175447</c:v>
                </c:pt>
                <c:pt idx="3">
                  <c:v>117.7086126015194</c:v>
                </c:pt>
                <c:pt idx="4">
                  <c:v>112.521551599376</c:v>
                </c:pt>
                <c:pt idx="5">
                  <c:v>107.9630948214712</c:v>
                </c:pt>
                <c:pt idx="6">
                  <c:v>121.0162514689438</c:v>
                </c:pt>
                <c:pt idx="7">
                  <c:v>111.550440849966</c:v>
                </c:pt>
                <c:pt idx="8">
                  <c:v>113.3349067553858</c:v>
                </c:pt>
                <c:pt idx="9">
                  <c:v>113.6436458706338</c:v>
                </c:pt>
                <c:pt idx="10">
                  <c:v>113.2337503876322</c:v>
                </c:pt>
                <c:pt idx="11">
                  <c:v>115.69137229255</c:v>
                </c:pt>
                <c:pt idx="12">
                  <c:v>107.971624460402</c:v>
                </c:pt>
                <c:pt idx="13">
                  <c:v>109.4791711986489</c:v>
                </c:pt>
                <c:pt idx="14">
                  <c:v>111.6795434413096</c:v>
                </c:pt>
                <c:pt idx="15">
                  <c:v>107.0804872203806</c:v>
                </c:pt>
                <c:pt idx="16">
                  <c:v>102.2848234195293</c:v>
                </c:pt>
                <c:pt idx="17">
                  <c:v>97.59374148838371</c:v>
                </c:pt>
                <c:pt idx="18">
                  <c:v>102.5892324358335</c:v>
                </c:pt>
                <c:pt idx="19">
                  <c:v>95.92270192503014</c:v>
                </c:pt>
                <c:pt idx="20">
                  <c:v>107.0128251366559</c:v>
                </c:pt>
                <c:pt idx="21">
                  <c:v>86.76335975673065</c:v>
                </c:pt>
                <c:pt idx="22">
                  <c:v>95.62730212188568</c:v>
                </c:pt>
                <c:pt idx="23">
                  <c:v>97.1965458654946</c:v>
                </c:pt>
                <c:pt idx="24">
                  <c:v>81.62500835168959</c:v>
                </c:pt>
                <c:pt idx="25">
                  <c:v>85.34576768061312</c:v>
                </c:pt>
                <c:pt idx="26">
                  <c:v>88.5248169088301</c:v>
                </c:pt>
                <c:pt idx="27">
                  <c:v>85.03090013009283</c:v>
                </c:pt>
              </c:numCache>
            </c:numRef>
          </c:val>
          <c:smooth val="0"/>
          <c:extLst xmlns:c16r2="http://schemas.microsoft.com/office/drawing/2015/06/chart">
            <c:ext xmlns:c16="http://schemas.microsoft.com/office/drawing/2014/chart" uri="{C3380CC4-5D6E-409C-BE32-E72D297353CC}">
              <c16:uniqueId val="{00000003-132E-E44E-84A4-1BCA964A5170}"/>
            </c:ext>
          </c:extLst>
        </c:ser>
        <c:ser>
          <c:idx val="7"/>
          <c:order val="4"/>
          <c:tx>
            <c:strRef>
              <c:f>'1.4'!$B$11</c:f>
              <c:strCache>
                <c:ptCount val="1"/>
                <c:pt idx="0">
                  <c:v>Agriculture</c:v>
                </c:pt>
              </c:strCache>
            </c:strRef>
          </c:tx>
          <c:spPr>
            <a:ln>
              <a:solidFill>
                <a:srgbClr val="00B050"/>
              </a:solidFill>
            </a:ln>
          </c:spPr>
          <c:marker>
            <c:symbol val="none"/>
          </c:marker>
          <c:cat>
            <c:numRef>
              <c:f>'1.4'!$C$6:$AD$6</c:f>
              <c:numCache>
                <c:formatCode>General</c:formatCode>
                <c:ptCount val="28"/>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numCache>
            </c:numRef>
          </c:cat>
          <c:val>
            <c:numRef>
              <c:f>'1.4'!$C$11:$AD$11</c:f>
              <c:numCache>
                <c:formatCode>0.0</c:formatCode>
                <c:ptCount val="28"/>
                <c:pt idx="0">
                  <c:v>53.96932358300565</c:v>
                </c:pt>
                <c:pt idx="1">
                  <c:v>53.70554362400061</c:v>
                </c:pt>
                <c:pt idx="2">
                  <c:v>53.10015604133531</c:v>
                </c:pt>
                <c:pt idx="3">
                  <c:v>52.10032633114554</c:v>
                </c:pt>
                <c:pt idx="4">
                  <c:v>53.11672232405906</c:v>
                </c:pt>
                <c:pt idx="5">
                  <c:v>52.88192851985954</c:v>
                </c:pt>
                <c:pt idx="6">
                  <c:v>53.60610947639609</c:v>
                </c:pt>
                <c:pt idx="7">
                  <c:v>52.76826176170005</c:v>
                </c:pt>
                <c:pt idx="8">
                  <c:v>52.77566554857681</c:v>
                </c:pt>
                <c:pt idx="9">
                  <c:v>52.839723893286</c:v>
                </c:pt>
                <c:pt idx="10">
                  <c:v>50.2981943166759</c:v>
                </c:pt>
                <c:pt idx="11">
                  <c:v>47.92242866936654</c:v>
                </c:pt>
                <c:pt idx="12">
                  <c:v>47.61962455981696</c:v>
                </c:pt>
                <c:pt idx="13">
                  <c:v>48.48552417384815</c:v>
                </c:pt>
                <c:pt idx="14">
                  <c:v>48.43754156102447</c:v>
                </c:pt>
                <c:pt idx="15">
                  <c:v>47.86410320583632</c:v>
                </c:pt>
                <c:pt idx="16">
                  <c:v>46.58545110233958</c:v>
                </c:pt>
                <c:pt idx="17">
                  <c:v>45.87150223158028</c:v>
                </c:pt>
                <c:pt idx="18">
                  <c:v>44.70707593421195</c:v>
                </c:pt>
                <c:pt idx="19">
                  <c:v>44.42583536061274</c:v>
                </c:pt>
                <c:pt idx="20">
                  <c:v>44.6085928985746</c:v>
                </c:pt>
                <c:pt idx="21">
                  <c:v>44.76027113138127</c:v>
                </c:pt>
                <c:pt idx="22">
                  <c:v>44.46416232921873</c:v>
                </c:pt>
                <c:pt idx="23">
                  <c:v>44.20258701076001</c:v>
                </c:pt>
                <c:pt idx="24">
                  <c:v>45.59947833553707</c:v>
                </c:pt>
                <c:pt idx="25">
                  <c:v>45.13469055564645</c:v>
                </c:pt>
                <c:pt idx="26">
                  <c:v>45.19471495992018</c:v>
                </c:pt>
                <c:pt idx="27">
                  <c:v>45.59443727099553</c:v>
                </c:pt>
              </c:numCache>
            </c:numRef>
          </c:val>
          <c:smooth val="0"/>
          <c:extLst xmlns:c16r2="http://schemas.microsoft.com/office/drawing/2015/06/chart">
            <c:ext xmlns:c16="http://schemas.microsoft.com/office/drawing/2014/chart" uri="{C3380CC4-5D6E-409C-BE32-E72D297353CC}">
              <c16:uniqueId val="{00000004-132E-E44E-84A4-1BCA964A5170}"/>
            </c:ext>
          </c:extLst>
        </c:ser>
        <c:ser>
          <c:idx val="4"/>
          <c:order val="5"/>
          <c:tx>
            <c:strRef>
              <c:f>'1.4'!$B$12</c:f>
              <c:strCache>
                <c:ptCount val="1"/>
                <c:pt idx="0">
                  <c:v>Waste</c:v>
                </c:pt>
              </c:strCache>
            </c:strRef>
          </c:tx>
          <c:spPr>
            <a:ln>
              <a:solidFill>
                <a:schemeClr val="bg1">
                  <a:lumMod val="75000"/>
                </a:schemeClr>
              </a:solidFill>
            </a:ln>
          </c:spPr>
          <c:marker>
            <c:symbol val="none"/>
          </c:marker>
          <c:cat>
            <c:numRef>
              <c:f>'1.4'!$C$6:$AD$6</c:f>
              <c:numCache>
                <c:formatCode>General</c:formatCode>
                <c:ptCount val="28"/>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numCache>
            </c:numRef>
          </c:cat>
          <c:val>
            <c:numRef>
              <c:f>'1.4'!$C$12:$AD$12</c:f>
              <c:numCache>
                <c:formatCode>_-* #,##0_-;\-* #,##0_-;_-* "-"??_-;_-@_-</c:formatCode>
                <c:ptCount val="28"/>
                <c:pt idx="0">
                  <c:v>66.64482261444287</c:v>
                </c:pt>
                <c:pt idx="1">
                  <c:v>67.2314441853615</c:v>
                </c:pt>
                <c:pt idx="2">
                  <c:v>67.4196634854424</c:v>
                </c:pt>
                <c:pt idx="3">
                  <c:v>67.89227943398159</c:v>
                </c:pt>
                <c:pt idx="4">
                  <c:v>68.1791036658481</c:v>
                </c:pt>
                <c:pt idx="5">
                  <c:v>69.16795739418538</c:v>
                </c:pt>
                <c:pt idx="6">
                  <c:v>69.48917791777926</c:v>
                </c:pt>
                <c:pt idx="7">
                  <c:v>68.95916792447792</c:v>
                </c:pt>
                <c:pt idx="8">
                  <c:v>67.96286373202294</c:v>
                </c:pt>
                <c:pt idx="9">
                  <c:v>65.22749489211091</c:v>
                </c:pt>
                <c:pt idx="10">
                  <c:v>62.88771321815128</c:v>
                </c:pt>
                <c:pt idx="11">
                  <c:v>60.88373889963135</c:v>
                </c:pt>
                <c:pt idx="12">
                  <c:v>59.656073775823</c:v>
                </c:pt>
                <c:pt idx="13">
                  <c:v>55.86006850041709</c:v>
                </c:pt>
                <c:pt idx="14">
                  <c:v>51.677724800316</c:v>
                </c:pt>
                <c:pt idx="15">
                  <c:v>49.0881635525517</c:v>
                </c:pt>
                <c:pt idx="16">
                  <c:v>45.93163500071908</c:v>
                </c:pt>
                <c:pt idx="17">
                  <c:v>42.88350473291644</c:v>
                </c:pt>
                <c:pt idx="18">
                  <c:v>38.41353521469891</c:v>
                </c:pt>
                <c:pt idx="19">
                  <c:v>34.37853661563619</c:v>
                </c:pt>
                <c:pt idx="20">
                  <c:v>29.81856413996389</c:v>
                </c:pt>
                <c:pt idx="21">
                  <c:v>27.79744929131832</c:v>
                </c:pt>
                <c:pt idx="22">
                  <c:v>26.23156145426358</c:v>
                </c:pt>
                <c:pt idx="23">
                  <c:v>23.18760613229311</c:v>
                </c:pt>
                <c:pt idx="24">
                  <c:v>20.95774517512232</c:v>
                </c:pt>
                <c:pt idx="25">
                  <c:v>20.73110863952704</c:v>
                </c:pt>
                <c:pt idx="26">
                  <c:v>20.11542918149209</c:v>
                </c:pt>
                <c:pt idx="27">
                  <c:v>20.41222278972008</c:v>
                </c:pt>
              </c:numCache>
            </c:numRef>
          </c:val>
          <c:smooth val="0"/>
          <c:extLst xmlns:c16r2="http://schemas.microsoft.com/office/drawing/2015/06/chart">
            <c:ext xmlns:c16="http://schemas.microsoft.com/office/drawing/2014/chart" uri="{C3380CC4-5D6E-409C-BE32-E72D297353CC}">
              <c16:uniqueId val="{00000005-132E-E44E-84A4-1BCA964A5170}"/>
            </c:ext>
          </c:extLst>
        </c:ser>
        <c:ser>
          <c:idx val="5"/>
          <c:order val="6"/>
          <c:tx>
            <c:strRef>
              <c:f>'1.4'!$B$13</c:f>
              <c:strCache>
                <c:ptCount val="1"/>
                <c:pt idx="0">
                  <c:v>F-gases</c:v>
                </c:pt>
              </c:strCache>
            </c:strRef>
          </c:tx>
          <c:spPr>
            <a:ln>
              <a:solidFill>
                <a:schemeClr val="bg1">
                  <a:lumMod val="75000"/>
                </a:schemeClr>
              </a:solidFill>
            </a:ln>
          </c:spPr>
          <c:marker>
            <c:symbol val="none"/>
          </c:marker>
          <c:cat>
            <c:numRef>
              <c:f>'1.4'!$C$6:$AD$6</c:f>
              <c:numCache>
                <c:formatCode>General</c:formatCode>
                <c:ptCount val="28"/>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numCache>
            </c:numRef>
          </c:cat>
          <c:val>
            <c:numRef>
              <c:f>'1.4'!$C$13:$AD$13</c:f>
              <c:numCache>
                <c:formatCode>_-* #,##0_-;\-* #,##0_-;_-* "-"??_-;_-@_-</c:formatCode>
                <c:ptCount val="28"/>
                <c:pt idx="0">
                  <c:v>17.34850527804914</c:v>
                </c:pt>
                <c:pt idx="1">
                  <c:v>17.7231063255186</c:v>
                </c:pt>
                <c:pt idx="2">
                  <c:v>17.67648228063153</c:v>
                </c:pt>
                <c:pt idx="3">
                  <c:v>18.32176893358558</c:v>
                </c:pt>
                <c:pt idx="4">
                  <c:v>19.45795023806467</c:v>
                </c:pt>
                <c:pt idx="5">
                  <c:v>20.98563918835832</c:v>
                </c:pt>
                <c:pt idx="6">
                  <c:v>22.17711026428915</c:v>
                </c:pt>
                <c:pt idx="7">
                  <c:v>24.90490319348525</c:v>
                </c:pt>
                <c:pt idx="8">
                  <c:v>21.90366011541104</c:v>
                </c:pt>
                <c:pt idx="9">
                  <c:v>13.43815140597045</c:v>
                </c:pt>
                <c:pt idx="10">
                  <c:v>12.2889462603488</c:v>
                </c:pt>
                <c:pt idx="11">
                  <c:v>12.81159216279052</c:v>
                </c:pt>
                <c:pt idx="12">
                  <c:v>13.2623200610905</c:v>
                </c:pt>
                <c:pt idx="13">
                  <c:v>14.46175147488145</c:v>
                </c:pt>
                <c:pt idx="14">
                  <c:v>13.40350401236666</c:v>
                </c:pt>
                <c:pt idx="15">
                  <c:v>14.50414411542896</c:v>
                </c:pt>
                <c:pt idx="16">
                  <c:v>15.23347756046226</c:v>
                </c:pt>
                <c:pt idx="17">
                  <c:v>15.5281480320765</c:v>
                </c:pt>
                <c:pt idx="18">
                  <c:v>15.8359859045108</c:v>
                </c:pt>
                <c:pt idx="19">
                  <c:v>16.30003839634475</c:v>
                </c:pt>
                <c:pt idx="20">
                  <c:v>17.3441061136906</c:v>
                </c:pt>
                <c:pt idx="21">
                  <c:v>15.85371250321646</c:v>
                </c:pt>
                <c:pt idx="22">
                  <c:v>16.21446322591668</c:v>
                </c:pt>
                <c:pt idx="23">
                  <c:v>16.52052039608522</c:v>
                </c:pt>
                <c:pt idx="24">
                  <c:v>16.65170254397577</c:v>
                </c:pt>
                <c:pt idx="25">
                  <c:v>16.65231010348252</c:v>
                </c:pt>
                <c:pt idx="26">
                  <c:v>15.94323127398078</c:v>
                </c:pt>
                <c:pt idx="27">
                  <c:v>14.97239905157722</c:v>
                </c:pt>
              </c:numCache>
            </c:numRef>
          </c:val>
          <c:smooth val="0"/>
          <c:extLst xmlns:c16r2="http://schemas.microsoft.com/office/drawing/2015/06/chart">
            <c:ext xmlns:c16="http://schemas.microsoft.com/office/drawing/2014/chart" uri="{C3380CC4-5D6E-409C-BE32-E72D297353CC}">
              <c16:uniqueId val="{00000006-132E-E44E-84A4-1BCA964A5170}"/>
            </c:ext>
          </c:extLst>
        </c:ser>
        <c:ser>
          <c:idx val="6"/>
          <c:order val="7"/>
          <c:tx>
            <c:strRef>
              <c:f>'1.4'!$B$14</c:f>
              <c:strCache>
                <c:ptCount val="1"/>
                <c:pt idx="0">
                  <c:v>Aviation &amp; Shipping</c:v>
                </c:pt>
              </c:strCache>
            </c:strRef>
          </c:tx>
          <c:spPr>
            <a:ln>
              <a:solidFill>
                <a:schemeClr val="bg1">
                  <a:lumMod val="75000"/>
                </a:schemeClr>
              </a:solidFill>
            </a:ln>
          </c:spPr>
          <c:marker>
            <c:symbol val="none"/>
          </c:marker>
          <c:cat>
            <c:numRef>
              <c:f>'1.4'!$C$6:$AD$6</c:f>
              <c:numCache>
                <c:formatCode>General</c:formatCode>
                <c:ptCount val="28"/>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numCache>
            </c:numRef>
          </c:cat>
          <c:val>
            <c:numRef>
              <c:f>'1.4'!$C$14:$AD$14</c:f>
              <c:numCache>
                <c:formatCode>_-* #,##0_-;\-* #,##0_-;_-* "-"??_-;_-@_-</c:formatCode>
                <c:ptCount val="28"/>
                <c:pt idx="0">
                  <c:v>38.99154128544518</c:v>
                </c:pt>
                <c:pt idx="1">
                  <c:v>37.48351687760609</c:v>
                </c:pt>
                <c:pt idx="2">
                  <c:v>39.09545303144313</c:v>
                </c:pt>
                <c:pt idx="3">
                  <c:v>40.26344088955054</c:v>
                </c:pt>
                <c:pt idx="4">
                  <c:v>41.25239810857745</c:v>
                </c:pt>
                <c:pt idx="5">
                  <c:v>43.3532733936708</c:v>
                </c:pt>
                <c:pt idx="6">
                  <c:v>45.2362006590122</c:v>
                </c:pt>
                <c:pt idx="7">
                  <c:v>47.08461701657465</c:v>
                </c:pt>
                <c:pt idx="8">
                  <c:v>49.94124194735213</c:v>
                </c:pt>
                <c:pt idx="9">
                  <c:v>49.9744218729636</c:v>
                </c:pt>
                <c:pt idx="10">
                  <c:v>51.11906373137234</c:v>
                </c:pt>
                <c:pt idx="11">
                  <c:v>50.64509770672629</c:v>
                </c:pt>
                <c:pt idx="12">
                  <c:v>49.26648962433174</c:v>
                </c:pt>
                <c:pt idx="13">
                  <c:v>49.25247580967066</c:v>
                </c:pt>
                <c:pt idx="14">
                  <c:v>53.04022176937598</c:v>
                </c:pt>
                <c:pt idx="15">
                  <c:v>55.45645506606413</c:v>
                </c:pt>
                <c:pt idx="16">
                  <c:v>56.88797740512305</c:v>
                </c:pt>
                <c:pt idx="17">
                  <c:v>57.03507260353618</c:v>
                </c:pt>
                <c:pt idx="18">
                  <c:v>58.79312906143147</c:v>
                </c:pt>
                <c:pt idx="19">
                  <c:v>55.62616161092625</c:v>
                </c:pt>
                <c:pt idx="20">
                  <c:v>52.4344768035636</c:v>
                </c:pt>
                <c:pt idx="21">
                  <c:v>54.29042906748158</c:v>
                </c:pt>
                <c:pt idx="22">
                  <c:v>51.15022752292244</c:v>
                </c:pt>
                <c:pt idx="23">
                  <c:v>50.98586902618706</c:v>
                </c:pt>
                <c:pt idx="24">
                  <c:v>51.4152185417876</c:v>
                </c:pt>
                <c:pt idx="25">
                  <c:v>50.88839839861038</c:v>
                </c:pt>
                <c:pt idx="26">
                  <c:v>51.4293112214202</c:v>
                </c:pt>
                <c:pt idx="27">
                  <c:v>51.85079711822164</c:v>
                </c:pt>
              </c:numCache>
            </c:numRef>
          </c:val>
          <c:smooth val="0"/>
          <c:extLst xmlns:c16r2="http://schemas.microsoft.com/office/drawing/2015/06/chart">
            <c:ext xmlns:c16="http://schemas.microsoft.com/office/drawing/2014/chart" uri="{C3380CC4-5D6E-409C-BE32-E72D297353CC}">
              <c16:uniqueId val="{00000007-132E-E44E-84A4-1BCA964A5170}"/>
            </c:ext>
          </c:extLst>
        </c:ser>
        <c:ser>
          <c:idx val="8"/>
          <c:order val="8"/>
          <c:tx>
            <c:strRef>
              <c:f>'1.4'!$B$15</c:f>
              <c:strCache>
                <c:ptCount val="1"/>
                <c:pt idx="0">
                  <c:v>LULUCF</c:v>
                </c:pt>
              </c:strCache>
            </c:strRef>
          </c:tx>
          <c:spPr>
            <a:ln>
              <a:solidFill>
                <a:schemeClr val="bg1">
                  <a:lumMod val="75000"/>
                </a:schemeClr>
              </a:solidFill>
            </a:ln>
          </c:spPr>
          <c:marker>
            <c:symbol val="none"/>
          </c:marker>
          <c:cat>
            <c:numRef>
              <c:f>'1.4'!$C$6:$AD$6</c:f>
              <c:numCache>
                <c:formatCode>General</c:formatCode>
                <c:ptCount val="28"/>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numCache>
            </c:numRef>
          </c:cat>
          <c:val>
            <c:numRef>
              <c:f>'1.4'!$C$15:$AD$15</c:f>
              <c:numCache>
                <c:formatCode>General</c:formatCode>
                <c:ptCount val="28"/>
                <c:pt idx="0">
                  <c:v>0.270008320247208</c:v>
                </c:pt>
                <c:pt idx="1">
                  <c:v>-0.292541905329384</c:v>
                </c:pt>
                <c:pt idx="2">
                  <c:v>-1.075752234519123</c:v>
                </c:pt>
                <c:pt idx="3">
                  <c:v>-1.509819410117357</c:v>
                </c:pt>
                <c:pt idx="4">
                  <c:v>-1.654518893624925</c:v>
                </c:pt>
                <c:pt idx="5">
                  <c:v>-1.688399018095253</c:v>
                </c:pt>
                <c:pt idx="6">
                  <c:v>-2.534414988172891</c:v>
                </c:pt>
                <c:pt idx="7">
                  <c:v>-3.126719072767317</c:v>
                </c:pt>
                <c:pt idx="8">
                  <c:v>-3.830409325081498</c:v>
                </c:pt>
                <c:pt idx="9">
                  <c:v>-3.42302918063227</c:v>
                </c:pt>
                <c:pt idx="10">
                  <c:v>-3.853471836227743</c:v>
                </c:pt>
                <c:pt idx="11">
                  <c:v>-4.597482301128641</c:v>
                </c:pt>
                <c:pt idx="12">
                  <c:v>-5.527154798795345</c:v>
                </c:pt>
                <c:pt idx="13">
                  <c:v>-5.852989819288842</c:v>
                </c:pt>
                <c:pt idx="14">
                  <c:v>-6.656717167878705</c:v>
                </c:pt>
                <c:pt idx="15">
                  <c:v>-7.100489468499187</c:v>
                </c:pt>
                <c:pt idx="16">
                  <c:v>-7.669330876333467</c:v>
                </c:pt>
                <c:pt idx="17">
                  <c:v>-8.285590665358583</c:v>
                </c:pt>
                <c:pt idx="18">
                  <c:v>-8.800427021019157</c:v>
                </c:pt>
                <c:pt idx="19">
                  <c:v>-8.79749793834132</c:v>
                </c:pt>
                <c:pt idx="20">
                  <c:v>-9.113769220459818</c:v>
                </c:pt>
                <c:pt idx="21">
                  <c:v>-9.580237178119873</c:v>
                </c:pt>
                <c:pt idx="22">
                  <c:v>-9.012188408163417</c:v>
                </c:pt>
                <c:pt idx="23">
                  <c:v>-9.350246776411124</c:v>
                </c:pt>
                <c:pt idx="24">
                  <c:v>-9.570120776925032</c:v>
                </c:pt>
                <c:pt idx="25">
                  <c:v>-9.733955589799565</c:v>
                </c:pt>
                <c:pt idx="26">
                  <c:v>-9.802509650259553</c:v>
                </c:pt>
                <c:pt idx="27">
                  <c:v>-9.89276782759156</c:v>
                </c:pt>
              </c:numCache>
            </c:numRef>
          </c:val>
          <c:smooth val="0"/>
          <c:extLst xmlns:c16r2="http://schemas.microsoft.com/office/drawing/2015/06/chart">
            <c:ext xmlns:c16="http://schemas.microsoft.com/office/drawing/2014/chart" uri="{C3380CC4-5D6E-409C-BE32-E72D297353CC}">
              <c16:uniqueId val="{00000008-132E-E44E-84A4-1BCA964A5170}"/>
            </c:ext>
          </c:extLst>
        </c:ser>
        <c:dLbls>
          <c:showLegendKey val="0"/>
          <c:showVal val="0"/>
          <c:showCatName val="0"/>
          <c:showSerName val="0"/>
          <c:showPercent val="0"/>
          <c:showBubbleSize val="0"/>
        </c:dLbls>
        <c:smooth val="0"/>
        <c:axId val="2128454416"/>
        <c:axId val="2128457536"/>
      </c:lineChart>
      <c:catAx>
        <c:axId val="2128454416"/>
        <c:scaling>
          <c:orientation val="minMax"/>
        </c:scaling>
        <c:delete val="0"/>
        <c:axPos val="b"/>
        <c:numFmt formatCode="General" sourceLinked="1"/>
        <c:majorTickMark val="out"/>
        <c:minorTickMark val="none"/>
        <c:tickLblPos val="nextTo"/>
        <c:spPr>
          <a:ln>
            <a:solidFill>
              <a:schemeClr val="tx1"/>
            </a:solidFill>
          </a:ln>
        </c:spPr>
        <c:txPr>
          <a:bodyPr rot="-5400000" vert="horz"/>
          <a:lstStyle/>
          <a:p>
            <a:pPr>
              <a:defRPr sz="1000">
                <a:latin typeface="Myriad Pro" panose="020B0503030403020204"/>
              </a:defRPr>
            </a:pPr>
            <a:endParaRPr lang="en-US"/>
          </a:p>
        </c:txPr>
        <c:crossAx val="2128457536"/>
        <c:crosses val="autoZero"/>
        <c:auto val="1"/>
        <c:lblAlgn val="ctr"/>
        <c:lblOffset val="100"/>
        <c:tickLblSkip val="2"/>
        <c:tickMarkSkip val="2"/>
        <c:noMultiLvlLbl val="0"/>
      </c:catAx>
      <c:valAx>
        <c:axId val="2128457536"/>
        <c:scaling>
          <c:orientation val="minMax"/>
        </c:scaling>
        <c:delete val="0"/>
        <c:axPos val="l"/>
        <c:majorGridlines>
          <c:spPr>
            <a:ln>
              <a:solidFill>
                <a:srgbClr val="D9D9D9"/>
              </a:solidFill>
              <a:prstDash val="solid"/>
            </a:ln>
          </c:spPr>
        </c:majorGridlines>
        <c:title>
          <c:tx>
            <c:rich>
              <a:bodyPr/>
              <a:lstStyle/>
              <a:p>
                <a:pPr>
                  <a:defRPr sz="1000">
                    <a:latin typeface="Myriad Pro" panose="020B0503030403020204"/>
                  </a:defRPr>
                </a:pPr>
                <a:r>
                  <a:rPr lang="en-GB" sz="1000" b="1" i="0" u="none" strike="noStrike" baseline="0" dirty="0">
                    <a:effectLst/>
                    <a:latin typeface="Myriad Pro" panose="020B0503030403020204"/>
                  </a:rPr>
                  <a:t>Annual emissions (MtCO</a:t>
                </a:r>
                <a:r>
                  <a:rPr lang="en-GB" sz="1000" b="1" i="0" u="none" strike="noStrike" baseline="-25000" dirty="0">
                    <a:effectLst/>
                    <a:latin typeface="Myriad Pro" panose="020B0503030403020204"/>
                  </a:rPr>
                  <a:t>2</a:t>
                </a:r>
                <a:r>
                  <a:rPr lang="en-GB" sz="1000" b="1" i="0" u="none" strike="noStrike" baseline="0" dirty="0">
                    <a:effectLst/>
                    <a:latin typeface="Myriad Pro" panose="020B0503030403020204"/>
                  </a:rPr>
                  <a:t>e)</a:t>
                </a:r>
                <a:endParaRPr lang="en-GB" sz="1000" dirty="0">
                  <a:latin typeface="Myriad Pro" panose="020B0503030403020204"/>
                </a:endParaRPr>
              </a:p>
            </c:rich>
          </c:tx>
          <c:layout>
            <c:manualLayout>
              <c:xMode val="edge"/>
              <c:yMode val="edge"/>
              <c:x val="0.0102380781220387"/>
              <c:y val="0.234359893817945"/>
            </c:manualLayout>
          </c:layout>
          <c:overlay val="0"/>
        </c:title>
        <c:numFmt formatCode="#,##0" sourceLinked="0"/>
        <c:majorTickMark val="out"/>
        <c:minorTickMark val="none"/>
        <c:tickLblPos val="nextTo"/>
        <c:spPr>
          <a:ln>
            <a:noFill/>
          </a:ln>
        </c:spPr>
        <c:txPr>
          <a:bodyPr/>
          <a:lstStyle/>
          <a:p>
            <a:pPr>
              <a:defRPr sz="900">
                <a:latin typeface="Myriad Pro" pitchFamily="34" charset="0"/>
              </a:defRPr>
            </a:pPr>
            <a:endParaRPr lang="en-US"/>
          </a:p>
        </c:txPr>
        <c:crossAx val="2128454416"/>
        <c:crossesAt val="1.0"/>
        <c:crossBetween val="midCat"/>
        <c:majorUnit val="40.0"/>
      </c:valAx>
    </c:plotArea>
    <c:legend>
      <c:legendPos val="r"/>
      <c:layout>
        <c:manualLayout>
          <c:xMode val="edge"/>
          <c:yMode val="edge"/>
          <c:x val="0.797659928656362"/>
          <c:y val="0.134553521907931"/>
          <c:w val="0.202340071343639"/>
          <c:h val="0.757245648828617"/>
        </c:manualLayout>
      </c:layout>
      <c:overlay val="0"/>
      <c:txPr>
        <a:bodyPr/>
        <a:lstStyle/>
        <a:p>
          <a:pPr>
            <a:defRPr sz="1000">
              <a:latin typeface="Myriad Pro" panose="020B0503030403020204"/>
            </a:defRPr>
          </a:pPr>
          <a:endParaRPr lang="en-US"/>
        </a:p>
      </c:txPr>
    </c:legend>
    <c:plotVisOnly val="1"/>
    <c:dispBlanksAs val="gap"/>
    <c:showDLblsOverMax val="0"/>
  </c:chart>
  <c:spPr>
    <a:ln>
      <a:noFill/>
    </a:ln>
  </c:sp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9570679012014"/>
          <c:y val="0.109451617892946"/>
          <c:w val="0.413548202614379"/>
          <c:h val="0.781146604938272"/>
        </c:manualLayout>
      </c:layout>
      <c:doughnutChart>
        <c:varyColors val="1"/>
        <c:ser>
          <c:idx val="0"/>
          <c:order val="0"/>
          <c:dPt>
            <c:idx val="0"/>
            <c:bubble3D val="0"/>
            <c:spPr>
              <a:solidFill>
                <a:schemeClr val="tx2">
                  <a:lumMod val="40000"/>
                  <a:lumOff val="60000"/>
                </a:schemeClr>
              </a:solidFill>
            </c:spPr>
            <c:extLst xmlns:c16r2="http://schemas.microsoft.com/office/drawing/2015/06/chart">
              <c:ext xmlns:c16="http://schemas.microsoft.com/office/drawing/2014/chart" uri="{C3380CC4-5D6E-409C-BE32-E72D297353CC}">
                <c16:uniqueId val="{00000001-B019-F449-B55E-4F861076A6EA}"/>
              </c:ext>
            </c:extLst>
          </c:dPt>
          <c:dLbls>
            <c:dLbl>
              <c:idx val="0"/>
              <c:layout>
                <c:manualLayout>
                  <c:x val="0.109528065037447"/>
                  <c:y val="-0.112254443405051"/>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1-B019-F449-B55E-4F861076A6EA}"/>
                </c:ext>
                <c:ext xmlns:c15="http://schemas.microsoft.com/office/drawing/2012/chart" uri="{CE6537A1-D6FC-4f65-9D91-7224C49458BB}"/>
              </c:extLst>
            </c:dLbl>
            <c:dLbl>
              <c:idx val="1"/>
              <c:layout>
                <c:manualLayout>
                  <c:x val="-0.12951596443465"/>
                  <c:y val="0.0449017773620206"/>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2-B019-F449-B55E-4F861076A6EA}"/>
                </c:ext>
                <c:ext xmlns:c15="http://schemas.microsoft.com/office/drawing/2012/chart" uri="{CE6537A1-D6FC-4f65-9D91-7224C49458BB}"/>
              </c:extLst>
            </c:dLbl>
            <c:dLbl>
              <c:idx val="2"/>
              <c:layout>
                <c:manualLayout>
                  <c:x val="-0.103478555732078"/>
                  <c:y val="-0.0896014377996951"/>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3-B019-F449-B55E-4F861076A6EA}"/>
                </c:ext>
                <c:ext xmlns:c15="http://schemas.microsoft.com/office/drawing/2012/chart" uri="{CE6537A1-D6FC-4f65-9D91-7224C49458BB}">
                  <c15:layout>
                    <c:manualLayout>
                      <c:w val="0.287314091056257"/>
                      <c:h val="0.193938260056127"/>
                    </c:manualLayout>
                  </c15:layout>
                </c:ext>
              </c:extLst>
            </c:dLbl>
            <c:spPr>
              <a:noFill/>
              <a:ln>
                <a:noFill/>
              </a:ln>
              <a:effectLst/>
            </c:spPr>
            <c:txPr>
              <a:bodyPr wrap="square" lIns="38100" tIns="19050" rIns="38100" bIns="19050" anchor="ctr">
                <a:spAutoFit/>
              </a:bodyPr>
              <a:lstStyle/>
              <a:p>
                <a:pPr>
                  <a:defRPr sz="2000" b="1"/>
                </a:pPr>
                <a:endParaRPr lang="en-US"/>
              </a:p>
            </c:txPr>
            <c:showLegendKey val="0"/>
            <c:showVal val="1"/>
            <c:showCatName val="1"/>
            <c:showSerName val="0"/>
            <c:showPercent val="0"/>
            <c:showBubbleSize val="0"/>
            <c:separator> </c:separator>
            <c:showLeaderLines val="0"/>
            <c:extLst xmlns:c16r2="http://schemas.microsoft.com/office/drawing/2015/06/chart">
              <c:ext xmlns:c15="http://schemas.microsoft.com/office/drawing/2012/chart" uri="{CE6537A1-D6FC-4f65-9D91-7224C49458BB}"/>
            </c:extLst>
          </c:dLbls>
          <c:cat>
            <c:strRef>
              <c:f>Sheet4!$B$16:$B$18</c:f>
              <c:strCache>
                <c:ptCount val="3"/>
                <c:pt idx="0">
                  <c:v>Methane</c:v>
                </c:pt>
                <c:pt idx="1">
                  <c:v>Nitrous oxide</c:v>
                </c:pt>
                <c:pt idx="2">
                  <c:v>Carbon dioxide</c:v>
                </c:pt>
              </c:strCache>
            </c:strRef>
          </c:cat>
          <c:val>
            <c:numRef>
              <c:f>Sheet4!$C$16:$C$18</c:f>
              <c:numCache>
                <c:formatCode>0%</c:formatCode>
                <c:ptCount val="3"/>
                <c:pt idx="0">
                  <c:v>0.563659092949249</c:v>
                </c:pt>
                <c:pt idx="1">
                  <c:v>0.314344662609038</c:v>
                </c:pt>
                <c:pt idx="2">
                  <c:v>0.121996244441713</c:v>
                </c:pt>
              </c:numCache>
            </c:numRef>
          </c:val>
          <c:extLst xmlns:c16r2="http://schemas.microsoft.com/office/drawing/2015/06/chart">
            <c:ext xmlns:c16="http://schemas.microsoft.com/office/drawing/2014/chart" uri="{C3380CC4-5D6E-409C-BE32-E72D297353CC}">
              <c16:uniqueId val="{00000004-B019-F449-B55E-4F861076A6EA}"/>
            </c:ext>
          </c:extLst>
        </c:ser>
        <c:dLbls>
          <c:showLegendKey val="0"/>
          <c:showVal val="1"/>
          <c:showCatName val="0"/>
          <c:showSerName val="0"/>
          <c:showPercent val="0"/>
          <c:showBubbleSize val="0"/>
          <c:showLeaderLines val="0"/>
        </c:dLbls>
        <c:firstSliceAng val="360"/>
        <c:holeSize val="71"/>
      </c:doughnutChart>
      <c:spPr>
        <a:noFill/>
        <a:ln>
          <a:noFill/>
        </a:ln>
      </c:spPr>
    </c:plotArea>
    <c:plotVisOnly val="1"/>
    <c:dispBlanksAs val="gap"/>
    <c:showDLblsOverMax val="0"/>
  </c:chart>
  <c:spPr>
    <a:solidFill>
      <a:srgbClr val="FFFFFF"/>
    </a:solidFill>
    <a:ln w="9528" cap="flat">
      <a:noFill/>
      <a:prstDash val="solid"/>
      <a:round/>
    </a:ln>
  </c:spPr>
  <c:txPr>
    <a:bodyPr lIns="0" tIns="0" rIns="0" bIns="0"/>
    <a:lstStyle/>
    <a:p>
      <a:pPr marL="0" marR="0" indent="0" defTabSz="914400" fontAlgn="auto" hangingPunct="1">
        <a:lnSpc>
          <a:spcPct val="100000"/>
        </a:lnSpc>
        <a:spcBef>
          <a:spcPts val="0"/>
        </a:spcBef>
        <a:spcAft>
          <a:spcPts val="0"/>
        </a:spcAft>
        <a:tabLst/>
        <a:defRPr lang="en-US" sz="900" b="0" i="0" u="none" strike="noStrike" kern="1200" baseline="0">
          <a:solidFill>
            <a:srgbClr val="000000"/>
          </a:solidFill>
          <a:latin typeface="Calibri"/>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416825259815"/>
          <c:y val="0.0524569671941407"/>
          <c:w val="0.891455026455026"/>
          <c:h val="0.637593162393162"/>
        </c:manualLayout>
      </c:layout>
      <c:barChart>
        <c:barDir val="col"/>
        <c:grouping val="stacked"/>
        <c:varyColors val="0"/>
        <c:ser>
          <c:idx val="0"/>
          <c:order val="0"/>
          <c:tx>
            <c:strRef>
              <c:f>'5.1'!$C$6</c:f>
              <c:strCache>
                <c:ptCount val="1"/>
                <c:pt idx="0">
                  <c:v>Long-lived GHGs</c:v>
                </c:pt>
              </c:strCache>
            </c:strRef>
          </c:tx>
          <c:spPr>
            <a:solidFill>
              <a:srgbClr val="002060"/>
            </a:solidFill>
          </c:spPr>
          <c:invertIfNegative val="0"/>
          <c:cat>
            <c:strRef>
              <c:f>'5.1'!$B$7:$B$20</c:f>
              <c:strCache>
                <c:ptCount val="14"/>
                <c:pt idx="0">
                  <c:v>Beef (beef herd)</c:v>
                </c:pt>
                <c:pt idx="1">
                  <c:v>Lamb &amp; Mutton</c:v>
                </c:pt>
                <c:pt idx="2">
                  <c:v>Beef (dairy herd)</c:v>
                </c:pt>
                <c:pt idx="3">
                  <c:v>Crustaceans</c:v>
                </c:pt>
                <c:pt idx="4">
                  <c:v>Cheese</c:v>
                </c:pt>
                <c:pt idx="5">
                  <c:v>Pig Meat</c:v>
                </c:pt>
                <c:pt idx="6">
                  <c:v>Poultry Meat</c:v>
                </c:pt>
                <c:pt idx="7">
                  <c:v>Eggs</c:v>
                </c:pt>
                <c:pt idx="8">
                  <c:v>Fish (farmed)</c:v>
                </c:pt>
                <c:pt idx="9">
                  <c:v>Tofu</c:v>
                </c:pt>
                <c:pt idx="10">
                  <c:v>Groundnuts</c:v>
                </c:pt>
                <c:pt idx="11">
                  <c:v>Other Pulses</c:v>
                </c:pt>
                <c:pt idx="12">
                  <c:v>Peas</c:v>
                </c:pt>
                <c:pt idx="13">
                  <c:v>Nuts</c:v>
                </c:pt>
              </c:strCache>
            </c:strRef>
          </c:cat>
          <c:val>
            <c:numRef>
              <c:f>'5.1'!$C$7:$C$20</c:f>
              <c:numCache>
                <c:formatCode>0.0</c:formatCode>
                <c:ptCount val="14"/>
                <c:pt idx="0">
                  <c:v>22.81622645714921</c:v>
                </c:pt>
                <c:pt idx="1">
                  <c:v>6.615581098339723</c:v>
                </c:pt>
                <c:pt idx="2">
                  <c:v>8.238207812675901</c:v>
                </c:pt>
                <c:pt idx="3">
                  <c:v>10.82599864590385</c:v>
                </c:pt>
                <c:pt idx="4">
                  <c:v>6.64049919484703</c:v>
                </c:pt>
                <c:pt idx="5">
                  <c:v>5.810328251613786</c:v>
                </c:pt>
                <c:pt idx="6">
                  <c:v>5.589556068770849</c:v>
                </c:pt>
                <c:pt idx="7">
                  <c:v>3.970399743651365</c:v>
                </c:pt>
                <c:pt idx="8">
                  <c:v>4.121415868839669</c:v>
                </c:pt>
                <c:pt idx="9">
                  <c:v>1.927777777777777</c:v>
                </c:pt>
                <c:pt idx="10">
                  <c:v>1.161616161616162</c:v>
                </c:pt>
                <c:pt idx="11">
                  <c:v>0.83605791686128</c:v>
                </c:pt>
                <c:pt idx="12">
                  <c:v>0.424042404240424</c:v>
                </c:pt>
                <c:pt idx="13">
                  <c:v>0.12451520718514</c:v>
                </c:pt>
              </c:numCache>
            </c:numRef>
          </c:val>
          <c:extLst xmlns:c16r2="http://schemas.microsoft.com/office/drawing/2015/06/chart">
            <c:ext xmlns:c16="http://schemas.microsoft.com/office/drawing/2014/chart" uri="{C3380CC4-5D6E-409C-BE32-E72D297353CC}">
              <c16:uniqueId val="{00000000-A89A-E941-8082-B7284230FFA2}"/>
            </c:ext>
          </c:extLst>
        </c:ser>
        <c:ser>
          <c:idx val="1"/>
          <c:order val="1"/>
          <c:tx>
            <c:strRef>
              <c:f>'5.1'!$D$6</c:f>
              <c:strCache>
                <c:ptCount val="1"/>
                <c:pt idx="0">
                  <c:v>Short-lived GHGs</c:v>
                </c:pt>
              </c:strCache>
            </c:strRef>
          </c:tx>
          <c:spPr>
            <a:solidFill>
              <a:srgbClr val="002060"/>
            </a:solidFill>
          </c:spPr>
          <c:invertIfNegative val="0"/>
          <c:errBars>
            <c:errBarType val="both"/>
            <c:errValType val="cust"/>
            <c:noEndCap val="0"/>
            <c:plus>
              <c:numRef>
                <c:f>'5.1'!$F$7:$F$20</c:f>
                <c:numCache>
                  <c:formatCode>General</c:formatCode>
                  <c:ptCount val="14"/>
                  <c:pt idx="0">
                    <c:v>85.11033099297886</c:v>
                  </c:pt>
                  <c:pt idx="1">
                    <c:v>10.21489255372314</c:v>
                  </c:pt>
                  <c:pt idx="2">
                    <c:v>11.84397163120567</c:v>
                  </c:pt>
                  <c:pt idx="3">
                    <c:v>59.72918077183481</c:v>
                  </c:pt>
                  <c:pt idx="4">
                    <c:v>15.8106884057971</c:v>
                  </c:pt>
                  <c:pt idx="5">
                    <c:v>7.095179233621755</c:v>
                  </c:pt>
                  <c:pt idx="6">
                    <c:v>6.322170900692837</c:v>
                  </c:pt>
                  <c:pt idx="7">
                    <c:v>3.442682047584715</c:v>
                  </c:pt>
                  <c:pt idx="8">
                    <c:v>8.33589125191844</c:v>
                  </c:pt>
                  <c:pt idx="9">
                    <c:v>2.568749999999999</c:v>
                  </c:pt>
                  <c:pt idx="10">
                    <c:v>1.115355233002292</c:v>
                  </c:pt>
                  <c:pt idx="11">
                    <c:v>1.032227930873424</c:v>
                  </c:pt>
                  <c:pt idx="12">
                    <c:v>0.400540054005401</c:v>
                  </c:pt>
                  <c:pt idx="13">
                    <c:v>6.344151867728097</c:v>
                  </c:pt>
                </c:numCache>
              </c:numRef>
            </c:plus>
            <c:minus>
              <c:numRef>
                <c:f>'5.1'!$E$7:$E$21</c:f>
                <c:numCache>
                  <c:formatCode>General</c:formatCode>
                  <c:ptCount val="15"/>
                  <c:pt idx="0">
                    <c:v>31.0481444332999</c:v>
                  </c:pt>
                  <c:pt idx="1">
                    <c:v>8.00599700149925</c:v>
                  </c:pt>
                  <c:pt idx="2">
                    <c:v>9.305977710233023</c:v>
                  </c:pt>
                  <c:pt idx="3">
                    <c:v>13.17535545023697</c:v>
                  </c:pt>
                  <c:pt idx="4">
                    <c:v>6.191123188405795</c:v>
                  </c:pt>
                  <c:pt idx="5">
                    <c:v>3.337453646477133</c:v>
                  </c:pt>
                  <c:pt idx="6">
                    <c:v>3.418013856812932</c:v>
                  </c:pt>
                  <c:pt idx="7">
                    <c:v>1.640230713770728</c:v>
                  </c:pt>
                  <c:pt idx="8">
                    <c:v>3.604472703354528</c:v>
                  </c:pt>
                  <c:pt idx="9">
                    <c:v>1.09375</c:v>
                  </c:pt>
                  <c:pt idx="10">
                    <c:v>0.691367456073339</c:v>
                  </c:pt>
                  <c:pt idx="11">
                    <c:v>0.420364315740308</c:v>
                  </c:pt>
                  <c:pt idx="12">
                    <c:v>0.211521152115212</c:v>
                  </c:pt>
                  <c:pt idx="13">
                    <c:v>2.725045927740355</c:v>
                  </c:pt>
                </c:numCache>
              </c:numRef>
            </c:minus>
          </c:errBars>
          <c:cat>
            <c:strRef>
              <c:f>'5.1'!$B$7:$B$20</c:f>
              <c:strCache>
                <c:ptCount val="14"/>
                <c:pt idx="0">
                  <c:v>Beef (beef herd)</c:v>
                </c:pt>
                <c:pt idx="1">
                  <c:v>Lamb &amp; Mutton</c:v>
                </c:pt>
                <c:pt idx="2">
                  <c:v>Beef (dairy herd)</c:v>
                </c:pt>
                <c:pt idx="3">
                  <c:v>Crustaceans</c:v>
                </c:pt>
                <c:pt idx="4">
                  <c:v>Cheese</c:v>
                </c:pt>
                <c:pt idx="5">
                  <c:v>Pig Meat</c:v>
                </c:pt>
                <c:pt idx="6">
                  <c:v>Poultry Meat</c:v>
                </c:pt>
                <c:pt idx="7">
                  <c:v>Eggs</c:v>
                </c:pt>
                <c:pt idx="8">
                  <c:v>Fish (farmed)</c:v>
                </c:pt>
                <c:pt idx="9">
                  <c:v>Tofu</c:v>
                </c:pt>
                <c:pt idx="10">
                  <c:v>Groundnuts</c:v>
                </c:pt>
                <c:pt idx="11">
                  <c:v>Other Pulses</c:v>
                </c:pt>
                <c:pt idx="12">
                  <c:v>Peas</c:v>
                </c:pt>
                <c:pt idx="13">
                  <c:v>Nuts</c:v>
                </c:pt>
              </c:strCache>
            </c:strRef>
          </c:cat>
          <c:val>
            <c:numRef>
              <c:f>'5.1'!$D$7:$D$20</c:f>
              <c:numCache>
                <c:formatCode>0.0</c:formatCode>
                <c:ptCount val="14"/>
                <c:pt idx="0">
                  <c:v>27.07344254987179</c:v>
                </c:pt>
                <c:pt idx="1">
                  <c:v>13.23449386417901</c:v>
                </c:pt>
                <c:pt idx="2">
                  <c:v>8.631093099178191</c:v>
                </c:pt>
                <c:pt idx="3">
                  <c:v>7.36628300609344</c:v>
                </c:pt>
                <c:pt idx="4">
                  <c:v>4.174718196457317</c:v>
                </c:pt>
                <c:pt idx="5">
                  <c:v>1.797829968410936</c:v>
                </c:pt>
                <c:pt idx="6">
                  <c:v>0.109058249935845</c:v>
                </c:pt>
                <c:pt idx="7">
                  <c:v>0.238324120804295</c:v>
                </c:pt>
                <c:pt idx="8">
                  <c:v>1.855343613729935</c:v>
                </c:pt>
                <c:pt idx="9">
                  <c:v>0.0472222222222229</c:v>
                </c:pt>
                <c:pt idx="10">
                  <c:v>0.0721500721500722</c:v>
                </c:pt>
                <c:pt idx="11">
                  <c:v>0.0</c:v>
                </c:pt>
                <c:pt idx="12">
                  <c:v>0.0170017001700172</c:v>
                </c:pt>
                <c:pt idx="13">
                  <c:v>0.138803837517861</c:v>
                </c:pt>
              </c:numCache>
            </c:numRef>
          </c:val>
          <c:extLst xmlns:c16r2="http://schemas.microsoft.com/office/drawing/2015/06/chart">
            <c:ext xmlns:c16="http://schemas.microsoft.com/office/drawing/2014/chart" uri="{C3380CC4-5D6E-409C-BE32-E72D297353CC}">
              <c16:uniqueId val="{00000001-A89A-E941-8082-B7284230FFA2}"/>
            </c:ext>
          </c:extLst>
        </c:ser>
        <c:dLbls>
          <c:showLegendKey val="0"/>
          <c:showVal val="0"/>
          <c:showCatName val="0"/>
          <c:showSerName val="0"/>
          <c:showPercent val="0"/>
          <c:showBubbleSize val="0"/>
        </c:dLbls>
        <c:gapWidth val="150"/>
        <c:overlap val="100"/>
        <c:axId val="2141418384"/>
        <c:axId val="2141758752"/>
      </c:barChart>
      <c:catAx>
        <c:axId val="2141418384"/>
        <c:scaling>
          <c:orientation val="minMax"/>
        </c:scaling>
        <c:delete val="0"/>
        <c:axPos val="b"/>
        <c:numFmt formatCode="General" sourceLinked="0"/>
        <c:majorTickMark val="out"/>
        <c:minorTickMark val="none"/>
        <c:tickLblPos val="nextTo"/>
        <c:spPr>
          <a:ln>
            <a:solidFill>
              <a:schemeClr val="tx1"/>
            </a:solidFill>
          </a:ln>
        </c:spPr>
        <c:txPr>
          <a:bodyPr rot="-5400000" vert="horz"/>
          <a:lstStyle/>
          <a:p>
            <a:pPr>
              <a:defRPr sz="1200" baseline="0"/>
            </a:pPr>
            <a:endParaRPr lang="en-US"/>
          </a:p>
        </c:txPr>
        <c:crossAx val="2141758752"/>
        <c:crosses val="autoZero"/>
        <c:auto val="1"/>
        <c:lblAlgn val="ctr"/>
        <c:lblOffset val="100"/>
        <c:noMultiLvlLbl val="0"/>
      </c:catAx>
      <c:valAx>
        <c:axId val="2141758752"/>
        <c:scaling>
          <c:orientation val="minMax"/>
          <c:max val="140.0"/>
          <c:min val="-20.0"/>
        </c:scaling>
        <c:delete val="0"/>
        <c:axPos val="l"/>
        <c:majorGridlines>
          <c:spPr>
            <a:ln>
              <a:solidFill>
                <a:schemeClr val="accent4">
                  <a:lumMod val="40000"/>
                  <a:lumOff val="60000"/>
                </a:schemeClr>
              </a:solidFill>
              <a:prstDash val="solid"/>
            </a:ln>
          </c:spPr>
        </c:majorGridlines>
        <c:title>
          <c:tx>
            <c:rich>
              <a:bodyPr rot="-5400000" vert="horz"/>
              <a:lstStyle/>
              <a:p>
                <a:pPr>
                  <a:defRPr/>
                </a:pPr>
                <a:r>
                  <a:rPr lang="en-GB" sz="1200" dirty="0" err="1"/>
                  <a:t>kgCO₂e</a:t>
                </a:r>
                <a:r>
                  <a:rPr lang="en-GB" sz="1200" dirty="0"/>
                  <a:t> per 100g protein</a:t>
                </a:r>
              </a:p>
            </c:rich>
          </c:tx>
          <c:layout>
            <c:manualLayout>
              <c:xMode val="edge"/>
              <c:yMode val="edge"/>
              <c:x val="0.0169576978496843"/>
              <c:y val="0.107970675654404"/>
            </c:manualLayout>
          </c:layout>
          <c:overlay val="0"/>
        </c:title>
        <c:numFmt formatCode="0" sourceLinked="0"/>
        <c:majorTickMark val="out"/>
        <c:minorTickMark val="none"/>
        <c:tickLblPos val="nextTo"/>
        <c:spPr>
          <a:ln>
            <a:noFill/>
          </a:ln>
        </c:spPr>
        <c:txPr>
          <a:bodyPr/>
          <a:lstStyle/>
          <a:p>
            <a:pPr>
              <a:defRPr sz="1200" baseline="0"/>
            </a:pPr>
            <a:endParaRPr lang="en-US"/>
          </a:p>
        </c:txPr>
        <c:crossAx val="2141418384"/>
        <c:crosses val="autoZero"/>
        <c:crossBetween val="between"/>
        <c:majorUnit val="20.0"/>
      </c:valAx>
    </c:plotArea>
    <c:plotVisOnly val="1"/>
    <c:dispBlanksAs val="gap"/>
    <c:showDLblsOverMax val="0"/>
  </c:chart>
  <c:spPr>
    <a:ln>
      <a:noFill/>
    </a:ln>
  </c:spPr>
  <c:txPr>
    <a:bodyPr/>
    <a:lstStyle/>
    <a:p>
      <a:pPr>
        <a:defRPr>
          <a:latin typeface="Myriad Pro" panose="020B0503030403020204"/>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4363368055556"/>
          <c:y val="0.0613581986232436"/>
          <c:w val="0.88462194676782"/>
          <c:h val="0.564407972888282"/>
        </c:manualLayout>
      </c:layout>
      <c:barChart>
        <c:barDir val="col"/>
        <c:grouping val="stacked"/>
        <c:varyColors val="0"/>
        <c:ser>
          <c:idx val="1"/>
          <c:order val="0"/>
          <c:tx>
            <c:strRef>
              <c:f>'2.8'!$C$6</c:f>
              <c:strCache>
                <c:ptCount val="1"/>
                <c:pt idx="0">
                  <c:v>Dairy herd</c:v>
                </c:pt>
              </c:strCache>
            </c:strRef>
          </c:tx>
          <c:spPr>
            <a:solidFill>
              <a:schemeClr val="accent1"/>
            </a:solidFill>
          </c:spPr>
          <c:invertIfNegative val="0"/>
          <c:dPt>
            <c:idx val="0"/>
            <c:invertIfNegative val="0"/>
            <c:bubble3D val="0"/>
            <c:extLst xmlns:c16r2="http://schemas.microsoft.com/office/drawing/2015/06/chart">
              <c:ext xmlns:c16="http://schemas.microsoft.com/office/drawing/2014/chart" uri="{C3380CC4-5D6E-409C-BE32-E72D297353CC}">
                <c16:uniqueId val="{00000000-6A82-9C40-A60D-E1743403AB27}"/>
              </c:ext>
            </c:extLst>
          </c:dPt>
          <c:dPt>
            <c:idx val="10"/>
            <c:invertIfNegative val="0"/>
            <c:bubble3D val="0"/>
            <c:extLst xmlns:c16r2="http://schemas.microsoft.com/office/drawing/2015/06/chart">
              <c:ext xmlns:c16="http://schemas.microsoft.com/office/drawing/2014/chart" uri="{C3380CC4-5D6E-409C-BE32-E72D297353CC}">
                <c16:uniqueId val="{00000001-6A82-9C40-A60D-E1743403AB27}"/>
              </c:ext>
            </c:extLst>
          </c:dPt>
          <c:dPt>
            <c:idx val="11"/>
            <c:invertIfNegative val="0"/>
            <c:bubble3D val="0"/>
            <c:extLst xmlns:c16r2="http://schemas.microsoft.com/office/drawing/2015/06/chart">
              <c:ext xmlns:c16="http://schemas.microsoft.com/office/drawing/2014/chart" uri="{C3380CC4-5D6E-409C-BE32-E72D297353CC}">
                <c16:uniqueId val="{00000002-6A82-9C40-A60D-E1743403AB27}"/>
              </c:ext>
            </c:extLst>
          </c:dPt>
          <c:dPt>
            <c:idx val="12"/>
            <c:invertIfNegative val="0"/>
            <c:bubble3D val="0"/>
            <c:extLst xmlns:c16r2="http://schemas.microsoft.com/office/drawing/2015/06/chart">
              <c:ext xmlns:c16="http://schemas.microsoft.com/office/drawing/2014/chart" uri="{C3380CC4-5D6E-409C-BE32-E72D297353CC}">
                <c16:uniqueId val="{00000003-6A82-9C40-A60D-E1743403AB27}"/>
              </c:ext>
            </c:extLst>
          </c:dPt>
          <c:dPt>
            <c:idx val="13"/>
            <c:invertIfNegative val="0"/>
            <c:bubble3D val="0"/>
            <c:extLst xmlns:c16r2="http://schemas.microsoft.com/office/drawing/2015/06/chart">
              <c:ext xmlns:c16="http://schemas.microsoft.com/office/drawing/2014/chart" uri="{C3380CC4-5D6E-409C-BE32-E72D297353CC}">
                <c16:uniqueId val="{00000004-6A82-9C40-A60D-E1743403AB27}"/>
              </c:ext>
            </c:extLst>
          </c:dPt>
          <c:dPt>
            <c:idx val="14"/>
            <c:invertIfNegative val="0"/>
            <c:bubble3D val="0"/>
            <c:extLst xmlns:c16r2="http://schemas.microsoft.com/office/drawing/2015/06/chart">
              <c:ext xmlns:c16="http://schemas.microsoft.com/office/drawing/2014/chart" uri="{C3380CC4-5D6E-409C-BE32-E72D297353CC}">
                <c16:uniqueId val="{00000005-6A82-9C40-A60D-E1743403AB27}"/>
              </c:ext>
            </c:extLst>
          </c:dPt>
          <c:dPt>
            <c:idx val="15"/>
            <c:invertIfNegative val="0"/>
            <c:bubble3D val="0"/>
            <c:extLst xmlns:c16r2="http://schemas.microsoft.com/office/drawing/2015/06/chart">
              <c:ext xmlns:c16="http://schemas.microsoft.com/office/drawing/2014/chart" uri="{C3380CC4-5D6E-409C-BE32-E72D297353CC}">
                <c16:uniqueId val="{00000006-6A82-9C40-A60D-E1743403AB27}"/>
              </c:ext>
            </c:extLst>
          </c:dPt>
          <c:dPt>
            <c:idx val="16"/>
            <c:invertIfNegative val="0"/>
            <c:bubble3D val="0"/>
            <c:extLst xmlns:c16r2="http://schemas.microsoft.com/office/drawing/2015/06/chart">
              <c:ext xmlns:c16="http://schemas.microsoft.com/office/drawing/2014/chart" uri="{C3380CC4-5D6E-409C-BE32-E72D297353CC}">
                <c16:uniqueId val="{00000007-6A82-9C40-A60D-E1743403AB27}"/>
              </c:ext>
            </c:extLst>
          </c:dPt>
          <c:dPt>
            <c:idx val="17"/>
            <c:invertIfNegative val="0"/>
            <c:bubble3D val="0"/>
            <c:extLst xmlns:c16r2="http://schemas.microsoft.com/office/drawing/2015/06/chart">
              <c:ext xmlns:c16="http://schemas.microsoft.com/office/drawing/2014/chart" uri="{C3380CC4-5D6E-409C-BE32-E72D297353CC}">
                <c16:uniqueId val="{00000008-6A82-9C40-A60D-E1743403AB27}"/>
              </c:ext>
            </c:extLst>
          </c:dPt>
          <c:cat>
            <c:strRef>
              <c:f>'2.8'!$B$7:$B$24</c:f>
              <c:strCache>
                <c:ptCount val="18"/>
                <c:pt idx="0">
                  <c:v>United Kingdom</c:v>
                </c:pt>
                <c:pt idx="1">
                  <c:v>Denmark</c:v>
                </c:pt>
                <c:pt idx="2">
                  <c:v>France</c:v>
                </c:pt>
                <c:pt idx="3">
                  <c:v>Ireland</c:v>
                </c:pt>
                <c:pt idx="4">
                  <c:v>Sweden</c:v>
                </c:pt>
                <c:pt idx="5">
                  <c:v>Switzerland</c:v>
                </c:pt>
                <c:pt idx="6">
                  <c:v>Romania</c:v>
                </c:pt>
                <c:pt idx="7">
                  <c:v>Norway</c:v>
                </c:pt>
                <c:pt idx="8">
                  <c:v>Netherlands</c:v>
                </c:pt>
                <c:pt idx="9">
                  <c:v>Germany</c:v>
                </c:pt>
                <c:pt idx="10">
                  <c:v>Australia</c:v>
                </c:pt>
                <c:pt idx="11">
                  <c:v>Brazil</c:v>
                </c:pt>
                <c:pt idx="12">
                  <c:v>Canada</c:v>
                </c:pt>
                <c:pt idx="13">
                  <c:v>Indonesia</c:v>
                </c:pt>
                <c:pt idx="14">
                  <c:v>Uruguay</c:v>
                </c:pt>
                <c:pt idx="15">
                  <c:v>USA</c:v>
                </c:pt>
                <c:pt idx="16">
                  <c:v>Mexico</c:v>
                </c:pt>
                <c:pt idx="17">
                  <c:v>World</c:v>
                </c:pt>
              </c:strCache>
            </c:strRef>
          </c:cat>
          <c:val>
            <c:numRef>
              <c:f>'2.8'!$C$7:$C$24</c:f>
              <c:numCache>
                <c:formatCode>General</c:formatCode>
                <c:ptCount val="18"/>
                <c:pt idx="0">
                  <c:v>25.89968203872934</c:v>
                </c:pt>
                <c:pt idx="1">
                  <c:v>24.99423317982921</c:v>
                </c:pt>
                <c:pt idx="2">
                  <c:v>54.44067971361316</c:v>
                </c:pt>
                <c:pt idx="4">
                  <c:v>34.86333339882438</c:v>
                </c:pt>
                <c:pt idx="5">
                  <c:v>33.88203233925764</c:v>
                </c:pt>
                <c:pt idx="6">
                  <c:v>19.84021819959415</c:v>
                </c:pt>
                <c:pt idx="7">
                  <c:v>45.47395691672247</c:v>
                </c:pt>
                <c:pt idx="8">
                  <c:v>27.83426096333248</c:v>
                </c:pt>
                <c:pt idx="9">
                  <c:v>35.75155631881938</c:v>
                </c:pt>
                <c:pt idx="12">
                  <c:v>10.09035112243052</c:v>
                </c:pt>
                <c:pt idx="16">
                  <c:v>34.3252901869106</c:v>
                </c:pt>
                <c:pt idx="17">
                  <c:v>33.24391058210103</c:v>
                </c:pt>
              </c:numCache>
            </c:numRef>
          </c:val>
          <c:extLst xmlns:c16r2="http://schemas.microsoft.com/office/drawing/2015/06/chart">
            <c:ext xmlns:c16="http://schemas.microsoft.com/office/drawing/2014/chart" uri="{C3380CC4-5D6E-409C-BE32-E72D297353CC}">
              <c16:uniqueId val="{00000009-6A82-9C40-A60D-E1743403AB27}"/>
            </c:ext>
          </c:extLst>
        </c:ser>
        <c:ser>
          <c:idx val="2"/>
          <c:order val="1"/>
          <c:tx>
            <c:strRef>
              <c:f>'2.8'!$D$6</c:f>
              <c:strCache>
                <c:ptCount val="1"/>
                <c:pt idx="0">
                  <c:v>Beef herd</c:v>
                </c:pt>
              </c:strCache>
            </c:strRef>
          </c:tx>
          <c:spPr>
            <a:solidFill>
              <a:schemeClr val="accent2"/>
            </a:solidFill>
          </c:spPr>
          <c:invertIfNegative val="0"/>
          <c:cat>
            <c:strRef>
              <c:f>'2.8'!$B$7:$B$24</c:f>
              <c:strCache>
                <c:ptCount val="18"/>
                <c:pt idx="0">
                  <c:v>United Kingdom</c:v>
                </c:pt>
                <c:pt idx="1">
                  <c:v>Denmark</c:v>
                </c:pt>
                <c:pt idx="2">
                  <c:v>France</c:v>
                </c:pt>
                <c:pt idx="3">
                  <c:v>Ireland</c:v>
                </c:pt>
                <c:pt idx="4">
                  <c:v>Sweden</c:v>
                </c:pt>
                <c:pt idx="5">
                  <c:v>Switzerland</c:v>
                </c:pt>
                <c:pt idx="6">
                  <c:v>Romania</c:v>
                </c:pt>
                <c:pt idx="7">
                  <c:v>Norway</c:v>
                </c:pt>
                <c:pt idx="8">
                  <c:v>Netherlands</c:v>
                </c:pt>
                <c:pt idx="9">
                  <c:v>Germany</c:v>
                </c:pt>
                <c:pt idx="10">
                  <c:v>Australia</c:v>
                </c:pt>
                <c:pt idx="11">
                  <c:v>Brazil</c:v>
                </c:pt>
                <c:pt idx="12">
                  <c:v>Canada</c:v>
                </c:pt>
                <c:pt idx="13">
                  <c:v>Indonesia</c:v>
                </c:pt>
                <c:pt idx="14">
                  <c:v>Uruguay</c:v>
                </c:pt>
                <c:pt idx="15">
                  <c:v>USA</c:v>
                </c:pt>
                <c:pt idx="16">
                  <c:v>Mexico</c:v>
                </c:pt>
                <c:pt idx="17">
                  <c:v>World</c:v>
                </c:pt>
              </c:strCache>
            </c:strRef>
          </c:cat>
          <c:val>
            <c:numRef>
              <c:f>'2.8'!$E$7:$E$24</c:f>
              <c:numCache>
                <c:formatCode>General</c:formatCode>
                <c:ptCount val="18"/>
                <c:pt idx="0">
                  <c:v>22.45968924083402</c:v>
                </c:pt>
                <c:pt idx="1">
                  <c:v>25.79244164440624</c:v>
                </c:pt>
                <c:pt idx="2">
                  <c:v>0.0</c:v>
                </c:pt>
                <c:pt idx="3">
                  <c:v>39.70460922765778</c:v>
                </c:pt>
                <c:pt idx="4">
                  <c:v>19.15913776088254</c:v>
                </c:pt>
                <c:pt idx="5">
                  <c:v>22.95552516290574</c:v>
                </c:pt>
                <c:pt idx="6">
                  <c:v>0.0</c:v>
                </c:pt>
                <c:pt idx="7">
                  <c:v>0.0</c:v>
                </c:pt>
                <c:pt idx="8">
                  <c:v>0.0</c:v>
                </c:pt>
                <c:pt idx="9">
                  <c:v>0.0</c:v>
                </c:pt>
                <c:pt idx="10">
                  <c:v>49.3927993959219</c:v>
                </c:pt>
                <c:pt idx="11">
                  <c:v>189.096459250717</c:v>
                </c:pt>
                <c:pt idx="12">
                  <c:v>52.62895354044742</c:v>
                </c:pt>
                <c:pt idx="13">
                  <c:v>290.0067948356408</c:v>
                </c:pt>
                <c:pt idx="14">
                  <c:v>65.54579863325773</c:v>
                </c:pt>
                <c:pt idx="15">
                  <c:v>52.93645193944513</c:v>
                </c:pt>
                <c:pt idx="16">
                  <c:v>0.0</c:v>
                </c:pt>
                <c:pt idx="17">
                  <c:v>65.57550148317935</c:v>
                </c:pt>
              </c:numCache>
            </c:numRef>
          </c:val>
          <c:extLst xmlns:c16r2="http://schemas.microsoft.com/office/drawing/2015/06/chart">
            <c:ext xmlns:c16="http://schemas.microsoft.com/office/drawing/2014/chart" uri="{C3380CC4-5D6E-409C-BE32-E72D297353CC}">
              <c16:uniqueId val="{0000000A-6A82-9C40-A60D-E1743403AB27}"/>
            </c:ext>
          </c:extLst>
        </c:ser>
        <c:dLbls>
          <c:showLegendKey val="0"/>
          <c:showVal val="0"/>
          <c:showCatName val="0"/>
          <c:showSerName val="0"/>
          <c:showPercent val="0"/>
          <c:showBubbleSize val="0"/>
        </c:dLbls>
        <c:gapWidth val="150"/>
        <c:overlap val="100"/>
        <c:axId val="2140413776"/>
        <c:axId val="2140267968"/>
      </c:barChart>
      <c:lineChart>
        <c:grouping val="standard"/>
        <c:varyColors val="0"/>
        <c:ser>
          <c:idx val="0"/>
          <c:order val="2"/>
          <c:tx>
            <c:strRef>
              <c:f>'2.8'!$F$6</c:f>
              <c:strCache>
                <c:ptCount val="1"/>
                <c:pt idx="0">
                  <c:v>Dummy - Maximum</c:v>
                </c:pt>
              </c:strCache>
            </c:strRef>
          </c:tx>
          <c:spPr>
            <a:ln w="28575">
              <a:noFill/>
            </a:ln>
          </c:spPr>
          <c:marker>
            <c:symbol val="none"/>
          </c:marker>
          <c:errBars>
            <c:errDir val="y"/>
            <c:errBarType val="both"/>
            <c:errValType val="cust"/>
            <c:noEndCap val="0"/>
            <c:plus>
              <c:numRef>
                <c:f>'2.8'!$J$7:$J$23</c:f>
                <c:numCache>
                  <c:formatCode>General</c:formatCode>
                  <c:ptCount val="17"/>
                  <c:pt idx="0">
                    <c:v>0.790420439932965</c:v>
                  </c:pt>
                  <c:pt idx="1">
                    <c:v>6.715109804143488</c:v>
                  </c:pt>
                  <c:pt idx="2">
                    <c:v>19.48113828079412</c:v>
                  </c:pt>
                  <c:pt idx="3">
                    <c:v>6.300595880786822</c:v>
                  </c:pt>
                  <c:pt idx="4">
                    <c:v>1.784356744592828</c:v>
                  </c:pt>
                  <c:pt idx="5">
                    <c:v>0.489472292741958</c:v>
                  </c:pt>
                  <c:pt idx="7">
                    <c:v>1.728196373052484</c:v>
                  </c:pt>
                  <c:pt idx="8">
                    <c:v>12.90350217341047</c:v>
                  </c:pt>
                  <c:pt idx="10">
                    <c:v>12.1715356277338</c:v>
                  </c:pt>
                  <c:pt idx="11">
                    <c:v>242.950799886904</c:v>
                  </c:pt>
                  <c:pt idx="12">
                    <c:v>31.05225911133074</c:v>
                  </c:pt>
                  <c:pt idx="13">
                    <c:v>75.39179374798691</c:v>
                  </c:pt>
                  <c:pt idx="14">
                    <c:v>9.01344097028127</c:v>
                  </c:pt>
                  <c:pt idx="15">
                    <c:v>25.72473967167569</c:v>
                  </c:pt>
                  <c:pt idx="16">
                    <c:v>7.532218028425778</c:v>
                  </c:pt>
                </c:numCache>
              </c:numRef>
            </c:plus>
            <c:minus>
              <c:numRef>
                <c:f>'2.8'!$I$7:$I$23</c:f>
                <c:numCache>
                  <c:formatCode>General</c:formatCode>
                  <c:ptCount val="17"/>
                  <c:pt idx="0">
                    <c:v>31.15333470961006</c:v>
                  </c:pt>
                  <c:pt idx="1">
                    <c:v>31.20771642959626</c:v>
                  </c:pt>
                  <c:pt idx="2">
                    <c:v>12.42477417803565</c:v>
                  </c:pt>
                  <c:pt idx="3">
                    <c:v>4.641824494922751</c:v>
                  </c:pt>
                  <c:pt idx="4">
                    <c:v>29.55793203552241</c:v>
                  </c:pt>
                  <c:pt idx="5">
                    <c:v>23.09972614345212</c:v>
                  </c:pt>
                  <c:pt idx="7">
                    <c:v>2.104167586393487</c:v>
                  </c:pt>
                  <c:pt idx="8">
                    <c:v>12.90350217341046</c:v>
                  </c:pt>
                  <c:pt idx="10">
                    <c:v>11.37754052462901</c:v>
                  </c:pt>
                  <c:pt idx="11">
                    <c:v>133.329867833589</c:v>
                  </c:pt>
                  <c:pt idx="12">
                    <c:v>53.15209638172891</c:v>
                  </c:pt>
                  <c:pt idx="13">
                    <c:v>64.30224027446096</c:v>
                  </c:pt>
                  <c:pt idx="14">
                    <c:v>9.66364398702835</c:v>
                  </c:pt>
                  <c:pt idx="15">
                    <c:v>16.67144577520492</c:v>
                  </c:pt>
                  <c:pt idx="16">
                    <c:v>7.532218028425785</c:v>
                  </c:pt>
                </c:numCache>
              </c:numRef>
            </c:minus>
          </c:errBars>
          <c:val>
            <c:numRef>
              <c:f>'2.8'!$F$7:$F$24</c:f>
              <c:numCache>
                <c:formatCode>General</c:formatCode>
                <c:ptCount val="18"/>
                <c:pt idx="0">
                  <c:v>48.35937127956337</c:v>
                </c:pt>
                <c:pt idx="1">
                  <c:v>50.78667482423545</c:v>
                </c:pt>
                <c:pt idx="2">
                  <c:v>54.44067971361316</c:v>
                </c:pt>
                <c:pt idx="3">
                  <c:v>39.70460922765778</c:v>
                </c:pt>
                <c:pt idx="4">
                  <c:v>54.0224711597069</c:v>
                </c:pt>
                <c:pt idx="5">
                  <c:v>56.83755750216334</c:v>
                </c:pt>
                <c:pt idx="6">
                  <c:v>19.84021819959415</c:v>
                </c:pt>
                <c:pt idx="7">
                  <c:v>45.47395691672247</c:v>
                </c:pt>
                <c:pt idx="8">
                  <c:v>27.83426096333248</c:v>
                </c:pt>
                <c:pt idx="9">
                  <c:v>35.75155631881938</c:v>
                </c:pt>
                <c:pt idx="10">
                  <c:v>49.3927993959219</c:v>
                </c:pt>
                <c:pt idx="11">
                  <c:v>189.096459250717</c:v>
                </c:pt>
                <c:pt idx="12">
                  <c:v>62.71930466287794</c:v>
                </c:pt>
                <c:pt idx="13">
                  <c:v>290.0067948356408</c:v>
                </c:pt>
                <c:pt idx="14">
                  <c:v>65.54579863325773</c:v>
                </c:pt>
                <c:pt idx="15">
                  <c:v>52.93645193944513</c:v>
                </c:pt>
                <c:pt idx="16">
                  <c:v>34.3252901869106</c:v>
                </c:pt>
                <c:pt idx="17">
                  <c:v>98.81941206528036</c:v>
                </c:pt>
              </c:numCache>
            </c:numRef>
          </c:val>
          <c:smooth val="0"/>
          <c:extLst xmlns:c16r2="http://schemas.microsoft.com/office/drawing/2015/06/chart">
            <c:ext xmlns:c16="http://schemas.microsoft.com/office/drawing/2014/chart" uri="{C3380CC4-5D6E-409C-BE32-E72D297353CC}">
              <c16:uniqueId val="{0000000B-6A82-9C40-A60D-E1743403AB27}"/>
            </c:ext>
          </c:extLst>
        </c:ser>
        <c:dLbls>
          <c:showLegendKey val="0"/>
          <c:showVal val="0"/>
          <c:showCatName val="0"/>
          <c:showSerName val="0"/>
          <c:showPercent val="0"/>
          <c:showBubbleSize val="0"/>
        </c:dLbls>
        <c:marker val="1"/>
        <c:smooth val="0"/>
        <c:axId val="2140413776"/>
        <c:axId val="2140267968"/>
      </c:lineChart>
      <c:catAx>
        <c:axId val="2140413776"/>
        <c:scaling>
          <c:orientation val="minMax"/>
        </c:scaling>
        <c:delete val="0"/>
        <c:axPos val="b"/>
        <c:numFmt formatCode="General" sourceLinked="0"/>
        <c:majorTickMark val="out"/>
        <c:minorTickMark val="none"/>
        <c:tickLblPos val="nextTo"/>
        <c:spPr>
          <a:ln>
            <a:solidFill>
              <a:schemeClr val="tx1"/>
            </a:solidFill>
          </a:ln>
        </c:spPr>
        <c:txPr>
          <a:bodyPr rot="-5400000" vert="horz"/>
          <a:lstStyle/>
          <a:p>
            <a:pPr>
              <a:defRPr sz="1200" baseline="0">
                <a:latin typeface="Myriad Pro" pitchFamily="34" charset="0"/>
              </a:defRPr>
            </a:pPr>
            <a:endParaRPr lang="en-US"/>
          </a:p>
        </c:txPr>
        <c:crossAx val="2140267968"/>
        <c:crosses val="autoZero"/>
        <c:auto val="1"/>
        <c:lblAlgn val="ctr"/>
        <c:lblOffset val="100"/>
        <c:noMultiLvlLbl val="0"/>
      </c:catAx>
      <c:valAx>
        <c:axId val="2140267968"/>
        <c:scaling>
          <c:orientation val="minMax"/>
          <c:max val="450.0"/>
        </c:scaling>
        <c:delete val="0"/>
        <c:axPos val="l"/>
        <c:majorGridlines>
          <c:spPr>
            <a:ln>
              <a:solidFill>
                <a:schemeClr val="accent4">
                  <a:lumMod val="40000"/>
                  <a:lumOff val="60000"/>
                </a:schemeClr>
              </a:solidFill>
              <a:prstDash val="solid"/>
            </a:ln>
          </c:spPr>
        </c:majorGridlines>
        <c:title>
          <c:tx>
            <c:rich>
              <a:bodyPr rot="-5400000" vert="horz"/>
              <a:lstStyle/>
              <a:p>
                <a:pPr>
                  <a:defRPr>
                    <a:latin typeface="Myriad Pro" pitchFamily="34" charset="0"/>
                  </a:defRPr>
                </a:pPr>
                <a:r>
                  <a:rPr lang="en-GB" sz="1200" dirty="0"/>
                  <a:t>kgCO</a:t>
                </a:r>
                <a:r>
                  <a:rPr lang="en-GB" sz="1200" baseline="-25000" dirty="0"/>
                  <a:t>2</a:t>
                </a:r>
                <a:r>
                  <a:rPr lang="en-GB" sz="1200" dirty="0"/>
                  <a:t>e</a:t>
                </a:r>
                <a:r>
                  <a:rPr lang="en-GB" sz="1200" baseline="0" dirty="0"/>
                  <a:t> per kg retail weight</a:t>
                </a:r>
                <a:endParaRPr lang="en-GB" sz="1200" dirty="0"/>
              </a:p>
            </c:rich>
          </c:tx>
          <c:layout>
            <c:manualLayout>
              <c:xMode val="edge"/>
              <c:yMode val="edge"/>
              <c:x val="0.0"/>
              <c:y val="0.141186003256229"/>
            </c:manualLayout>
          </c:layout>
          <c:overlay val="0"/>
        </c:title>
        <c:numFmt formatCode="General" sourceLinked="1"/>
        <c:majorTickMark val="out"/>
        <c:minorTickMark val="none"/>
        <c:tickLblPos val="nextTo"/>
        <c:spPr>
          <a:ln>
            <a:noFill/>
          </a:ln>
        </c:spPr>
        <c:txPr>
          <a:bodyPr/>
          <a:lstStyle/>
          <a:p>
            <a:pPr>
              <a:defRPr sz="1200" baseline="0">
                <a:latin typeface="Myriad Pro" pitchFamily="34" charset="0"/>
              </a:defRPr>
            </a:pPr>
            <a:endParaRPr lang="en-US"/>
          </a:p>
        </c:txPr>
        <c:crossAx val="2140413776"/>
        <c:crosses val="autoZero"/>
        <c:crossBetween val="between"/>
      </c:valAx>
    </c:plotArea>
    <c:legend>
      <c:legendPos val="r"/>
      <c:legendEntry>
        <c:idx val="2"/>
        <c:delete val="1"/>
      </c:legendEntry>
      <c:layout>
        <c:manualLayout>
          <c:xMode val="edge"/>
          <c:yMode val="edge"/>
          <c:x val="0.817386284722222"/>
          <c:y val="0.238815456761298"/>
          <c:w val="0.173794270833333"/>
          <c:h val="0.271432179449416"/>
        </c:manualLayout>
      </c:layout>
      <c:overlay val="0"/>
      <c:txPr>
        <a:bodyPr/>
        <a:lstStyle/>
        <a:p>
          <a:pPr>
            <a:defRPr sz="1200" baseline="0">
              <a:latin typeface="Myriad Pro" pitchFamily="34" charset="0"/>
            </a:defRPr>
          </a:pPr>
          <a:endParaRPr lang="en-US"/>
        </a:p>
      </c:txPr>
    </c:legend>
    <c:plotVisOnly val="1"/>
    <c:dispBlanksAs val="gap"/>
    <c:showDLblsOverMax val="0"/>
  </c:chart>
  <c:spPr>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606571492056"/>
          <c:y val="0.050867964421114"/>
          <c:w val="0.818093262073445"/>
          <c:h val="0.716118551999718"/>
        </c:manualLayout>
      </c:layout>
      <c:barChart>
        <c:barDir val="col"/>
        <c:grouping val="clustered"/>
        <c:varyColors val="0"/>
        <c:ser>
          <c:idx val="0"/>
          <c:order val="0"/>
          <c:spPr>
            <a:solidFill>
              <a:schemeClr val="accent3">
                <a:lumMod val="75000"/>
              </a:schemeClr>
            </a:solidFill>
            <a:ln>
              <a:noFill/>
            </a:ln>
            <a:effectLst/>
          </c:spPr>
          <c:invertIfNegative val="0"/>
          <c:dPt>
            <c:idx val="2"/>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1-C667-7A45-BCB9-A5A942BD86D1}"/>
              </c:ext>
            </c:extLst>
          </c:dPt>
          <c:dPt>
            <c:idx val="3"/>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C667-7A45-BCB9-A5A942BD86D1}"/>
              </c:ext>
            </c:extLst>
          </c:dPt>
          <c:dPt>
            <c:idx val="4"/>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5-C667-7A45-BCB9-A5A942BD86D1}"/>
              </c:ext>
            </c:extLst>
          </c:dPt>
          <c:dPt>
            <c:idx val="5"/>
            <c:invertIfNegative val="0"/>
            <c:bubble3D val="0"/>
            <c:spPr>
              <a:solidFill>
                <a:schemeClr val="tx1"/>
              </a:solidFill>
              <a:ln>
                <a:noFill/>
              </a:ln>
              <a:effectLst/>
            </c:spPr>
            <c:extLst xmlns:c16r2="http://schemas.microsoft.com/office/drawing/2015/06/chart">
              <c:ext xmlns:c16="http://schemas.microsoft.com/office/drawing/2014/chart" uri="{C3380CC4-5D6E-409C-BE32-E72D297353CC}">
                <c16:uniqueId val="{00000007-C667-7A45-BCB9-A5A942BD86D1}"/>
              </c:ext>
            </c:extLst>
          </c:dPt>
          <c:dPt>
            <c:idx val="6"/>
            <c:invertIfNegative val="0"/>
            <c:bubble3D val="0"/>
            <c:spPr>
              <a:solidFill>
                <a:schemeClr val="tx1"/>
              </a:solidFill>
              <a:ln>
                <a:noFill/>
              </a:ln>
              <a:effectLst/>
            </c:spPr>
            <c:extLst xmlns:c16r2="http://schemas.microsoft.com/office/drawing/2015/06/chart">
              <c:ext xmlns:c16="http://schemas.microsoft.com/office/drawing/2014/chart" uri="{C3380CC4-5D6E-409C-BE32-E72D297353CC}">
                <c16:uniqueId val="{00000009-C667-7A45-BCB9-A5A942BD86D1}"/>
              </c:ext>
            </c:extLst>
          </c:dPt>
          <c:dLbls>
            <c:dLbl>
              <c:idx val="5"/>
              <c:layout>
                <c:manualLayout>
                  <c:x val="0.00159610219276792"/>
                  <c:y val="-0.0119990627503741"/>
                </c:manualLayout>
              </c:layout>
              <c:tx>
                <c:rich>
                  <a:bodyPr/>
                  <a:lstStyle/>
                  <a:p>
                    <a:r>
                      <a:rPr lang="en-US" sz="1600" dirty="0"/>
                      <a:t>12 MtCO</a:t>
                    </a:r>
                    <a:r>
                      <a:rPr lang="en-US" sz="1600" baseline="-25000" dirty="0"/>
                      <a:t>2</a:t>
                    </a:r>
                    <a:r>
                      <a:rPr lang="en-US" sz="1600" dirty="0"/>
                      <a:t>e</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667-7A45-BCB9-A5A942BD86D1}"/>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Sheet4!$J$8:$J$13</c:f>
              <c:strCache>
                <c:ptCount val="6"/>
                <c:pt idx="0">
                  <c:v>Forestry </c:v>
                </c:pt>
                <c:pt idx="1">
                  <c:v>Grassland</c:v>
                </c:pt>
                <c:pt idx="2">
                  <c:v>Peatland</c:v>
                </c:pt>
                <c:pt idx="3">
                  <c:v>Cropland </c:v>
                </c:pt>
                <c:pt idx="4">
                  <c:v>Settlements</c:v>
                </c:pt>
                <c:pt idx="5">
                  <c:v>net emissions</c:v>
                </c:pt>
              </c:strCache>
            </c:strRef>
          </c:cat>
          <c:val>
            <c:numRef>
              <c:f>Sheet4!$K$8:$K$13</c:f>
              <c:numCache>
                <c:formatCode>0.0</c:formatCode>
                <c:ptCount val="6"/>
                <c:pt idx="0">
                  <c:v>-18.02719921539398</c:v>
                </c:pt>
                <c:pt idx="1">
                  <c:v>-9.28055604800958</c:v>
                </c:pt>
                <c:pt idx="2">
                  <c:v>23.1428</c:v>
                </c:pt>
                <c:pt idx="3">
                  <c:v>10.8993666774505</c:v>
                </c:pt>
                <c:pt idx="4">
                  <c:v>6.955311488742495</c:v>
                </c:pt>
                <c:pt idx="5">
                  <c:v>13.68972290278944</c:v>
                </c:pt>
              </c:numCache>
            </c:numRef>
          </c:val>
          <c:extLst xmlns:c16r2="http://schemas.microsoft.com/office/drawing/2015/06/chart">
            <c:ext xmlns:c16="http://schemas.microsoft.com/office/drawing/2014/chart" uri="{C3380CC4-5D6E-409C-BE32-E72D297353CC}">
              <c16:uniqueId val="{0000000A-C667-7A45-BCB9-A5A942BD86D1}"/>
            </c:ext>
          </c:extLst>
        </c:ser>
        <c:dLbls>
          <c:showLegendKey val="0"/>
          <c:showVal val="0"/>
          <c:showCatName val="0"/>
          <c:showSerName val="0"/>
          <c:showPercent val="0"/>
          <c:showBubbleSize val="0"/>
        </c:dLbls>
        <c:gapWidth val="219"/>
        <c:overlap val="-27"/>
        <c:axId val="2141766176"/>
        <c:axId val="2141867856"/>
      </c:barChart>
      <c:catAx>
        <c:axId val="21417661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141867856"/>
        <c:crosses val="autoZero"/>
        <c:auto val="1"/>
        <c:lblAlgn val="ctr"/>
        <c:lblOffset val="100"/>
        <c:noMultiLvlLbl val="0"/>
      </c:catAx>
      <c:valAx>
        <c:axId val="2141867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GB" sz="1200" b="1" i="0" u="none" strike="noStrike" baseline="0" dirty="0">
                    <a:solidFill>
                      <a:schemeClr val="tx1"/>
                    </a:solidFill>
                    <a:effectLst/>
                  </a:rPr>
                  <a:t>Annual net emissions (MtCO</a:t>
                </a:r>
                <a:r>
                  <a:rPr lang="en-GB" sz="1200" b="1" i="0" u="none" strike="noStrike" baseline="-25000" dirty="0">
                    <a:solidFill>
                      <a:schemeClr val="tx1"/>
                    </a:solidFill>
                    <a:effectLst/>
                  </a:rPr>
                  <a:t>2</a:t>
                </a:r>
                <a:r>
                  <a:rPr lang="en-GB" sz="1200" b="1" i="0" u="none" strike="noStrike" baseline="0" dirty="0">
                    <a:solidFill>
                      <a:schemeClr val="tx1"/>
                    </a:solidFill>
                    <a:effectLst/>
                  </a:rPr>
                  <a:t>e)</a:t>
                </a:r>
                <a:endParaRPr lang="en-GB" sz="1200" dirty="0">
                  <a:solidFill>
                    <a:schemeClr val="tx1"/>
                  </a:solidFill>
                </a:endParaRPr>
              </a:p>
            </c:rich>
          </c:tx>
          <c:layout>
            <c:manualLayout>
              <c:xMode val="edge"/>
              <c:yMode val="edge"/>
              <c:x val="0.0314619017427182"/>
              <c:y val="0.0476347044388344"/>
            </c:manualLayout>
          </c:layout>
          <c:overlay val="0"/>
          <c:spPr>
            <a:noFill/>
            <a:ln>
              <a:noFill/>
            </a:ln>
            <a:effectLst/>
          </c:sp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141766176"/>
        <c:crosses val="autoZero"/>
        <c:crossBetween val="between"/>
        <c:majorUnit val="10.0"/>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0.04943</cdr:x>
      <cdr:y>0.63588</cdr:y>
    </cdr:from>
    <cdr:to>
      <cdr:x>0.15147</cdr:x>
      <cdr:y>0.69549</cdr:y>
    </cdr:to>
    <cdr:sp macro="" textlink="">
      <cdr:nvSpPr>
        <cdr:cNvPr id="3" name="Right Brace 2"/>
        <cdr:cNvSpPr/>
      </cdr:nvSpPr>
      <cdr:spPr>
        <a:xfrm xmlns:a="http://schemas.openxmlformats.org/drawingml/2006/main" rot="5400000">
          <a:off x="477349" y="2114939"/>
          <a:ext cx="216011" cy="594646"/>
        </a:xfrm>
        <a:prstGeom xmlns:a="http://schemas.openxmlformats.org/drawingml/2006/main" prst="rightBrace">
          <a:avLst/>
        </a:prstGeom>
        <a:ln xmlns:a="http://schemas.openxmlformats.org/drawingml/2006/main" w="190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0.0401</cdr:x>
      <cdr:y>0.73523</cdr:y>
    </cdr:from>
    <cdr:to>
      <cdr:x>0.21357</cdr:x>
      <cdr:y>0.81472</cdr:y>
    </cdr:to>
    <cdr:sp macro="" textlink="">
      <cdr:nvSpPr>
        <cdr:cNvPr id="4" name="TextBox 3"/>
        <cdr:cNvSpPr txBox="1"/>
      </cdr:nvSpPr>
      <cdr:spPr>
        <a:xfrm xmlns:a="http://schemas.openxmlformats.org/drawingml/2006/main">
          <a:off x="282961" y="2664296"/>
          <a:ext cx="1224136"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cdr:x>
      <cdr:y>0.71536</cdr:y>
    </cdr:from>
    <cdr:to>
      <cdr:x>0.35834</cdr:x>
      <cdr:y>1</cdr:y>
    </cdr:to>
    <cdr:sp macro="" textlink="">
      <cdr:nvSpPr>
        <cdr:cNvPr id="5" name="TextBox 4"/>
        <cdr:cNvSpPr txBox="1"/>
      </cdr:nvSpPr>
      <cdr:spPr>
        <a:xfrm xmlns:a="http://schemas.openxmlformats.org/drawingml/2006/main">
          <a:off x="0" y="2592274"/>
          <a:ext cx="2088232" cy="10314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600" dirty="0"/>
            <a:t>~ 55% for animal feed</a:t>
          </a:r>
        </a:p>
      </cdr:txBody>
    </cdr:sp>
  </cdr:relSizeAnchor>
</c:userShapes>
</file>

<file path=ppt/drawings/drawing2.xml><?xml version="1.0" encoding="utf-8"?>
<c:userShapes xmlns:c="http://schemas.openxmlformats.org/drawingml/2006/chart">
  <cdr:relSizeAnchor xmlns:cdr="http://schemas.openxmlformats.org/drawingml/2006/chartDrawing">
    <cdr:from>
      <cdr:x>0.84112</cdr:x>
      <cdr:y>0.80851</cdr:y>
    </cdr:from>
    <cdr:to>
      <cdr:x>1</cdr:x>
      <cdr:y>0.87234</cdr:y>
    </cdr:to>
    <cdr:sp macro="" textlink="">
      <cdr:nvSpPr>
        <cdr:cNvPr id="2" name="Rectangle 1"/>
        <cdr:cNvSpPr/>
      </cdr:nvSpPr>
      <cdr:spPr>
        <a:xfrm xmlns:a="http://schemas.openxmlformats.org/drawingml/2006/main">
          <a:off x="6480720" y="2736304"/>
          <a:ext cx="1224136" cy="216024"/>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r>
            <a:rPr lang="en-GB" sz="1000" dirty="0">
              <a:solidFill>
                <a:schemeClr val="tx1"/>
              </a:solidFill>
              <a:latin typeface="Myriad Pro" panose="020B0503030403020204" pitchFamily="34" charset="0"/>
            </a:rPr>
            <a:t>Land use &amp; forestry</a:t>
          </a:r>
        </a:p>
      </cdr:txBody>
    </cdr:sp>
  </cdr:relSizeAnchor>
</c:userShapes>
</file>

<file path=ppt/drawings/drawing3.xml><?xml version="1.0" encoding="utf-8"?>
<c:userShapes xmlns:c="http://schemas.openxmlformats.org/drawingml/2006/chart">
  <cdr:relSizeAnchor xmlns:cdr="http://schemas.openxmlformats.org/drawingml/2006/chartDrawing">
    <cdr:from>
      <cdr:x>0.07884</cdr:x>
      <cdr:y>0.80906</cdr:y>
    </cdr:from>
    <cdr:to>
      <cdr:x>0.90179</cdr:x>
      <cdr:y>1</cdr:y>
    </cdr:to>
    <cdr:sp macro="" textlink="">
      <cdr:nvSpPr>
        <cdr:cNvPr id="2" name="TextBox 1"/>
        <cdr:cNvSpPr txBox="1"/>
      </cdr:nvSpPr>
      <cdr:spPr>
        <a:xfrm xmlns:a="http://schemas.openxmlformats.org/drawingml/2006/main">
          <a:off x="586408" y="3024336"/>
          <a:ext cx="6120680"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cdr:x>
      <cdr:y>0.93131</cdr:y>
    </cdr:from>
    <cdr:to>
      <cdr:x>0.87645</cdr:x>
      <cdr:y>1</cdr:y>
    </cdr:to>
    <cdr:sp macro="" textlink="">
      <cdr:nvSpPr>
        <cdr:cNvPr id="3" name="TextBox 5"/>
        <cdr:cNvSpPr txBox="1"/>
      </cdr:nvSpPr>
      <cdr:spPr>
        <a:xfrm xmlns:a="http://schemas.openxmlformats.org/drawingml/2006/main">
          <a:off x="0" y="3755449"/>
          <a:ext cx="7099582"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200" dirty="0"/>
            <a:t>Source: </a:t>
          </a:r>
          <a:r>
            <a:rPr lang="en-GB" sz="1200" dirty="0" err="1"/>
            <a:t>Poore</a:t>
          </a:r>
          <a:r>
            <a:rPr lang="en-GB" sz="1200" dirty="0"/>
            <a:t>, J. &amp; </a:t>
          </a:r>
          <a:r>
            <a:rPr lang="en-GB" sz="1200" dirty="0" err="1"/>
            <a:t>Nemecek</a:t>
          </a:r>
          <a:r>
            <a:rPr lang="en-GB" sz="1200" dirty="0"/>
            <a:t>, T. (2018)</a:t>
          </a:r>
          <a:endParaRPr lang="en-GB" sz="1200" i="1" dirty="0"/>
        </a:p>
      </cdr:txBody>
    </cdr:sp>
  </cdr:relSizeAnchor>
</c:userShapes>
</file>

<file path=ppt/drawings/drawing5.xml><?xml version="1.0" encoding="utf-8"?>
<c:userShapes xmlns:c="http://schemas.openxmlformats.org/drawingml/2006/chart">
  <cdr:relSizeAnchor xmlns:cdr="http://schemas.openxmlformats.org/drawingml/2006/chartDrawing">
    <cdr:from>
      <cdr:x>0.04212</cdr:x>
      <cdr:y>0.0525</cdr:y>
    </cdr:from>
    <cdr:to>
      <cdr:x>0.0737</cdr:x>
      <cdr:y>0.76124</cdr:y>
    </cdr:to>
    <cdr:sp macro="" textlink="">
      <cdr:nvSpPr>
        <cdr:cNvPr id="2" name="TextBox 1"/>
        <cdr:cNvSpPr txBox="1"/>
      </cdr:nvSpPr>
      <cdr:spPr>
        <a:xfrm xmlns:a="http://schemas.openxmlformats.org/drawingml/2006/main">
          <a:off x="288032" y="144016"/>
          <a:ext cx="216024" cy="19442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D8D018-856B-6445-A9C5-053D54818AC1}" type="datetimeFigureOut">
              <a:rPr lang="en-US" smtClean="0"/>
              <a:t>2/11/20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EF99E2-675F-2C42-9469-6B8B96FF0711}" type="slidenum">
              <a:rPr lang="en-US" smtClean="0"/>
              <a:t>‹#›</a:t>
            </a:fld>
            <a:endParaRPr lang="en-US"/>
          </a:p>
        </p:txBody>
      </p:sp>
    </p:spTree>
    <p:extLst>
      <p:ext uri="{BB962C8B-B14F-4D97-AF65-F5344CB8AC3E}">
        <p14:creationId xmlns:p14="http://schemas.microsoft.com/office/powerpoint/2010/main" val="541506989"/>
      </p:ext>
    </p:extLst>
  </p:cSld>
  <p:clrMap bg1="lt1" tx1="dk1" bg2="lt2" tx2="dk2" accent1="accent1" accent2="accent2" accent3="accent3" accent4="accent4" accent5="accent5" accent6="accent6" hlink="hlink" folHlink="folHlink"/>
  <p:notesStyle>
    <a:lvl1pPr marL="0" algn="l" defTabSz="457034" rtl="0" eaLnBrk="1" latinLnBrk="0" hangingPunct="1">
      <a:defRPr sz="1200" kern="1200">
        <a:solidFill>
          <a:schemeClr val="tx1"/>
        </a:solidFill>
        <a:latin typeface="+mn-lt"/>
        <a:ea typeface="+mn-ea"/>
        <a:cs typeface="+mn-cs"/>
      </a:defRPr>
    </a:lvl1pPr>
    <a:lvl2pPr marL="457034" algn="l" defTabSz="457034" rtl="0" eaLnBrk="1" latinLnBrk="0" hangingPunct="1">
      <a:defRPr sz="1200" kern="1200">
        <a:solidFill>
          <a:schemeClr val="tx1"/>
        </a:solidFill>
        <a:latin typeface="+mn-lt"/>
        <a:ea typeface="+mn-ea"/>
        <a:cs typeface="+mn-cs"/>
      </a:defRPr>
    </a:lvl2pPr>
    <a:lvl3pPr marL="914085" algn="l" defTabSz="457034" rtl="0" eaLnBrk="1" latinLnBrk="0" hangingPunct="1">
      <a:defRPr sz="1200" kern="1200">
        <a:solidFill>
          <a:schemeClr val="tx1"/>
        </a:solidFill>
        <a:latin typeface="+mn-lt"/>
        <a:ea typeface="+mn-ea"/>
        <a:cs typeface="+mn-cs"/>
      </a:defRPr>
    </a:lvl3pPr>
    <a:lvl4pPr marL="1371124" algn="l" defTabSz="457034" rtl="0" eaLnBrk="1" latinLnBrk="0" hangingPunct="1">
      <a:defRPr sz="1200" kern="1200">
        <a:solidFill>
          <a:schemeClr val="tx1"/>
        </a:solidFill>
        <a:latin typeface="+mn-lt"/>
        <a:ea typeface="+mn-ea"/>
        <a:cs typeface="+mn-cs"/>
      </a:defRPr>
    </a:lvl4pPr>
    <a:lvl5pPr marL="1828169" algn="l" defTabSz="457034" rtl="0" eaLnBrk="1" latinLnBrk="0" hangingPunct="1">
      <a:defRPr sz="1200" kern="1200">
        <a:solidFill>
          <a:schemeClr val="tx1"/>
        </a:solidFill>
        <a:latin typeface="+mn-lt"/>
        <a:ea typeface="+mn-ea"/>
        <a:cs typeface="+mn-cs"/>
      </a:defRPr>
    </a:lvl5pPr>
    <a:lvl6pPr marL="2285202" algn="l" defTabSz="457034" rtl="0" eaLnBrk="1" latinLnBrk="0" hangingPunct="1">
      <a:defRPr sz="1200" kern="1200">
        <a:solidFill>
          <a:schemeClr val="tx1"/>
        </a:solidFill>
        <a:latin typeface="+mn-lt"/>
        <a:ea typeface="+mn-ea"/>
        <a:cs typeface="+mn-cs"/>
      </a:defRPr>
    </a:lvl6pPr>
    <a:lvl7pPr marL="2742236" algn="l" defTabSz="457034" rtl="0" eaLnBrk="1" latinLnBrk="0" hangingPunct="1">
      <a:defRPr sz="1200" kern="1200">
        <a:solidFill>
          <a:schemeClr val="tx1"/>
        </a:solidFill>
        <a:latin typeface="+mn-lt"/>
        <a:ea typeface="+mn-ea"/>
        <a:cs typeface="+mn-cs"/>
      </a:defRPr>
    </a:lvl7pPr>
    <a:lvl8pPr marL="3199280" algn="l" defTabSz="457034" rtl="0" eaLnBrk="1" latinLnBrk="0" hangingPunct="1">
      <a:defRPr sz="1200" kern="1200">
        <a:solidFill>
          <a:schemeClr val="tx1"/>
        </a:solidFill>
        <a:latin typeface="+mn-lt"/>
        <a:ea typeface="+mn-ea"/>
        <a:cs typeface="+mn-cs"/>
      </a:defRPr>
    </a:lvl8pPr>
    <a:lvl9pPr marL="3656320" algn="l" defTabSz="457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 Land for agriculture is made up of arable and horticultural crops, uncropped arable land, common rough grazing, temporary and permanent grassland and land used for outdoor pigs. It excludes woodlands and non-agricultural land.</a:t>
            </a:r>
          </a:p>
          <a:p>
            <a:endParaRPr lang="en-GB" dirty="0"/>
          </a:p>
        </p:txBody>
      </p:sp>
      <p:sp>
        <p:nvSpPr>
          <p:cNvPr id="4" name="Slide Number Placeholder 3"/>
          <p:cNvSpPr>
            <a:spLocks noGrp="1"/>
          </p:cNvSpPr>
          <p:nvPr>
            <p:ph type="sldNum" sz="quarter" idx="10"/>
          </p:nvPr>
        </p:nvSpPr>
        <p:spPr/>
        <p:txBody>
          <a:bodyPr/>
          <a:lstStyle/>
          <a:p>
            <a:fld id="{E3DB2225-3EB0-48B6-B70D-39830BD31404}" type="slidenum">
              <a:rPr lang="en-GB" smtClean="0">
                <a:solidFill>
                  <a:prstClr val="black"/>
                </a:solidFill>
                <a:latin typeface="Calibri"/>
              </a:rPr>
              <a:pPr/>
              <a:t>2</a:t>
            </a:fld>
            <a:endParaRPr lang="en-GB">
              <a:solidFill>
                <a:prstClr val="black"/>
              </a:solidFill>
              <a:latin typeface="Calibri"/>
            </a:endParaRPr>
          </a:p>
        </p:txBody>
      </p:sp>
    </p:spTree>
    <p:extLst>
      <p:ext uri="{BB962C8B-B14F-4D97-AF65-F5344CB8AC3E}">
        <p14:creationId xmlns:p14="http://schemas.microsoft.com/office/powerpoint/2010/main" val="1594022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Bioenergy and trees on farm</a:t>
            </a:r>
          </a:p>
        </p:txBody>
      </p:sp>
      <p:sp>
        <p:nvSpPr>
          <p:cNvPr id="4" name="Slide Number Placeholder 3"/>
          <p:cNvSpPr>
            <a:spLocks noGrp="1"/>
          </p:cNvSpPr>
          <p:nvPr>
            <p:ph type="sldNum" sz="quarter" idx="10"/>
          </p:nvPr>
        </p:nvSpPr>
        <p:spPr/>
        <p:txBody>
          <a:bodyPr/>
          <a:lstStyle/>
          <a:p>
            <a:fld id="{E3DB2225-3EB0-48B6-B70D-39830BD31404}" type="slidenum">
              <a:rPr lang="en-GB" smtClean="0">
                <a:solidFill>
                  <a:prstClr val="black"/>
                </a:solidFill>
                <a:latin typeface="Calibri"/>
              </a:rPr>
              <a:pPr/>
              <a:t>11</a:t>
            </a:fld>
            <a:endParaRPr lang="en-GB">
              <a:solidFill>
                <a:prstClr val="black"/>
              </a:solidFill>
              <a:latin typeface="Calibri"/>
            </a:endParaRPr>
          </a:p>
        </p:txBody>
      </p:sp>
    </p:spTree>
    <p:extLst>
      <p:ext uri="{BB962C8B-B14F-4D97-AF65-F5344CB8AC3E}">
        <p14:creationId xmlns:p14="http://schemas.microsoft.com/office/powerpoint/2010/main" val="3915150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Bioenergy and trees on farm</a:t>
            </a:r>
          </a:p>
        </p:txBody>
      </p:sp>
      <p:sp>
        <p:nvSpPr>
          <p:cNvPr id="4" name="Slide Number Placeholder 3"/>
          <p:cNvSpPr>
            <a:spLocks noGrp="1"/>
          </p:cNvSpPr>
          <p:nvPr>
            <p:ph type="sldNum" sz="quarter" idx="10"/>
          </p:nvPr>
        </p:nvSpPr>
        <p:spPr/>
        <p:txBody>
          <a:bodyPr/>
          <a:lstStyle/>
          <a:p>
            <a:fld id="{E3DB2225-3EB0-48B6-B70D-39830BD31404}" type="slidenum">
              <a:rPr lang="en-GB" smtClean="0">
                <a:solidFill>
                  <a:prstClr val="black"/>
                </a:solidFill>
                <a:latin typeface="Calibri"/>
              </a:rPr>
              <a:pPr/>
              <a:t>12</a:t>
            </a:fld>
            <a:endParaRPr lang="en-GB">
              <a:solidFill>
                <a:prstClr val="black"/>
              </a:solidFill>
              <a:latin typeface="Calibri"/>
            </a:endParaRPr>
          </a:p>
        </p:txBody>
      </p:sp>
    </p:spTree>
    <p:extLst>
      <p:ext uri="{BB962C8B-B14F-4D97-AF65-F5344CB8AC3E}">
        <p14:creationId xmlns:p14="http://schemas.microsoft.com/office/powerpoint/2010/main" val="2856887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3DB2225-3EB0-48B6-B70D-39830BD31404}" type="slidenum">
              <a:rPr lang="en-GB" smtClean="0">
                <a:solidFill>
                  <a:prstClr val="black"/>
                </a:solidFill>
                <a:latin typeface="Calibri"/>
              </a:rPr>
              <a:pPr/>
              <a:t>13</a:t>
            </a:fld>
            <a:endParaRPr lang="en-GB">
              <a:solidFill>
                <a:prstClr val="black"/>
              </a:solidFill>
              <a:latin typeface="Calibri"/>
            </a:endParaRPr>
          </a:p>
        </p:txBody>
      </p:sp>
    </p:spTree>
    <p:extLst>
      <p:ext uri="{BB962C8B-B14F-4D97-AF65-F5344CB8AC3E}">
        <p14:creationId xmlns:p14="http://schemas.microsoft.com/office/powerpoint/2010/main" val="1994746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Food Production to Supply Ratio (commonly referred to as the “Self Sufficiency Ratio”), is calculated as the </a:t>
            </a:r>
            <a:r>
              <a:rPr lang="en-GB" dirty="0" err="1"/>
              <a:t>farmgate</a:t>
            </a:r>
            <a:r>
              <a:rPr lang="en-GB" dirty="0"/>
              <a:t> value of raw food production divided by the value of raw food for human consumption </a:t>
            </a:r>
          </a:p>
          <a:p>
            <a:endParaRPr lang="en-GB" dirty="0"/>
          </a:p>
        </p:txBody>
      </p:sp>
      <p:sp>
        <p:nvSpPr>
          <p:cNvPr id="4" name="Slide Number Placeholder 3"/>
          <p:cNvSpPr>
            <a:spLocks noGrp="1"/>
          </p:cNvSpPr>
          <p:nvPr>
            <p:ph type="sldNum" sz="quarter" idx="10"/>
          </p:nvPr>
        </p:nvSpPr>
        <p:spPr/>
        <p:txBody>
          <a:bodyPr/>
          <a:lstStyle/>
          <a:p>
            <a:fld id="{E3DB2225-3EB0-48B6-B70D-39830BD31404}" type="slidenum">
              <a:rPr lang="en-GB" smtClean="0">
                <a:solidFill>
                  <a:prstClr val="black"/>
                </a:solidFill>
                <a:latin typeface="Calibri"/>
              </a:rPr>
              <a:pPr/>
              <a:t>3</a:t>
            </a:fld>
            <a:endParaRPr lang="en-GB">
              <a:solidFill>
                <a:prstClr val="black"/>
              </a:solidFill>
              <a:latin typeface="Calibri"/>
            </a:endParaRPr>
          </a:p>
        </p:txBody>
      </p:sp>
    </p:spTree>
    <p:extLst>
      <p:ext uri="{BB962C8B-B14F-4D97-AF65-F5344CB8AC3E}">
        <p14:creationId xmlns:p14="http://schemas.microsoft.com/office/powerpoint/2010/main" val="730989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3DB2225-3EB0-48B6-B70D-39830BD31404}" type="slidenum">
              <a:rPr lang="en-GB" smtClean="0">
                <a:solidFill>
                  <a:prstClr val="black"/>
                </a:solidFill>
                <a:latin typeface="Calibri"/>
              </a:rPr>
              <a:pPr/>
              <a:t>4</a:t>
            </a:fld>
            <a:endParaRPr lang="en-GB">
              <a:solidFill>
                <a:prstClr val="black"/>
              </a:solidFill>
              <a:latin typeface="Calibri"/>
            </a:endParaRPr>
          </a:p>
        </p:txBody>
      </p:sp>
    </p:spTree>
    <p:extLst>
      <p:ext uri="{BB962C8B-B14F-4D97-AF65-F5344CB8AC3E}">
        <p14:creationId xmlns:p14="http://schemas.microsoft.com/office/powerpoint/2010/main" val="3661203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3DB2225-3EB0-48B6-B70D-39830BD31404}" type="slidenum">
              <a:rPr lang="en-GB" smtClean="0">
                <a:solidFill>
                  <a:prstClr val="black"/>
                </a:solidFill>
                <a:latin typeface="Calibri"/>
              </a:rPr>
              <a:pPr/>
              <a:t>5</a:t>
            </a:fld>
            <a:endParaRPr lang="en-GB">
              <a:solidFill>
                <a:prstClr val="black"/>
              </a:solidFill>
              <a:latin typeface="Calibri"/>
            </a:endParaRPr>
          </a:p>
        </p:txBody>
      </p:sp>
    </p:spTree>
    <p:extLst>
      <p:ext uri="{BB962C8B-B14F-4D97-AF65-F5344CB8AC3E}">
        <p14:creationId xmlns:p14="http://schemas.microsoft.com/office/powerpoint/2010/main" val="2269944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Soil Emission can vary by region (wet vs dry); application rate, </a:t>
            </a:r>
            <a:r>
              <a:rPr lang="en-GB" b="1" dirty="0"/>
              <a:t>liquid slurries more than solid manure due to higher nitrogen availability</a:t>
            </a:r>
            <a:endParaRPr lang="en-GB" dirty="0"/>
          </a:p>
        </p:txBody>
      </p:sp>
      <p:sp>
        <p:nvSpPr>
          <p:cNvPr id="4" name="Slide Number Placeholder 3"/>
          <p:cNvSpPr>
            <a:spLocks noGrp="1"/>
          </p:cNvSpPr>
          <p:nvPr>
            <p:ph type="sldNum" sz="quarter" idx="10"/>
          </p:nvPr>
        </p:nvSpPr>
        <p:spPr/>
        <p:txBody>
          <a:bodyPr/>
          <a:lstStyle/>
          <a:p>
            <a:fld id="{E3DB2225-3EB0-48B6-B70D-39830BD31404}" type="slidenum">
              <a:rPr lang="en-GB" smtClean="0">
                <a:solidFill>
                  <a:prstClr val="black"/>
                </a:solidFill>
                <a:latin typeface="Calibri"/>
              </a:rPr>
              <a:pPr/>
              <a:t>6</a:t>
            </a:fld>
            <a:endParaRPr lang="en-GB">
              <a:solidFill>
                <a:prstClr val="black"/>
              </a:solidFill>
              <a:latin typeface="Calibri"/>
            </a:endParaRPr>
          </a:p>
        </p:txBody>
      </p:sp>
    </p:spTree>
    <p:extLst>
      <p:ext uri="{BB962C8B-B14F-4D97-AF65-F5344CB8AC3E}">
        <p14:creationId xmlns:p14="http://schemas.microsoft.com/office/powerpoint/2010/main" val="2303599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3DB2225-3EB0-48B6-B70D-39830BD31404}" type="slidenum">
              <a:rPr lang="en-GB" smtClean="0">
                <a:solidFill>
                  <a:prstClr val="black"/>
                </a:solidFill>
                <a:latin typeface="Calibri"/>
              </a:rPr>
              <a:pPr/>
              <a:t>7</a:t>
            </a:fld>
            <a:endParaRPr lang="en-GB">
              <a:solidFill>
                <a:prstClr val="black"/>
              </a:solidFill>
              <a:latin typeface="Calibri"/>
            </a:endParaRPr>
          </a:p>
        </p:txBody>
      </p:sp>
    </p:spTree>
    <p:extLst>
      <p:ext uri="{BB962C8B-B14F-4D97-AF65-F5344CB8AC3E}">
        <p14:creationId xmlns:p14="http://schemas.microsoft.com/office/powerpoint/2010/main" val="35674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3DB2225-3EB0-48B6-B70D-39830BD31404}" type="slidenum">
              <a:rPr lang="en-GB" smtClean="0">
                <a:solidFill>
                  <a:prstClr val="black"/>
                </a:solidFill>
                <a:latin typeface="Calibri"/>
              </a:rPr>
              <a:pPr/>
              <a:t>8</a:t>
            </a:fld>
            <a:endParaRPr lang="en-GB">
              <a:solidFill>
                <a:prstClr val="black"/>
              </a:solidFill>
              <a:latin typeface="Calibri"/>
            </a:endParaRPr>
          </a:p>
        </p:txBody>
      </p:sp>
    </p:spTree>
    <p:extLst>
      <p:ext uri="{BB962C8B-B14F-4D97-AF65-F5344CB8AC3E}">
        <p14:creationId xmlns:p14="http://schemas.microsoft.com/office/powerpoint/2010/main" val="1187435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Lifecycle analysis (LCA) evaluates the environmental footprints of all aspects of the production, processing and transportation of food. LCA</a:t>
            </a:r>
          </a:p>
          <a:p>
            <a:endParaRPr lang="en-GB" dirty="0"/>
          </a:p>
          <a:p>
            <a:r>
              <a:rPr lang="en-GB" dirty="0"/>
              <a:t>Later on you8 will hear about the importance of diet </a:t>
            </a:r>
            <a:r>
              <a:rPr lang="en-GB" dirty="0" err="1"/>
              <a:t>chane</a:t>
            </a:r>
            <a:endParaRPr lang="en-GB" dirty="0"/>
          </a:p>
          <a:p>
            <a:endParaRPr lang="en-GB" dirty="0"/>
          </a:p>
          <a:p>
            <a:endParaRPr lang="en-GB" dirty="0"/>
          </a:p>
          <a:p>
            <a:endParaRPr lang="en-GB" dirty="0"/>
          </a:p>
          <a:p>
            <a:r>
              <a:rPr lang="en-GB" dirty="0"/>
              <a:t>By </a:t>
            </a:r>
            <a:r>
              <a:rPr lang="en-GB" dirty="0" err="1"/>
              <a:t>ext</a:t>
            </a:r>
            <a:r>
              <a:rPr lang="en-GB" dirty="0"/>
              <a:t> slide important where it sis sourced</a:t>
            </a:r>
          </a:p>
        </p:txBody>
      </p:sp>
      <p:sp>
        <p:nvSpPr>
          <p:cNvPr id="4" name="Slide Number Placeholder 3"/>
          <p:cNvSpPr>
            <a:spLocks noGrp="1"/>
          </p:cNvSpPr>
          <p:nvPr>
            <p:ph type="sldNum" sz="quarter" idx="10"/>
          </p:nvPr>
        </p:nvSpPr>
        <p:spPr/>
        <p:txBody>
          <a:bodyPr/>
          <a:lstStyle/>
          <a:p>
            <a:fld id="{E3DB2225-3EB0-48B6-B70D-39830BD31404}" type="slidenum">
              <a:rPr lang="en-GB" smtClean="0">
                <a:solidFill>
                  <a:prstClr val="black"/>
                </a:solidFill>
                <a:latin typeface="Calibri"/>
              </a:rPr>
              <a:pPr/>
              <a:t>9</a:t>
            </a:fld>
            <a:endParaRPr lang="en-GB">
              <a:solidFill>
                <a:prstClr val="black"/>
              </a:solidFill>
              <a:latin typeface="Calibri"/>
            </a:endParaRPr>
          </a:p>
        </p:txBody>
      </p:sp>
    </p:spTree>
    <p:extLst>
      <p:ext uri="{BB962C8B-B14F-4D97-AF65-F5344CB8AC3E}">
        <p14:creationId xmlns:p14="http://schemas.microsoft.com/office/powerpoint/2010/main" val="2825237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3DB2225-3EB0-48B6-B70D-39830BD31404}" type="slidenum">
              <a:rPr lang="en-GB" smtClean="0">
                <a:solidFill>
                  <a:prstClr val="black"/>
                </a:solidFill>
                <a:latin typeface="Calibri"/>
              </a:rPr>
              <a:pPr/>
              <a:t>10</a:t>
            </a:fld>
            <a:endParaRPr lang="en-GB">
              <a:solidFill>
                <a:prstClr val="black"/>
              </a:solidFill>
              <a:latin typeface="Calibri"/>
            </a:endParaRPr>
          </a:p>
        </p:txBody>
      </p:sp>
    </p:spTree>
    <p:extLst>
      <p:ext uri="{BB962C8B-B14F-4D97-AF65-F5344CB8AC3E}">
        <p14:creationId xmlns:p14="http://schemas.microsoft.com/office/powerpoint/2010/main" val="3290453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1" Type="http://schemas.openxmlformats.org/officeDocument/2006/relationships/hyperlink" Target="https://www.linkedin.com/company/jacobs/" TargetMode="External"/><Relationship Id="rId12" Type="http://schemas.openxmlformats.org/officeDocument/2006/relationships/image" Target="../media/image11.png"/><Relationship Id="rId13" Type="http://schemas.openxmlformats.org/officeDocument/2006/relationships/image" Target="../media/image12.png"/><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hyperlink" Target="https://twitter.com/JacobsConnects" TargetMode="External"/><Relationship Id="rId4" Type="http://schemas.openxmlformats.org/officeDocument/2006/relationships/image" Target="../media/image7.png"/><Relationship Id="rId5" Type="http://schemas.openxmlformats.org/officeDocument/2006/relationships/hyperlink" Target="https://www.facebook.com/JacobsConnects/" TargetMode="External"/><Relationship Id="rId6" Type="http://schemas.openxmlformats.org/officeDocument/2006/relationships/image" Target="../media/image8.png"/><Relationship Id="rId7" Type="http://schemas.openxmlformats.org/officeDocument/2006/relationships/hyperlink" Target="https://www.instagram.com/jacobsconnects/" TargetMode="External"/><Relationship Id="rId8" Type="http://schemas.openxmlformats.org/officeDocument/2006/relationships/image" Target="../media/image9.png"/><Relationship Id="rId9" Type="http://schemas.openxmlformats.org/officeDocument/2006/relationships/hyperlink" Target="https://www.youtube.com/user/jacobsworldwide" TargetMode="External"/><Relationship Id="rId10"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1" Type="http://schemas.openxmlformats.org/officeDocument/2006/relationships/hyperlink" Target="https://www.linkedin.com/company/jacobs/" TargetMode="External"/><Relationship Id="rId12" Type="http://schemas.openxmlformats.org/officeDocument/2006/relationships/image" Target="../media/image11.png"/><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hyperlink" Target="https://twitter.com/JacobsConnects" TargetMode="External"/><Relationship Id="rId4" Type="http://schemas.openxmlformats.org/officeDocument/2006/relationships/image" Target="../media/image7.png"/><Relationship Id="rId5" Type="http://schemas.openxmlformats.org/officeDocument/2006/relationships/hyperlink" Target="https://www.facebook.com/JacobsConnects/" TargetMode="External"/><Relationship Id="rId6" Type="http://schemas.openxmlformats.org/officeDocument/2006/relationships/image" Target="../media/image8.png"/><Relationship Id="rId7" Type="http://schemas.openxmlformats.org/officeDocument/2006/relationships/hyperlink" Target="https://www.instagram.com/jacobsconnects/" TargetMode="External"/><Relationship Id="rId8" Type="http://schemas.openxmlformats.org/officeDocument/2006/relationships/image" Target="../media/image9.png"/><Relationship Id="rId9" Type="http://schemas.openxmlformats.org/officeDocument/2006/relationships/hyperlink" Target="https://www.youtube.com/user/jacobsworldwide" TargetMode="External"/><Relationship Id="rId10"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1" Type="http://schemas.openxmlformats.org/officeDocument/2006/relationships/hyperlink" Target="https://www.linkedin.com/company/jacobs/" TargetMode="External"/><Relationship Id="rId12" Type="http://schemas.openxmlformats.org/officeDocument/2006/relationships/image" Target="../media/image11.png"/><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hyperlink" Target="https://twitter.com/JacobsConnects" TargetMode="External"/><Relationship Id="rId4" Type="http://schemas.openxmlformats.org/officeDocument/2006/relationships/image" Target="../media/image7.png"/><Relationship Id="rId5" Type="http://schemas.openxmlformats.org/officeDocument/2006/relationships/hyperlink" Target="https://www.facebook.com/JacobsConnects/" TargetMode="External"/><Relationship Id="rId6" Type="http://schemas.openxmlformats.org/officeDocument/2006/relationships/image" Target="../media/image8.png"/><Relationship Id="rId7" Type="http://schemas.openxmlformats.org/officeDocument/2006/relationships/hyperlink" Target="https://www.instagram.com/jacobsconnects/" TargetMode="External"/><Relationship Id="rId8" Type="http://schemas.openxmlformats.org/officeDocument/2006/relationships/image" Target="../media/image9.png"/><Relationship Id="rId9" Type="http://schemas.openxmlformats.org/officeDocument/2006/relationships/hyperlink" Target="https://www.youtube.com/user/jacobsworldwide" TargetMode="External"/><Relationship Id="rId10"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1" Type="http://schemas.openxmlformats.org/officeDocument/2006/relationships/hyperlink" Target="https://www.linkedin.com/company/jacobs/" TargetMode="External"/><Relationship Id="rId12" Type="http://schemas.openxmlformats.org/officeDocument/2006/relationships/image" Target="../media/image11.png"/><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hyperlink" Target="https://twitter.com/JacobsConnects" TargetMode="External"/><Relationship Id="rId4" Type="http://schemas.openxmlformats.org/officeDocument/2006/relationships/image" Target="../media/image7.png"/><Relationship Id="rId5" Type="http://schemas.openxmlformats.org/officeDocument/2006/relationships/hyperlink" Target="https://www.facebook.com/JacobsConnects/" TargetMode="External"/><Relationship Id="rId6" Type="http://schemas.openxmlformats.org/officeDocument/2006/relationships/image" Target="../media/image8.png"/><Relationship Id="rId7" Type="http://schemas.openxmlformats.org/officeDocument/2006/relationships/hyperlink" Target="https://www.instagram.com/jacobsconnects/" TargetMode="External"/><Relationship Id="rId8" Type="http://schemas.openxmlformats.org/officeDocument/2006/relationships/image" Target="../media/image9.png"/><Relationship Id="rId9" Type="http://schemas.openxmlformats.org/officeDocument/2006/relationships/hyperlink" Target="https://www.youtube.com/user/jacobsworldwide" TargetMode="External"/><Relationship Id="rId10"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11" Type="http://schemas.openxmlformats.org/officeDocument/2006/relationships/hyperlink" Target="https://www.linkedin.com/company/jacobs/" TargetMode="External"/><Relationship Id="rId12" Type="http://schemas.openxmlformats.org/officeDocument/2006/relationships/image" Target="../media/image11.png"/><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hyperlink" Target="https://twitter.com/JacobsConnects" TargetMode="External"/><Relationship Id="rId4" Type="http://schemas.openxmlformats.org/officeDocument/2006/relationships/image" Target="../media/image7.png"/><Relationship Id="rId5" Type="http://schemas.openxmlformats.org/officeDocument/2006/relationships/hyperlink" Target="https://www.facebook.com/JacobsConnects/" TargetMode="External"/><Relationship Id="rId6" Type="http://schemas.openxmlformats.org/officeDocument/2006/relationships/image" Target="../media/image8.png"/><Relationship Id="rId7" Type="http://schemas.openxmlformats.org/officeDocument/2006/relationships/hyperlink" Target="https://www.instagram.com/jacobsconnects/" TargetMode="External"/><Relationship Id="rId8" Type="http://schemas.openxmlformats.org/officeDocument/2006/relationships/image" Target="../media/image9.png"/><Relationship Id="rId9" Type="http://schemas.openxmlformats.org/officeDocument/2006/relationships/hyperlink" Target="https://www.youtube.com/user/jacobsworldwide" TargetMode="External"/><Relationship Id="rId10"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1" Type="http://schemas.openxmlformats.org/officeDocument/2006/relationships/slideMaster" Target="../slideMasters/slideMaster3.xml"/><Relationship Id="rId2" Type="http://schemas.openxmlformats.org/officeDocument/2006/relationships/image" Target="../media/image13.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jpeg"/><Relationship Id="rId3" Type="http://schemas.openxmlformats.org/officeDocument/2006/relationships/image" Target="../media/image1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jpeg"/><Relationship Id="rId3" Type="http://schemas.openxmlformats.org/officeDocument/2006/relationships/image" Target="../media/image1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jpeg"/><Relationship Id="rId3" Type="http://schemas.openxmlformats.org/officeDocument/2006/relationships/image" Target="../media/image1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jpeg"/><Relationship Id="rId3" Type="http://schemas.openxmlformats.org/officeDocument/2006/relationships/image" Target="../media/image1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jpeg"/><Relationship Id="rId3" Type="http://schemas.openxmlformats.org/officeDocument/2006/relationships/image" Target="../media/image1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1" Type="http://schemas.openxmlformats.org/officeDocument/2006/relationships/slideMaster" Target="../slideMasters/slideMaster3.xml"/><Relationship Id="rId2" Type="http://schemas.openxmlformats.org/officeDocument/2006/relationships/image" Target="../media/image1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Black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xmlns="" id="{FF68160C-305B-4527-8177-840ACDC9C05D}"/>
              </a:ext>
            </a:extLst>
          </p:cNvPr>
          <p:cNvSpPr>
            <a:spLocks noGrp="1"/>
          </p:cNvSpPr>
          <p:nvPr>
            <p:ph type="ftr" sz="quarter" idx="10"/>
          </p:nvPr>
        </p:nvSpPr>
        <p:spPr/>
        <p:txBody>
          <a:body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xmlns=""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xmlns="" id="{E465AAE8-1348-4C39-A60F-D29A796686F0}"/>
              </a:ext>
            </a:extLst>
          </p:cNvPr>
          <p:cNvSpPr>
            <a:spLocks noGrp="1"/>
          </p:cNvSpPr>
          <p:nvPr>
            <p:ph type="body" sz="quarter" idx="12"/>
          </p:nvPr>
        </p:nvSpPr>
        <p:spPr>
          <a:xfrm>
            <a:off x="239792" y="932269"/>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xmlns="" id="{9F5B10BB-2279-444D-A69E-B8C415407EFF}"/>
              </a:ext>
            </a:extLst>
          </p:cNvPr>
          <p:cNvSpPr/>
          <p:nvPr userDrawn="1"/>
        </p:nvSpPr>
        <p:spPr>
          <a:xfrm>
            <a:off x="0" y="0"/>
            <a:ext cx="13716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9" rIns="68567" bIns="34289" rtlCol="0" anchor="ctr"/>
          <a:lstStyle/>
          <a:p>
            <a:pPr algn="ctr" defTabSz="685647"/>
            <a:endParaRPr lang="en-US" sz="1400">
              <a:solidFill>
                <a:srgbClr val="FFFFFF"/>
              </a:solidFill>
              <a:latin typeface="Jacobs Chronos"/>
            </a:endParaRPr>
          </a:p>
        </p:txBody>
      </p:sp>
      <p:cxnSp>
        <p:nvCxnSpPr>
          <p:cNvPr id="15" name="Straight Connector 14">
            <a:extLst>
              <a:ext uri="{FF2B5EF4-FFF2-40B4-BE49-F238E27FC236}">
                <a16:creationId xmlns:a16="http://schemas.microsoft.com/office/drawing/2014/main" xmlns="" id="{197C72B8-85D1-40F1-943D-22DB1FC9F4C8}"/>
              </a:ext>
            </a:extLst>
          </p:cNvPr>
          <p:cNvCxnSpPr/>
          <p:nvPr userDrawn="1"/>
        </p:nvCxnSpPr>
        <p:spPr>
          <a:xfrm>
            <a:off x="240030" y="4663440"/>
            <a:ext cx="8641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6408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Re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xmlns=""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xmlns=""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xmlns="" id="{E465AAE8-1348-4C39-A60F-D29A796686F0}"/>
              </a:ext>
            </a:extLst>
          </p:cNvPr>
          <p:cNvSpPr>
            <a:spLocks noGrp="1"/>
          </p:cNvSpPr>
          <p:nvPr>
            <p:ph type="body" sz="quarter" idx="12"/>
          </p:nvPr>
        </p:nvSpPr>
        <p:spPr>
          <a:xfrm>
            <a:off x="239792" y="932269"/>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xmlns="" id="{3942DA99-6BA4-4DA7-8651-80752B5462FE}"/>
              </a:ext>
            </a:extLst>
          </p:cNvPr>
          <p:cNvGrpSpPr/>
          <p:nvPr userDrawn="1"/>
        </p:nvGrpSpPr>
        <p:grpSpPr>
          <a:xfrm>
            <a:off x="2" y="5006340"/>
            <a:ext cx="9152097" cy="137160"/>
            <a:chOff x="0" y="5303520"/>
            <a:chExt cx="12202796" cy="594360"/>
          </a:xfrm>
        </p:grpSpPr>
        <p:sp>
          <p:nvSpPr>
            <p:cNvPr id="15" name="Rectangle 14">
              <a:extLst>
                <a:ext uri="{FF2B5EF4-FFF2-40B4-BE49-F238E27FC236}">
                  <a16:creationId xmlns:a16="http://schemas.microsoft.com/office/drawing/2014/main" xmlns="" id="{9FC97499-E988-4B11-B114-5E15CA266BF8}"/>
                </a:ext>
              </a:extLst>
            </p:cNvPr>
            <p:cNvSpPr/>
            <p:nvPr userDrawn="1"/>
          </p:nvSpPr>
          <p:spPr>
            <a:xfrm>
              <a:off x="9245604" y="5303520"/>
              <a:ext cx="2651760" cy="59436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47"/>
              <a:endParaRPr lang="en-US" sz="1400">
                <a:solidFill>
                  <a:srgbClr val="FFFFFF"/>
                </a:solidFill>
                <a:latin typeface="Jacobs Chronos"/>
              </a:endParaRPr>
            </a:p>
          </p:txBody>
        </p:sp>
        <p:sp>
          <p:nvSpPr>
            <p:cNvPr id="16" name="Rectangle 15">
              <a:extLst>
                <a:ext uri="{FF2B5EF4-FFF2-40B4-BE49-F238E27FC236}">
                  <a16:creationId xmlns:a16="http://schemas.microsoft.com/office/drawing/2014/main" xmlns="" id="{4BB952E0-2CF7-48F8-8262-7CE47CD99877}"/>
                </a:ext>
              </a:extLst>
            </p:cNvPr>
            <p:cNvSpPr/>
            <p:nvPr userDrawn="1"/>
          </p:nvSpPr>
          <p:spPr>
            <a:xfrm>
              <a:off x="11868149" y="5303520"/>
              <a:ext cx="334647" cy="59436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47"/>
              <a:endParaRPr lang="en-US" sz="1400">
                <a:solidFill>
                  <a:srgbClr val="FFFFFF"/>
                </a:solidFill>
                <a:latin typeface="Jacobs Chronos"/>
              </a:endParaRPr>
            </a:p>
          </p:txBody>
        </p:sp>
        <p:sp>
          <p:nvSpPr>
            <p:cNvPr id="17" name="Rectangle 16">
              <a:extLst>
                <a:ext uri="{FF2B5EF4-FFF2-40B4-BE49-F238E27FC236}">
                  <a16:creationId xmlns:a16="http://schemas.microsoft.com/office/drawing/2014/main" xmlns="" id="{A3AC656F-3F0C-49A2-81C1-78C572069D73}"/>
                </a:ext>
              </a:extLst>
            </p:cNvPr>
            <p:cNvSpPr/>
            <p:nvPr userDrawn="1"/>
          </p:nvSpPr>
          <p:spPr>
            <a:xfrm>
              <a:off x="0" y="5303520"/>
              <a:ext cx="9323754" cy="59436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47"/>
              <a:endParaRPr lang="en-US" sz="1400">
                <a:solidFill>
                  <a:srgbClr val="FFFFFF"/>
                </a:solidFill>
                <a:latin typeface="Jacobs Chronos"/>
              </a:endParaRPr>
            </a:p>
          </p:txBody>
        </p:sp>
      </p:grpSp>
    </p:spTree>
    <p:extLst>
      <p:ext uri="{BB962C8B-B14F-4D97-AF65-F5344CB8AC3E}">
        <p14:creationId xmlns:p14="http://schemas.microsoft.com/office/powerpoint/2010/main" val="1551968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Yellow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xmlns=""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xmlns=""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xmlns="" id="{E465AAE8-1348-4C39-A60F-D29A796686F0}"/>
              </a:ext>
            </a:extLst>
          </p:cNvPr>
          <p:cNvSpPr>
            <a:spLocks noGrp="1"/>
          </p:cNvSpPr>
          <p:nvPr>
            <p:ph type="body" sz="quarter" idx="12"/>
          </p:nvPr>
        </p:nvSpPr>
        <p:spPr>
          <a:xfrm>
            <a:off x="239792" y="932269"/>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xmlns="" id="{C35AFC50-E6B6-4E43-B4E7-F9E2A95E63EC}"/>
              </a:ext>
            </a:extLst>
          </p:cNvPr>
          <p:cNvGrpSpPr/>
          <p:nvPr userDrawn="1"/>
        </p:nvGrpSpPr>
        <p:grpSpPr>
          <a:xfrm>
            <a:off x="2" y="5006340"/>
            <a:ext cx="9152097" cy="137160"/>
            <a:chOff x="0" y="5303520"/>
            <a:chExt cx="12202796" cy="594360"/>
          </a:xfrm>
        </p:grpSpPr>
        <p:sp>
          <p:nvSpPr>
            <p:cNvPr id="12" name="Rectangle 11">
              <a:extLst>
                <a:ext uri="{FF2B5EF4-FFF2-40B4-BE49-F238E27FC236}">
                  <a16:creationId xmlns:a16="http://schemas.microsoft.com/office/drawing/2014/main" xmlns="" id="{1A2B86E2-F045-4370-94FD-B80A57E52011}"/>
                </a:ext>
              </a:extLst>
            </p:cNvPr>
            <p:cNvSpPr/>
            <p:nvPr userDrawn="1"/>
          </p:nvSpPr>
          <p:spPr>
            <a:xfrm>
              <a:off x="9245604" y="5303520"/>
              <a:ext cx="2651760" cy="59436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47"/>
              <a:endParaRPr lang="en-US" sz="1400">
                <a:solidFill>
                  <a:srgbClr val="FFFFFF"/>
                </a:solidFill>
                <a:latin typeface="Jacobs Chronos"/>
              </a:endParaRPr>
            </a:p>
          </p:txBody>
        </p:sp>
        <p:sp>
          <p:nvSpPr>
            <p:cNvPr id="13" name="Rectangle 12">
              <a:extLst>
                <a:ext uri="{FF2B5EF4-FFF2-40B4-BE49-F238E27FC236}">
                  <a16:creationId xmlns:a16="http://schemas.microsoft.com/office/drawing/2014/main" xmlns="" id="{C6F66FD7-E36D-4A8C-9C0D-409917212467}"/>
                </a:ext>
              </a:extLst>
            </p:cNvPr>
            <p:cNvSpPr/>
            <p:nvPr userDrawn="1"/>
          </p:nvSpPr>
          <p:spPr>
            <a:xfrm>
              <a:off x="11868149" y="5303520"/>
              <a:ext cx="334647" cy="59436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47"/>
              <a:endParaRPr lang="en-US" sz="1400">
                <a:solidFill>
                  <a:srgbClr val="FFFFFF"/>
                </a:solidFill>
                <a:latin typeface="Jacobs Chronos"/>
              </a:endParaRPr>
            </a:p>
          </p:txBody>
        </p:sp>
        <p:sp>
          <p:nvSpPr>
            <p:cNvPr id="14" name="Rectangle 13">
              <a:extLst>
                <a:ext uri="{FF2B5EF4-FFF2-40B4-BE49-F238E27FC236}">
                  <a16:creationId xmlns:a16="http://schemas.microsoft.com/office/drawing/2014/main" xmlns="" id="{54169620-5373-445A-839E-0A597466E92E}"/>
                </a:ext>
              </a:extLst>
            </p:cNvPr>
            <p:cNvSpPr/>
            <p:nvPr userDrawn="1"/>
          </p:nvSpPr>
          <p:spPr>
            <a:xfrm>
              <a:off x="0" y="5303520"/>
              <a:ext cx="9323754" cy="59436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47"/>
              <a:endParaRPr lang="en-US" sz="1400">
                <a:solidFill>
                  <a:srgbClr val="FFFFFF"/>
                </a:solidFill>
                <a:latin typeface="Jacobs Chronos"/>
              </a:endParaRPr>
            </a:p>
          </p:txBody>
        </p:sp>
      </p:grpSp>
    </p:spTree>
    <p:extLst>
      <p:ext uri="{BB962C8B-B14F-4D97-AF65-F5344CB8AC3E}">
        <p14:creationId xmlns:p14="http://schemas.microsoft.com/office/powerpoint/2010/main" val="3110087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Gree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xmlns="" id="{FF68160C-305B-4527-8177-840ACDC9C05D}"/>
              </a:ext>
            </a:extLst>
          </p:cNvPr>
          <p:cNvSpPr>
            <a:spLocks noGrp="1"/>
          </p:cNvSpPr>
          <p:nvPr>
            <p:ph type="ftr" sz="quarter" idx="10"/>
          </p:nvPr>
        </p:nvSpPr>
        <p:spPr/>
        <p:txBody>
          <a:bodyPr/>
          <a:lstStyle/>
          <a:p>
            <a:r>
              <a:rPr lang="en-AU">
                <a:solidFill>
                  <a:srgbClr val="000000"/>
                </a:solidFill>
                <a:latin typeface="Jacobs Chronos"/>
              </a:rPr>
              <a:t>©Jacobs 2019</a:t>
            </a:r>
            <a:endParaRPr lang="en-AU" dirty="0">
              <a:solidFill>
                <a:srgbClr val="000000"/>
              </a:solidFill>
              <a:latin typeface="Jacobs Chronos"/>
            </a:endParaRPr>
          </a:p>
        </p:txBody>
      </p:sp>
      <p:sp>
        <p:nvSpPr>
          <p:cNvPr id="4" name="Slide Number Placeholder 3">
            <a:extLst>
              <a:ext uri="{FF2B5EF4-FFF2-40B4-BE49-F238E27FC236}">
                <a16:creationId xmlns:a16="http://schemas.microsoft.com/office/drawing/2014/main" xmlns=""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xmlns="" id="{E465AAE8-1348-4C39-A60F-D29A796686F0}"/>
              </a:ext>
            </a:extLst>
          </p:cNvPr>
          <p:cNvSpPr>
            <a:spLocks noGrp="1"/>
          </p:cNvSpPr>
          <p:nvPr>
            <p:ph type="body" sz="quarter" idx="12"/>
          </p:nvPr>
        </p:nvSpPr>
        <p:spPr>
          <a:xfrm>
            <a:off x="239792" y="932269"/>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xmlns="" id="{F90E0E93-EEE6-4D51-9F5C-4F52ACDE3916}"/>
              </a:ext>
            </a:extLst>
          </p:cNvPr>
          <p:cNvGrpSpPr/>
          <p:nvPr userDrawn="1"/>
        </p:nvGrpSpPr>
        <p:grpSpPr>
          <a:xfrm>
            <a:off x="2" y="5006340"/>
            <a:ext cx="9152097" cy="137160"/>
            <a:chOff x="0" y="5303520"/>
            <a:chExt cx="12202796" cy="594360"/>
          </a:xfrm>
        </p:grpSpPr>
        <p:sp>
          <p:nvSpPr>
            <p:cNvPr id="15" name="Rectangle 14">
              <a:extLst>
                <a:ext uri="{FF2B5EF4-FFF2-40B4-BE49-F238E27FC236}">
                  <a16:creationId xmlns:a16="http://schemas.microsoft.com/office/drawing/2014/main" xmlns="" id="{26A910FC-EEC9-4E32-9C79-04B4D2C5033B}"/>
                </a:ext>
              </a:extLst>
            </p:cNvPr>
            <p:cNvSpPr/>
            <p:nvPr userDrawn="1"/>
          </p:nvSpPr>
          <p:spPr>
            <a:xfrm>
              <a:off x="9245604" y="5303520"/>
              <a:ext cx="2651760" cy="59436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47"/>
              <a:endParaRPr lang="en-US" sz="1400">
                <a:solidFill>
                  <a:srgbClr val="FFFFFF"/>
                </a:solidFill>
                <a:latin typeface="Jacobs Chronos"/>
              </a:endParaRPr>
            </a:p>
          </p:txBody>
        </p:sp>
        <p:sp>
          <p:nvSpPr>
            <p:cNvPr id="16" name="Rectangle 15">
              <a:extLst>
                <a:ext uri="{FF2B5EF4-FFF2-40B4-BE49-F238E27FC236}">
                  <a16:creationId xmlns:a16="http://schemas.microsoft.com/office/drawing/2014/main" xmlns="" id="{7D262B7C-8609-4D89-A827-E2F2D0992C62}"/>
                </a:ext>
              </a:extLst>
            </p:cNvPr>
            <p:cNvSpPr/>
            <p:nvPr userDrawn="1"/>
          </p:nvSpPr>
          <p:spPr>
            <a:xfrm>
              <a:off x="11868149" y="5303520"/>
              <a:ext cx="334647" cy="59436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47"/>
              <a:endParaRPr lang="en-US" sz="1400">
                <a:solidFill>
                  <a:srgbClr val="FFFFFF"/>
                </a:solidFill>
                <a:latin typeface="Jacobs Chronos"/>
              </a:endParaRPr>
            </a:p>
          </p:txBody>
        </p:sp>
        <p:sp>
          <p:nvSpPr>
            <p:cNvPr id="17" name="Rectangle 16">
              <a:extLst>
                <a:ext uri="{FF2B5EF4-FFF2-40B4-BE49-F238E27FC236}">
                  <a16:creationId xmlns:a16="http://schemas.microsoft.com/office/drawing/2014/main" xmlns="" id="{A888E613-23F0-43B0-BB12-5224CC248F1C}"/>
                </a:ext>
              </a:extLst>
            </p:cNvPr>
            <p:cNvSpPr/>
            <p:nvPr userDrawn="1"/>
          </p:nvSpPr>
          <p:spPr>
            <a:xfrm>
              <a:off x="0" y="5303520"/>
              <a:ext cx="9323754" cy="59436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47"/>
              <a:endParaRPr lang="en-US" sz="1400">
                <a:solidFill>
                  <a:srgbClr val="FFFFFF"/>
                </a:solidFill>
                <a:latin typeface="Jacobs Chronos"/>
              </a:endParaRPr>
            </a:p>
          </p:txBody>
        </p:sp>
      </p:grpSp>
    </p:spTree>
    <p:extLst>
      <p:ext uri="{BB962C8B-B14F-4D97-AF65-F5344CB8AC3E}">
        <p14:creationId xmlns:p14="http://schemas.microsoft.com/office/powerpoint/2010/main" val="590584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ck Cover Blue 1">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xmlns="" id="{27D40AD0-5D9B-4347-8016-757E80747E76}"/>
              </a:ext>
            </a:extLst>
          </p:cNvPr>
          <p:cNvGrpSpPr/>
          <p:nvPr userDrawn="1"/>
        </p:nvGrpSpPr>
        <p:grpSpPr>
          <a:xfrm>
            <a:off x="1179010" y="0"/>
            <a:ext cx="7964990" cy="4058602"/>
            <a:chOff x="1572014" y="0"/>
            <a:chExt cx="10619986" cy="5411469"/>
          </a:xfrm>
        </p:grpSpPr>
        <p:pic>
          <p:nvPicPr>
            <p:cNvPr id="60" name="Picture 59">
              <a:extLst>
                <a:ext uri="{FF2B5EF4-FFF2-40B4-BE49-F238E27FC236}">
                  <a16:creationId xmlns:a16="http://schemas.microsoft.com/office/drawing/2014/main" xmlns="" id="{245104B9-E223-42AF-9228-4D9DBA103E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2014" y="1107030"/>
              <a:ext cx="10619986" cy="4304439"/>
            </a:xfrm>
            <a:prstGeom prst="rect">
              <a:avLst/>
            </a:prstGeom>
          </p:spPr>
        </p:pic>
        <p:sp>
          <p:nvSpPr>
            <p:cNvPr id="61" name="Rectangle 60">
              <a:extLst>
                <a:ext uri="{FF2B5EF4-FFF2-40B4-BE49-F238E27FC236}">
                  <a16:creationId xmlns:a16="http://schemas.microsoft.com/office/drawing/2014/main" xmlns="" id="{ECA9C7F8-F075-46B3-BC20-F7BC754AB4B6}"/>
                </a:ext>
              </a:extLst>
            </p:cNvPr>
            <p:cNvSpPr/>
            <p:nvPr userDrawn="1"/>
          </p:nvSpPr>
          <p:spPr>
            <a:xfrm>
              <a:off x="1581785" y="247014"/>
              <a:ext cx="10607040" cy="879231"/>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30"/>
              <a:endParaRPr lang="en-US" sz="1400">
                <a:solidFill>
                  <a:srgbClr val="FFFFFF"/>
                </a:solidFill>
                <a:latin typeface="Jacobs Chronos"/>
              </a:endParaRPr>
            </a:p>
          </p:txBody>
        </p:sp>
        <p:sp>
          <p:nvSpPr>
            <p:cNvPr id="62" name="Rectangle 61">
              <a:extLst>
                <a:ext uri="{FF2B5EF4-FFF2-40B4-BE49-F238E27FC236}">
                  <a16:creationId xmlns:a16="http://schemas.microsoft.com/office/drawing/2014/main" xmlns="" id="{27D2CEBA-062E-4A76-86B2-E30ADE7C31E0}"/>
                </a:ext>
              </a:extLst>
            </p:cNvPr>
            <p:cNvSpPr/>
            <p:nvPr userDrawn="1"/>
          </p:nvSpPr>
          <p:spPr>
            <a:xfrm>
              <a:off x="1581785" y="0"/>
              <a:ext cx="10607040" cy="27432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30"/>
              <a:endParaRPr lang="en-US" sz="1400">
                <a:solidFill>
                  <a:srgbClr val="FFFFFF"/>
                </a:solidFill>
                <a:latin typeface="Jacobs Chronos"/>
              </a:endParaRPr>
            </a:p>
          </p:txBody>
        </p:sp>
      </p:grpSp>
      <p:sp>
        <p:nvSpPr>
          <p:cNvPr id="63" name="Title 1">
            <a:extLst>
              <a:ext uri="{FF2B5EF4-FFF2-40B4-BE49-F238E27FC236}">
                <a16:creationId xmlns:a16="http://schemas.microsoft.com/office/drawing/2014/main" xmlns="" id="{A7F61A64-3CDE-4167-85CB-90C6332EF1A3}"/>
              </a:ext>
            </a:extLst>
          </p:cNvPr>
          <p:cNvSpPr>
            <a:spLocks noGrp="1"/>
          </p:cNvSpPr>
          <p:nvPr>
            <p:ph type="ctrTitle" hasCustomPrompt="1"/>
          </p:nvPr>
        </p:nvSpPr>
        <p:spPr>
          <a:xfrm>
            <a:off x="1666533" y="1176410"/>
            <a:ext cx="4800600" cy="1028700"/>
          </a:xfrm>
          <a:prstGeom prst="rect">
            <a:avLst/>
          </a:prstGeom>
        </p:spPr>
        <p:txBody>
          <a:bodyPr lIns="68565" tIns="34289" rIns="68565" bIns="34289" anchor="b"/>
          <a:lstStyle>
            <a:lvl1pPr algn="l">
              <a:defRPr sz="3200">
                <a:solidFill>
                  <a:schemeClr val="bg1"/>
                </a:solidFill>
              </a:defRPr>
            </a:lvl1pPr>
          </a:lstStyle>
          <a:p>
            <a:r>
              <a:rPr lang="en-US" dirty="0"/>
              <a:t>Thank You</a:t>
            </a:r>
          </a:p>
        </p:txBody>
      </p:sp>
      <p:sp>
        <p:nvSpPr>
          <p:cNvPr id="64" name="Subtitle 2">
            <a:extLst>
              <a:ext uri="{FF2B5EF4-FFF2-40B4-BE49-F238E27FC236}">
                <a16:creationId xmlns:a16="http://schemas.microsoft.com/office/drawing/2014/main" xmlns="" id="{9FD1511E-B62B-4097-A97D-8D9B2E4AD4AF}"/>
              </a:ext>
            </a:extLst>
          </p:cNvPr>
          <p:cNvSpPr>
            <a:spLocks noGrp="1"/>
          </p:cNvSpPr>
          <p:nvPr>
            <p:ph type="subTitle" idx="1" hasCustomPrompt="1"/>
          </p:nvPr>
        </p:nvSpPr>
        <p:spPr>
          <a:xfrm>
            <a:off x="1666533" y="2507598"/>
            <a:ext cx="4800600" cy="822960"/>
          </a:xfrm>
          <a:prstGeom prst="rect">
            <a:avLst/>
          </a:prstGeom>
        </p:spPr>
        <p:txBody>
          <a:bodyPr lIns="68565" tIns="34289" rIns="68565" bIns="34289"/>
          <a:lstStyle>
            <a:lvl1pPr marL="0" indent="0" algn="l">
              <a:buNone/>
              <a:defRPr sz="2100">
                <a:solidFill>
                  <a:schemeClr val="bg1"/>
                </a:solidFill>
              </a:defRPr>
            </a:lvl1pPr>
            <a:lvl2pPr marL="342812" indent="0" algn="ctr">
              <a:buNone/>
              <a:defRPr sz="1500"/>
            </a:lvl2pPr>
            <a:lvl3pPr marL="685630" indent="0" algn="ctr">
              <a:buNone/>
              <a:defRPr sz="1400"/>
            </a:lvl3pPr>
            <a:lvl4pPr marL="1028445" indent="0" algn="ctr">
              <a:buNone/>
              <a:defRPr sz="1200"/>
            </a:lvl4pPr>
            <a:lvl5pPr marL="1371260" indent="0" algn="ctr">
              <a:buNone/>
              <a:defRPr sz="1200"/>
            </a:lvl5pPr>
            <a:lvl6pPr marL="1714079" indent="0" algn="ctr">
              <a:buNone/>
              <a:defRPr sz="1200"/>
            </a:lvl6pPr>
            <a:lvl7pPr marL="2056889" indent="0" algn="ctr">
              <a:buNone/>
              <a:defRPr sz="1200"/>
            </a:lvl7pPr>
            <a:lvl8pPr marL="2399700" indent="0" algn="ctr">
              <a:buNone/>
              <a:defRPr sz="1200"/>
            </a:lvl8pPr>
            <a:lvl9pPr marL="2742512" indent="0" algn="ctr">
              <a:buNone/>
              <a:defRPr sz="1200"/>
            </a:lvl9pPr>
          </a:lstStyle>
          <a:p>
            <a:r>
              <a:rPr lang="en-US" dirty="0"/>
              <a:t>Other information, 28pt  </a:t>
            </a:r>
          </a:p>
        </p:txBody>
      </p:sp>
    </p:spTree>
    <p:extLst>
      <p:ext uri="{BB962C8B-B14F-4D97-AF65-F5344CB8AC3E}">
        <p14:creationId xmlns:p14="http://schemas.microsoft.com/office/powerpoint/2010/main" val="800492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 Cover Purpl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AE504DC-7314-44CB-9C4D-D1417B013B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349" y="830283"/>
            <a:ext cx="7964519" cy="3228329"/>
          </a:xfrm>
          <a:prstGeom prst="rect">
            <a:avLst/>
          </a:prstGeom>
          <a:solidFill>
            <a:srgbClr val="6F006E"/>
          </a:solidFill>
        </p:spPr>
      </p:pic>
      <p:grpSp>
        <p:nvGrpSpPr>
          <p:cNvPr id="6" name="Group 5">
            <a:extLst>
              <a:ext uri="{FF2B5EF4-FFF2-40B4-BE49-F238E27FC236}">
                <a16:creationId xmlns:a16="http://schemas.microsoft.com/office/drawing/2014/main" xmlns="" id="{CE216235-861E-4CD0-BEC0-AF3D1B4E1DB6}"/>
              </a:ext>
            </a:extLst>
          </p:cNvPr>
          <p:cNvGrpSpPr/>
          <p:nvPr userDrawn="1"/>
        </p:nvGrpSpPr>
        <p:grpSpPr>
          <a:xfrm>
            <a:off x="1186339" y="0"/>
            <a:ext cx="7955280" cy="844684"/>
            <a:chOff x="1581785" y="0"/>
            <a:chExt cx="10607040" cy="1126245"/>
          </a:xfrm>
        </p:grpSpPr>
        <p:sp>
          <p:nvSpPr>
            <p:cNvPr id="7" name="Rectangle 6">
              <a:extLst>
                <a:ext uri="{FF2B5EF4-FFF2-40B4-BE49-F238E27FC236}">
                  <a16:creationId xmlns:a16="http://schemas.microsoft.com/office/drawing/2014/main" xmlns="" id="{4C42AADD-502D-4152-8B36-EC246279832D}"/>
                </a:ext>
              </a:extLst>
            </p:cNvPr>
            <p:cNvSpPr/>
            <p:nvPr userDrawn="1"/>
          </p:nvSpPr>
          <p:spPr>
            <a:xfrm>
              <a:off x="1581785" y="247014"/>
              <a:ext cx="10607040" cy="879231"/>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30"/>
              <a:endParaRPr lang="en-US" sz="1400">
                <a:solidFill>
                  <a:srgbClr val="FFFFFF"/>
                </a:solidFill>
                <a:latin typeface="Jacobs Chronos"/>
              </a:endParaRPr>
            </a:p>
          </p:txBody>
        </p:sp>
        <p:sp>
          <p:nvSpPr>
            <p:cNvPr id="8" name="Rectangle 7">
              <a:extLst>
                <a:ext uri="{FF2B5EF4-FFF2-40B4-BE49-F238E27FC236}">
                  <a16:creationId xmlns:a16="http://schemas.microsoft.com/office/drawing/2014/main" xmlns="" id="{8FED9C33-1382-426F-943B-9CDA2DA2A262}"/>
                </a:ext>
              </a:extLst>
            </p:cNvPr>
            <p:cNvSpPr/>
            <p:nvPr userDrawn="1"/>
          </p:nvSpPr>
          <p:spPr>
            <a:xfrm>
              <a:off x="1581785" y="0"/>
              <a:ext cx="10607040" cy="27432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30"/>
              <a:endParaRPr lang="en-US" sz="1400">
                <a:solidFill>
                  <a:srgbClr val="FFFFFF"/>
                </a:solidFill>
                <a:latin typeface="Jacobs Chronos"/>
              </a:endParaRPr>
            </a:p>
          </p:txBody>
        </p:sp>
      </p:grpSp>
      <p:sp>
        <p:nvSpPr>
          <p:cNvPr id="9" name="Title 1">
            <a:extLst>
              <a:ext uri="{FF2B5EF4-FFF2-40B4-BE49-F238E27FC236}">
                <a16:creationId xmlns:a16="http://schemas.microsoft.com/office/drawing/2014/main" xmlns="" id="{76E2362A-61F6-4883-94BC-DEF42B3004A3}"/>
              </a:ext>
            </a:extLst>
          </p:cNvPr>
          <p:cNvSpPr>
            <a:spLocks noGrp="1"/>
          </p:cNvSpPr>
          <p:nvPr>
            <p:ph type="ctrTitle" hasCustomPrompt="1"/>
          </p:nvPr>
        </p:nvSpPr>
        <p:spPr>
          <a:xfrm>
            <a:off x="1666533" y="1176410"/>
            <a:ext cx="4800600" cy="1028700"/>
          </a:xfrm>
          <a:prstGeom prst="rect">
            <a:avLst/>
          </a:prstGeom>
        </p:spPr>
        <p:txBody>
          <a:bodyPr lIns="68565" tIns="34289" rIns="68565" bIns="34289" anchor="b"/>
          <a:lstStyle>
            <a:lvl1pPr algn="l">
              <a:defRPr sz="3200">
                <a:solidFill>
                  <a:schemeClr val="bg1"/>
                </a:solidFill>
              </a:defRPr>
            </a:lvl1pPr>
          </a:lstStyle>
          <a:p>
            <a:r>
              <a:rPr lang="en-US" dirty="0"/>
              <a:t>Thank You</a:t>
            </a:r>
          </a:p>
        </p:txBody>
      </p:sp>
      <p:sp>
        <p:nvSpPr>
          <p:cNvPr id="10" name="Subtitle 2">
            <a:extLst>
              <a:ext uri="{FF2B5EF4-FFF2-40B4-BE49-F238E27FC236}">
                <a16:creationId xmlns:a16="http://schemas.microsoft.com/office/drawing/2014/main" xmlns="" id="{5003B944-E549-4D32-A21A-BCB050EFAE96}"/>
              </a:ext>
            </a:extLst>
          </p:cNvPr>
          <p:cNvSpPr>
            <a:spLocks noGrp="1"/>
          </p:cNvSpPr>
          <p:nvPr>
            <p:ph type="subTitle" idx="1" hasCustomPrompt="1"/>
          </p:nvPr>
        </p:nvSpPr>
        <p:spPr>
          <a:xfrm>
            <a:off x="1666533" y="2507598"/>
            <a:ext cx="4800600" cy="822960"/>
          </a:xfrm>
          <a:prstGeom prst="rect">
            <a:avLst/>
          </a:prstGeom>
        </p:spPr>
        <p:txBody>
          <a:bodyPr lIns="68565" tIns="34289" rIns="68565" bIns="34289"/>
          <a:lstStyle>
            <a:lvl1pPr marL="0" indent="0" algn="l">
              <a:buNone/>
              <a:defRPr sz="2100">
                <a:solidFill>
                  <a:schemeClr val="bg1"/>
                </a:solidFill>
              </a:defRPr>
            </a:lvl1pPr>
            <a:lvl2pPr marL="342812" indent="0" algn="ctr">
              <a:buNone/>
              <a:defRPr sz="1500"/>
            </a:lvl2pPr>
            <a:lvl3pPr marL="685630" indent="0" algn="ctr">
              <a:buNone/>
              <a:defRPr sz="1400"/>
            </a:lvl3pPr>
            <a:lvl4pPr marL="1028445" indent="0" algn="ctr">
              <a:buNone/>
              <a:defRPr sz="1200"/>
            </a:lvl4pPr>
            <a:lvl5pPr marL="1371260" indent="0" algn="ctr">
              <a:buNone/>
              <a:defRPr sz="1200"/>
            </a:lvl5pPr>
            <a:lvl6pPr marL="1714079" indent="0" algn="ctr">
              <a:buNone/>
              <a:defRPr sz="1200"/>
            </a:lvl6pPr>
            <a:lvl7pPr marL="2056889" indent="0" algn="ctr">
              <a:buNone/>
              <a:defRPr sz="1200"/>
            </a:lvl7pPr>
            <a:lvl8pPr marL="2399700" indent="0" algn="ctr">
              <a:buNone/>
              <a:defRPr sz="1200"/>
            </a:lvl8pPr>
            <a:lvl9pPr marL="2742512" indent="0" algn="ctr">
              <a:buNone/>
              <a:defRPr sz="1200"/>
            </a:lvl9pPr>
          </a:lstStyle>
          <a:p>
            <a:r>
              <a:rPr lang="en-US" dirty="0"/>
              <a:t>Other information, 28pt  </a:t>
            </a:r>
          </a:p>
        </p:txBody>
      </p:sp>
    </p:spTree>
    <p:extLst>
      <p:ext uri="{BB962C8B-B14F-4D97-AF65-F5344CB8AC3E}">
        <p14:creationId xmlns:p14="http://schemas.microsoft.com/office/powerpoint/2010/main" val="3760181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ck Cover Red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CBD7953F-2CEC-49FD-9143-A18FFEBAE699}"/>
              </a:ext>
            </a:extLst>
          </p:cNvPr>
          <p:cNvGrpSpPr/>
          <p:nvPr userDrawn="1"/>
        </p:nvGrpSpPr>
        <p:grpSpPr>
          <a:xfrm>
            <a:off x="1177655" y="0"/>
            <a:ext cx="7966355" cy="4058602"/>
            <a:chOff x="1570193" y="0"/>
            <a:chExt cx="10621807" cy="5411469"/>
          </a:xfrm>
        </p:grpSpPr>
        <p:pic>
          <p:nvPicPr>
            <p:cNvPr id="4" name="Picture 3">
              <a:extLst>
                <a:ext uri="{FF2B5EF4-FFF2-40B4-BE49-F238E27FC236}">
                  <a16:creationId xmlns:a16="http://schemas.microsoft.com/office/drawing/2014/main" xmlns="" id="{1F99D95C-68CF-4E22-948C-DFAD50B79D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0193" y="1107030"/>
              <a:ext cx="10621807" cy="4304439"/>
            </a:xfrm>
            <a:prstGeom prst="rect">
              <a:avLst/>
            </a:prstGeom>
          </p:spPr>
        </p:pic>
        <p:sp>
          <p:nvSpPr>
            <p:cNvPr id="5" name="Rectangle 4">
              <a:extLst>
                <a:ext uri="{FF2B5EF4-FFF2-40B4-BE49-F238E27FC236}">
                  <a16:creationId xmlns:a16="http://schemas.microsoft.com/office/drawing/2014/main" xmlns="" id="{C44AF1E9-C422-45F4-BA0F-E18879906F83}"/>
                </a:ext>
              </a:extLst>
            </p:cNvPr>
            <p:cNvSpPr/>
            <p:nvPr userDrawn="1"/>
          </p:nvSpPr>
          <p:spPr>
            <a:xfrm>
              <a:off x="1581785" y="247014"/>
              <a:ext cx="10607040" cy="879231"/>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30"/>
              <a:endParaRPr lang="en-US" sz="1400">
                <a:solidFill>
                  <a:srgbClr val="FFFFFF"/>
                </a:solidFill>
                <a:latin typeface="Jacobs Chronos"/>
              </a:endParaRPr>
            </a:p>
          </p:txBody>
        </p:sp>
        <p:sp>
          <p:nvSpPr>
            <p:cNvPr id="6" name="Rectangle 5">
              <a:extLst>
                <a:ext uri="{FF2B5EF4-FFF2-40B4-BE49-F238E27FC236}">
                  <a16:creationId xmlns:a16="http://schemas.microsoft.com/office/drawing/2014/main" xmlns="" id="{957EEAFE-09AD-44A7-A787-4D480FA4E3DD}"/>
                </a:ext>
              </a:extLst>
            </p:cNvPr>
            <p:cNvSpPr/>
            <p:nvPr userDrawn="1"/>
          </p:nvSpPr>
          <p:spPr>
            <a:xfrm>
              <a:off x="1581785" y="0"/>
              <a:ext cx="10607040" cy="27432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30"/>
              <a:endParaRPr lang="en-US" sz="1400">
                <a:solidFill>
                  <a:srgbClr val="FFFFFF"/>
                </a:solidFill>
                <a:latin typeface="Jacobs Chronos"/>
              </a:endParaRPr>
            </a:p>
          </p:txBody>
        </p:sp>
      </p:grpSp>
      <p:sp>
        <p:nvSpPr>
          <p:cNvPr id="7" name="Title 1">
            <a:extLst>
              <a:ext uri="{FF2B5EF4-FFF2-40B4-BE49-F238E27FC236}">
                <a16:creationId xmlns:a16="http://schemas.microsoft.com/office/drawing/2014/main" xmlns="" id="{A62AC4E7-EB97-4491-AA7E-434973D72177}"/>
              </a:ext>
            </a:extLst>
          </p:cNvPr>
          <p:cNvSpPr>
            <a:spLocks noGrp="1"/>
          </p:cNvSpPr>
          <p:nvPr>
            <p:ph type="ctrTitle" hasCustomPrompt="1"/>
          </p:nvPr>
        </p:nvSpPr>
        <p:spPr>
          <a:xfrm>
            <a:off x="1666533" y="1176410"/>
            <a:ext cx="4800600" cy="1028700"/>
          </a:xfrm>
          <a:prstGeom prst="rect">
            <a:avLst/>
          </a:prstGeom>
        </p:spPr>
        <p:txBody>
          <a:bodyPr lIns="68565" tIns="34289" rIns="68565" bIns="34289" anchor="b"/>
          <a:lstStyle>
            <a:lvl1pPr algn="l">
              <a:defRPr sz="3200">
                <a:solidFill>
                  <a:schemeClr val="bg1"/>
                </a:solidFill>
              </a:defRPr>
            </a:lvl1pPr>
          </a:lstStyle>
          <a:p>
            <a:r>
              <a:rPr lang="en-US" dirty="0"/>
              <a:t>Thank You</a:t>
            </a:r>
          </a:p>
        </p:txBody>
      </p:sp>
      <p:sp>
        <p:nvSpPr>
          <p:cNvPr id="8" name="Subtitle 2">
            <a:extLst>
              <a:ext uri="{FF2B5EF4-FFF2-40B4-BE49-F238E27FC236}">
                <a16:creationId xmlns:a16="http://schemas.microsoft.com/office/drawing/2014/main" xmlns="" id="{ADB1696D-6D05-4956-B98D-EA4162819138}"/>
              </a:ext>
            </a:extLst>
          </p:cNvPr>
          <p:cNvSpPr>
            <a:spLocks noGrp="1"/>
          </p:cNvSpPr>
          <p:nvPr>
            <p:ph type="subTitle" idx="1" hasCustomPrompt="1"/>
          </p:nvPr>
        </p:nvSpPr>
        <p:spPr>
          <a:xfrm>
            <a:off x="1666533" y="2507598"/>
            <a:ext cx="4800600" cy="822960"/>
          </a:xfrm>
          <a:prstGeom prst="rect">
            <a:avLst/>
          </a:prstGeom>
        </p:spPr>
        <p:txBody>
          <a:bodyPr lIns="68565" tIns="34289" rIns="68565" bIns="34289"/>
          <a:lstStyle>
            <a:lvl1pPr marL="0" indent="0" algn="l">
              <a:buNone/>
              <a:defRPr sz="2100">
                <a:solidFill>
                  <a:schemeClr val="bg1"/>
                </a:solidFill>
              </a:defRPr>
            </a:lvl1pPr>
            <a:lvl2pPr marL="342812" indent="0" algn="ctr">
              <a:buNone/>
              <a:defRPr sz="1500"/>
            </a:lvl2pPr>
            <a:lvl3pPr marL="685630" indent="0" algn="ctr">
              <a:buNone/>
              <a:defRPr sz="1400"/>
            </a:lvl3pPr>
            <a:lvl4pPr marL="1028445" indent="0" algn="ctr">
              <a:buNone/>
              <a:defRPr sz="1200"/>
            </a:lvl4pPr>
            <a:lvl5pPr marL="1371260" indent="0" algn="ctr">
              <a:buNone/>
              <a:defRPr sz="1200"/>
            </a:lvl5pPr>
            <a:lvl6pPr marL="1714079" indent="0" algn="ctr">
              <a:buNone/>
              <a:defRPr sz="1200"/>
            </a:lvl6pPr>
            <a:lvl7pPr marL="2056889" indent="0" algn="ctr">
              <a:buNone/>
              <a:defRPr sz="1200"/>
            </a:lvl7pPr>
            <a:lvl8pPr marL="2399700" indent="0" algn="ctr">
              <a:buNone/>
              <a:defRPr sz="1200"/>
            </a:lvl8pPr>
            <a:lvl9pPr marL="2742512" indent="0" algn="ctr">
              <a:buNone/>
              <a:defRPr sz="1200"/>
            </a:lvl9pPr>
          </a:lstStyle>
          <a:p>
            <a:r>
              <a:rPr lang="en-US" dirty="0"/>
              <a:t>Other information, 28pt  </a:t>
            </a:r>
          </a:p>
        </p:txBody>
      </p:sp>
    </p:spTree>
    <p:extLst>
      <p:ext uri="{BB962C8B-B14F-4D97-AF65-F5344CB8AC3E}">
        <p14:creationId xmlns:p14="http://schemas.microsoft.com/office/powerpoint/2010/main" val="2916789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Cover Yellow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6407A0F4-C136-4AFC-ACF9-D497162F1EA0}"/>
              </a:ext>
            </a:extLst>
          </p:cNvPr>
          <p:cNvGrpSpPr/>
          <p:nvPr userDrawn="1"/>
        </p:nvGrpSpPr>
        <p:grpSpPr>
          <a:xfrm>
            <a:off x="1177655" y="0"/>
            <a:ext cx="7966355" cy="4058602"/>
            <a:chOff x="1570192" y="0"/>
            <a:chExt cx="10621807" cy="5411469"/>
          </a:xfrm>
        </p:grpSpPr>
        <p:pic>
          <p:nvPicPr>
            <p:cNvPr id="4" name="Picture 3">
              <a:extLst>
                <a:ext uri="{FF2B5EF4-FFF2-40B4-BE49-F238E27FC236}">
                  <a16:creationId xmlns:a16="http://schemas.microsoft.com/office/drawing/2014/main" xmlns="" id="{6F240012-04C1-4ACA-B25D-D08ADB1C50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0192" y="1107030"/>
              <a:ext cx="10621807" cy="4304439"/>
            </a:xfrm>
            <a:prstGeom prst="rect">
              <a:avLst/>
            </a:prstGeom>
          </p:spPr>
        </p:pic>
        <p:sp>
          <p:nvSpPr>
            <p:cNvPr id="5" name="Rectangle 4">
              <a:extLst>
                <a:ext uri="{FF2B5EF4-FFF2-40B4-BE49-F238E27FC236}">
                  <a16:creationId xmlns:a16="http://schemas.microsoft.com/office/drawing/2014/main" xmlns="" id="{3544F831-BECB-4384-B834-C4A1B5697076}"/>
                </a:ext>
              </a:extLst>
            </p:cNvPr>
            <p:cNvSpPr/>
            <p:nvPr userDrawn="1"/>
          </p:nvSpPr>
          <p:spPr>
            <a:xfrm>
              <a:off x="1581785" y="247014"/>
              <a:ext cx="10607040" cy="879231"/>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30"/>
              <a:endParaRPr lang="en-US" sz="1400">
                <a:solidFill>
                  <a:srgbClr val="FFFFFF"/>
                </a:solidFill>
                <a:latin typeface="Jacobs Chronos"/>
              </a:endParaRPr>
            </a:p>
          </p:txBody>
        </p:sp>
        <p:sp>
          <p:nvSpPr>
            <p:cNvPr id="6" name="Rectangle 5">
              <a:extLst>
                <a:ext uri="{FF2B5EF4-FFF2-40B4-BE49-F238E27FC236}">
                  <a16:creationId xmlns:a16="http://schemas.microsoft.com/office/drawing/2014/main" xmlns="" id="{C700C554-EE42-4A2E-8CDA-CA681774E516}"/>
                </a:ext>
              </a:extLst>
            </p:cNvPr>
            <p:cNvSpPr/>
            <p:nvPr userDrawn="1"/>
          </p:nvSpPr>
          <p:spPr>
            <a:xfrm>
              <a:off x="1581785" y="0"/>
              <a:ext cx="10607040" cy="27432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30"/>
              <a:endParaRPr lang="en-US" sz="1400">
                <a:solidFill>
                  <a:srgbClr val="FFFFFF"/>
                </a:solidFill>
                <a:latin typeface="Jacobs Chronos"/>
              </a:endParaRPr>
            </a:p>
          </p:txBody>
        </p:sp>
      </p:grpSp>
      <p:sp>
        <p:nvSpPr>
          <p:cNvPr id="8" name="Subtitle 2">
            <a:extLst>
              <a:ext uri="{FF2B5EF4-FFF2-40B4-BE49-F238E27FC236}">
                <a16:creationId xmlns:a16="http://schemas.microsoft.com/office/drawing/2014/main" xmlns="" id="{6013827B-CA75-4A46-B871-44D669F75440}"/>
              </a:ext>
            </a:extLst>
          </p:cNvPr>
          <p:cNvSpPr>
            <a:spLocks noGrp="1"/>
          </p:cNvSpPr>
          <p:nvPr>
            <p:ph type="subTitle" idx="1" hasCustomPrompt="1"/>
          </p:nvPr>
        </p:nvSpPr>
        <p:spPr>
          <a:xfrm>
            <a:off x="1666533" y="2507598"/>
            <a:ext cx="4800600" cy="822960"/>
          </a:xfrm>
          <a:prstGeom prst="rect">
            <a:avLst/>
          </a:prstGeom>
        </p:spPr>
        <p:txBody>
          <a:bodyPr lIns="68565" tIns="34289" rIns="68565" bIns="34289"/>
          <a:lstStyle>
            <a:lvl1pPr marL="0" indent="0" algn="l">
              <a:buNone/>
              <a:defRPr sz="2100">
                <a:solidFill>
                  <a:schemeClr val="tx1"/>
                </a:solidFill>
              </a:defRPr>
            </a:lvl1pPr>
            <a:lvl2pPr marL="342812" indent="0" algn="ctr">
              <a:buNone/>
              <a:defRPr sz="1500"/>
            </a:lvl2pPr>
            <a:lvl3pPr marL="685630" indent="0" algn="ctr">
              <a:buNone/>
              <a:defRPr sz="1400"/>
            </a:lvl3pPr>
            <a:lvl4pPr marL="1028445" indent="0" algn="ctr">
              <a:buNone/>
              <a:defRPr sz="1200"/>
            </a:lvl4pPr>
            <a:lvl5pPr marL="1371260" indent="0" algn="ctr">
              <a:buNone/>
              <a:defRPr sz="1200"/>
            </a:lvl5pPr>
            <a:lvl6pPr marL="1714079" indent="0" algn="ctr">
              <a:buNone/>
              <a:defRPr sz="1200"/>
            </a:lvl6pPr>
            <a:lvl7pPr marL="2056889" indent="0" algn="ctr">
              <a:buNone/>
              <a:defRPr sz="1200"/>
            </a:lvl7pPr>
            <a:lvl8pPr marL="2399700" indent="0" algn="ctr">
              <a:buNone/>
              <a:defRPr sz="1200"/>
            </a:lvl8pPr>
            <a:lvl9pPr marL="2742512" indent="0" algn="ctr">
              <a:buNone/>
              <a:defRPr sz="1200"/>
            </a:lvl9pPr>
          </a:lstStyle>
          <a:p>
            <a:r>
              <a:rPr lang="en-US" dirty="0"/>
              <a:t>Other information, 28pt  </a:t>
            </a:r>
          </a:p>
        </p:txBody>
      </p:sp>
      <p:sp>
        <p:nvSpPr>
          <p:cNvPr id="9" name="Title 1">
            <a:extLst>
              <a:ext uri="{FF2B5EF4-FFF2-40B4-BE49-F238E27FC236}">
                <a16:creationId xmlns:a16="http://schemas.microsoft.com/office/drawing/2014/main" xmlns="" id="{7184162D-55BE-425C-8D84-44A1BE9B67A8}"/>
              </a:ext>
            </a:extLst>
          </p:cNvPr>
          <p:cNvSpPr>
            <a:spLocks noGrp="1"/>
          </p:cNvSpPr>
          <p:nvPr>
            <p:ph type="ctrTitle" hasCustomPrompt="1"/>
          </p:nvPr>
        </p:nvSpPr>
        <p:spPr>
          <a:xfrm>
            <a:off x="1666533" y="1176410"/>
            <a:ext cx="4800600" cy="1028700"/>
          </a:xfrm>
          <a:prstGeom prst="rect">
            <a:avLst/>
          </a:prstGeom>
        </p:spPr>
        <p:txBody>
          <a:bodyPr lIns="68565" tIns="34289" rIns="68565" bIns="34289" anchor="b"/>
          <a:lstStyle>
            <a:lvl1pPr algn="l">
              <a:defRPr sz="3200">
                <a:solidFill>
                  <a:schemeClr val="tx1"/>
                </a:solidFill>
              </a:defRPr>
            </a:lvl1pPr>
          </a:lstStyle>
          <a:p>
            <a:r>
              <a:rPr lang="en-US" dirty="0"/>
              <a:t>Thank You</a:t>
            </a:r>
          </a:p>
        </p:txBody>
      </p:sp>
    </p:spTree>
    <p:extLst>
      <p:ext uri="{BB962C8B-B14F-4D97-AF65-F5344CB8AC3E}">
        <p14:creationId xmlns:p14="http://schemas.microsoft.com/office/powerpoint/2010/main" val="3561562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ck Cover Green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B834D91D-A186-4D05-BFD3-C949F892CB38}"/>
              </a:ext>
            </a:extLst>
          </p:cNvPr>
          <p:cNvGrpSpPr/>
          <p:nvPr userDrawn="1"/>
        </p:nvGrpSpPr>
        <p:grpSpPr>
          <a:xfrm>
            <a:off x="1177655" y="0"/>
            <a:ext cx="7966355" cy="4058602"/>
            <a:chOff x="1570192" y="0"/>
            <a:chExt cx="10621807" cy="5411469"/>
          </a:xfrm>
        </p:grpSpPr>
        <p:pic>
          <p:nvPicPr>
            <p:cNvPr id="4" name="Picture 3">
              <a:extLst>
                <a:ext uri="{FF2B5EF4-FFF2-40B4-BE49-F238E27FC236}">
                  <a16:creationId xmlns:a16="http://schemas.microsoft.com/office/drawing/2014/main" xmlns="" id="{CE63DA98-418A-4359-A075-3660B20FE9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0192" y="1107030"/>
              <a:ext cx="10621807" cy="4304439"/>
            </a:xfrm>
            <a:prstGeom prst="rect">
              <a:avLst/>
            </a:prstGeom>
          </p:spPr>
        </p:pic>
        <p:sp>
          <p:nvSpPr>
            <p:cNvPr id="5" name="Rectangle 4">
              <a:extLst>
                <a:ext uri="{FF2B5EF4-FFF2-40B4-BE49-F238E27FC236}">
                  <a16:creationId xmlns:a16="http://schemas.microsoft.com/office/drawing/2014/main" xmlns="" id="{9998795D-FDF1-49C0-9FBB-09DF165043AE}"/>
                </a:ext>
              </a:extLst>
            </p:cNvPr>
            <p:cNvSpPr/>
            <p:nvPr userDrawn="1"/>
          </p:nvSpPr>
          <p:spPr>
            <a:xfrm>
              <a:off x="1581785" y="247014"/>
              <a:ext cx="10607040" cy="879231"/>
            </a:xfrm>
            <a:prstGeom prst="rect">
              <a:avLst/>
            </a:prstGeom>
            <a:solidFill>
              <a:srgbClr val="09D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30"/>
              <a:endParaRPr lang="en-US" sz="1400">
                <a:solidFill>
                  <a:srgbClr val="FFFFFF"/>
                </a:solidFill>
                <a:latin typeface="Jacobs Chronos"/>
              </a:endParaRPr>
            </a:p>
          </p:txBody>
        </p:sp>
        <p:sp>
          <p:nvSpPr>
            <p:cNvPr id="6" name="Rectangle 5">
              <a:extLst>
                <a:ext uri="{FF2B5EF4-FFF2-40B4-BE49-F238E27FC236}">
                  <a16:creationId xmlns:a16="http://schemas.microsoft.com/office/drawing/2014/main" xmlns="" id="{2F85CA9B-4A79-492D-A389-B5AE05F56FFA}"/>
                </a:ext>
              </a:extLst>
            </p:cNvPr>
            <p:cNvSpPr/>
            <p:nvPr userDrawn="1"/>
          </p:nvSpPr>
          <p:spPr>
            <a:xfrm>
              <a:off x="1581785" y="0"/>
              <a:ext cx="10607040" cy="274320"/>
            </a:xfrm>
            <a:prstGeom prst="rect">
              <a:avLst/>
            </a:prstGeom>
            <a:solidFill>
              <a:srgbClr val="027C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30"/>
              <a:endParaRPr lang="en-US" sz="1400">
                <a:solidFill>
                  <a:srgbClr val="FFFFFF"/>
                </a:solidFill>
                <a:latin typeface="Jacobs Chronos"/>
              </a:endParaRPr>
            </a:p>
          </p:txBody>
        </p:sp>
      </p:grpSp>
      <p:sp>
        <p:nvSpPr>
          <p:cNvPr id="8" name="Subtitle 2">
            <a:extLst>
              <a:ext uri="{FF2B5EF4-FFF2-40B4-BE49-F238E27FC236}">
                <a16:creationId xmlns:a16="http://schemas.microsoft.com/office/drawing/2014/main" xmlns="" id="{96B498E0-A08A-4E2A-ABD6-DC7D4712A79F}"/>
              </a:ext>
            </a:extLst>
          </p:cNvPr>
          <p:cNvSpPr>
            <a:spLocks noGrp="1"/>
          </p:cNvSpPr>
          <p:nvPr>
            <p:ph type="subTitle" idx="1" hasCustomPrompt="1"/>
          </p:nvPr>
        </p:nvSpPr>
        <p:spPr>
          <a:xfrm>
            <a:off x="1666533" y="2507598"/>
            <a:ext cx="4800600" cy="822960"/>
          </a:xfrm>
          <a:prstGeom prst="rect">
            <a:avLst/>
          </a:prstGeom>
        </p:spPr>
        <p:txBody>
          <a:bodyPr lIns="68565" tIns="34289" rIns="68565" bIns="34289"/>
          <a:lstStyle>
            <a:lvl1pPr marL="0" indent="0" algn="l">
              <a:buNone/>
              <a:defRPr sz="2100">
                <a:solidFill>
                  <a:schemeClr val="bg1"/>
                </a:solidFill>
              </a:defRPr>
            </a:lvl1pPr>
            <a:lvl2pPr marL="342812" indent="0" algn="ctr">
              <a:buNone/>
              <a:defRPr sz="1500"/>
            </a:lvl2pPr>
            <a:lvl3pPr marL="685630" indent="0" algn="ctr">
              <a:buNone/>
              <a:defRPr sz="1400"/>
            </a:lvl3pPr>
            <a:lvl4pPr marL="1028445" indent="0" algn="ctr">
              <a:buNone/>
              <a:defRPr sz="1200"/>
            </a:lvl4pPr>
            <a:lvl5pPr marL="1371260" indent="0" algn="ctr">
              <a:buNone/>
              <a:defRPr sz="1200"/>
            </a:lvl5pPr>
            <a:lvl6pPr marL="1714079" indent="0" algn="ctr">
              <a:buNone/>
              <a:defRPr sz="1200"/>
            </a:lvl6pPr>
            <a:lvl7pPr marL="2056889" indent="0" algn="ctr">
              <a:buNone/>
              <a:defRPr sz="1200"/>
            </a:lvl7pPr>
            <a:lvl8pPr marL="2399700" indent="0" algn="ctr">
              <a:buNone/>
              <a:defRPr sz="1200"/>
            </a:lvl8pPr>
            <a:lvl9pPr marL="2742512" indent="0" algn="ctr">
              <a:buNone/>
              <a:defRPr sz="1200"/>
            </a:lvl9pPr>
          </a:lstStyle>
          <a:p>
            <a:r>
              <a:rPr lang="en-US" dirty="0"/>
              <a:t>Other information, 28pt  </a:t>
            </a:r>
          </a:p>
        </p:txBody>
      </p:sp>
      <p:sp>
        <p:nvSpPr>
          <p:cNvPr id="9" name="Title 1">
            <a:extLst>
              <a:ext uri="{FF2B5EF4-FFF2-40B4-BE49-F238E27FC236}">
                <a16:creationId xmlns:a16="http://schemas.microsoft.com/office/drawing/2014/main" xmlns="" id="{22E0353E-389E-4662-B9AD-B4AE0DAB05EF}"/>
              </a:ext>
            </a:extLst>
          </p:cNvPr>
          <p:cNvSpPr>
            <a:spLocks noGrp="1"/>
          </p:cNvSpPr>
          <p:nvPr>
            <p:ph type="ctrTitle" hasCustomPrompt="1"/>
          </p:nvPr>
        </p:nvSpPr>
        <p:spPr>
          <a:xfrm>
            <a:off x="1666533" y="1176410"/>
            <a:ext cx="4800600" cy="1028700"/>
          </a:xfrm>
          <a:prstGeom prst="rect">
            <a:avLst/>
          </a:prstGeom>
        </p:spPr>
        <p:txBody>
          <a:bodyPr lIns="68565" tIns="34289" rIns="68565" bIns="34289" anchor="b"/>
          <a:lstStyle>
            <a:lvl1pPr algn="l">
              <a:defRPr sz="3200">
                <a:solidFill>
                  <a:schemeClr val="bg1"/>
                </a:solidFill>
              </a:defRPr>
            </a:lvl1pPr>
          </a:lstStyle>
          <a:p>
            <a:r>
              <a:rPr lang="en-US" dirty="0"/>
              <a:t>Thank You</a:t>
            </a:r>
          </a:p>
        </p:txBody>
      </p:sp>
    </p:spTree>
    <p:extLst>
      <p:ext uri="{BB962C8B-B14F-4D97-AF65-F5344CB8AC3E}">
        <p14:creationId xmlns:p14="http://schemas.microsoft.com/office/powerpoint/2010/main" val="2784398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 Cover Blue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7CA640D0-5A86-41DF-87EE-1C11B56E8945}"/>
              </a:ext>
            </a:extLst>
          </p:cNvPr>
          <p:cNvGrpSpPr/>
          <p:nvPr userDrawn="1"/>
        </p:nvGrpSpPr>
        <p:grpSpPr>
          <a:xfrm>
            <a:off x="672094" y="-13785"/>
            <a:ext cx="8471917" cy="4455773"/>
            <a:chOff x="922993" y="0"/>
            <a:chExt cx="11277580" cy="5943600"/>
          </a:xfrm>
        </p:grpSpPr>
        <p:sp>
          <p:nvSpPr>
            <p:cNvPr id="4" name="Rectangle 3">
              <a:extLst>
                <a:ext uri="{FF2B5EF4-FFF2-40B4-BE49-F238E27FC236}">
                  <a16:creationId xmlns:a16="http://schemas.microsoft.com/office/drawing/2014/main" xmlns="" id="{01DB3D08-8653-4A14-832E-60338C2C1FDF}"/>
                </a:ext>
              </a:extLst>
            </p:cNvPr>
            <p:cNvSpPr/>
            <p:nvPr userDrawn="1"/>
          </p:nvSpPr>
          <p:spPr>
            <a:xfrm>
              <a:off x="922993" y="0"/>
              <a:ext cx="10361686" cy="594360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30"/>
              <a:endParaRPr lang="en-US" sz="1400" b="1" dirty="0">
                <a:solidFill>
                  <a:srgbClr val="FFFFFF"/>
                </a:solidFill>
                <a:latin typeface="Jacobs Chronos"/>
              </a:endParaRPr>
            </a:p>
          </p:txBody>
        </p:sp>
        <p:sp>
          <p:nvSpPr>
            <p:cNvPr id="5" name="Rectangle 4">
              <a:extLst>
                <a:ext uri="{FF2B5EF4-FFF2-40B4-BE49-F238E27FC236}">
                  <a16:creationId xmlns:a16="http://schemas.microsoft.com/office/drawing/2014/main" xmlns="" id="{DB7F6925-F518-413C-ACD4-367B26AB9910}"/>
                </a:ext>
              </a:extLst>
            </p:cNvPr>
            <p:cNvSpPr/>
            <p:nvPr userDrawn="1"/>
          </p:nvSpPr>
          <p:spPr>
            <a:xfrm>
              <a:off x="11246400" y="0"/>
              <a:ext cx="954173" cy="59436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30"/>
              <a:endParaRPr lang="en-US" sz="1400" b="1">
                <a:solidFill>
                  <a:srgbClr val="FFFFFF"/>
                </a:solidFill>
                <a:latin typeface="Jacobs Chronos"/>
              </a:endParaRPr>
            </a:p>
          </p:txBody>
        </p:sp>
      </p:grpSp>
      <p:pic>
        <p:nvPicPr>
          <p:cNvPr id="6" name="Picture 5">
            <a:extLst>
              <a:ext uri="{FF2B5EF4-FFF2-40B4-BE49-F238E27FC236}">
                <a16:creationId xmlns:a16="http://schemas.microsoft.com/office/drawing/2014/main" xmlns="" id="{D1277C04-264B-4396-96A1-BA96AA5E92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3036" y="4649779"/>
            <a:ext cx="2518880" cy="281106"/>
          </a:xfrm>
          <a:prstGeom prst="rect">
            <a:avLst/>
          </a:prstGeom>
        </p:spPr>
      </p:pic>
      <p:sp>
        <p:nvSpPr>
          <p:cNvPr id="7" name="L-Shape 6">
            <a:extLst>
              <a:ext uri="{FF2B5EF4-FFF2-40B4-BE49-F238E27FC236}">
                <a16:creationId xmlns:a16="http://schemas.microsoft.com/office/drawing/2014/main" xmlns="" id="{F4818BB2-38C0-4C1E-9429-8D2D2595EE27}"/>
              </a:ext>
            </a:extLst>
          </p:cNvPr>
          <p:cNvSpPr/>
          <p:nvPr userDrawn="1"/>
        </p:nvSpPr>
        <p:spPr>
          <a:xfrm rot="10800000">
            <a:off x="6445"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9" rIns="68565" bIns="34289" rtlCol="0" anchor="ctr"/>
          <a:lstStyle/>
          <a:p>
            <a:pPr algn="ctr" defTabSz="685630"/>
            <a:endParaRPr lang="en-AU" sz="1400">
              <a:solidFill>
                <a:srgbClr val="FFFFFF"/>
              </a:solidFill>
              <a:latin typeface="Jacobs Chronos"/>
            </a:endParaRPr>
          </a:p>
        </p:txBody>
      </p:sp>
      <p:sp>
        <p:nvSpPr>
          <p:cNvPr id="9" name="Subtitle 2">
            <a:extLst>
              <a:ext uri="{FF2B5EF4-FFF2-40B4-BE49-F238E27FC236}">
                <a16:creationId xmlns:a16="http://schemas.microsoft.com/office/drawing/2014/main" xmlns="" id="{5969D603-828E-4E32-839B-1733F21141CE}"/>
              </a:ext>
            </a:extLst>
          </p:cNvPr>
          <p:cNvSpPr>
            <a:spLocks noGrp="1"/>
          </p:cNvSpPr>
          <p:nvPr>
            <p:ph type="subTitle" idx="1" hasCustomPrompt="1"/>
          </p:nvPr>
        </p:nvSpPr>
        <p:spPr>
          <a:xfrm>
            <a:off x="1167136" y="2983230"/>
            <a:ext cx="6240780" cy="1371600"/>
          </a:xfrm>
          <a:prstGeom prst="rect">
            <a:avLst/>
          </a:prstGeom>
          <a:noFill/>
        </p:spPr>
        <p:txBody>
          <a:bodyPr lIns="68565" tIns="34289" rIns="68565" bIns="34289">
            <a:noAutofit/>
          </a:bodyPr>
          <a:lstStyle>
            <a:lvl1pPr marL="0" indent="0" algn="l">
              <a:buNone/>
              <a:defRPr sz="2100">
                <a:solidFill>
                  <a:schemeClr val="bg1"/>
                </a:solidFill>
              </a:defRPr>
            </a:lvl1pPr>
            <a:lvl2pPr marL="0" indent="0" algn="l">
              <a:spcBef>
                <a:spcPts val="0"/>
              </a:spcBef>
              <a:buNone/>
              <a:defRPr sz="1800">
                <a:solidFill>
                  <a:schemeClr val="bg1"/>
                </a:solidFill>
              </a:defRPr>
            </a:lvl2pPr>
            <a:lvl3pPr marL="685630" indent="0" algn="ctr">
              <a:buNone/>
              <a:defRPr sz="1400"/>
            </a:lvl3pPr>
            <a:lvl4pPr marL="1028445" indent="0" algn="ctr">
              <a:buNone/>
              <a:defRPr sz="1200"/>
            </a:lvl4pPr>
            <a:lvl5pPr marL="1371260" indent="0" algn="ctr">
              <a:buNone/>
              <a:defRPr sz="1200"/>
            </a:lvl5pPr>
            <a:lvl6pPr marL="1714079" indent="0" algn="ctr">
              <a:buNone/>
              <a:defRPr sz="1200"/>
            </a:lvl6pPr>
            <a:lvl7pPr marL="2056889" indent="0" algn="ctr">
              <a:buNone/>
              <a:defRPr sz="1200"/>
            </a:lvl7pPr>
            <a:lvl8pPr marL="2399700" indent="0" algn="ctr">
              <a:buNone/>
              <a:defRPr sz="1200"/>
            </a:lvl8pPr>
            <a:lvl9pPr marL="2742512" indent="0" algn="ctr">
              <a:buNone/>
              <a:defRPr sz="1200"/>
            </a:lvl9pPr>
          </a:lstStyle>
          <a:p>
            <a:r>
              <a:rPr lang="en-US" dirty="0"/>
              <a:t>Other information, 28pt</a:t>
            </a:r>
          </a:p>
        </p:txBody>
      </p:sp>
      <p:sp>
        <p:nvSpPr>
          <p:cNvPr id="10" name="Freeform: Shape 9">
            <a:extLst>
              <a:ext uri="{FF2B5EF4-FFF2-40B4-BE49-F238E27FC236}">
                <a16:creationId xmlns:a16="http://schemas.microsoft.com/office/drawing/2014/main" xmlns="" id="{991913DD-454B-4F48-A6C1-484C008FA7DF}"/>
              </a:ext>
            </a:extLst>
          </p:cNvPr>
          <p:cNvSpPr/>
          <p:nvPr userDrawn="1"/>
        </p:nvSpPr>
        <p:spPr>
          <a:xfrm>
            <a:off x="0" y="-13317"/>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9" rIns="68565" bIns="34289" rtlCol="0" anchor="ctr"/>
          <a:lstStyle/>
          <a:p>
            <a:pPr algn="ctr" defTabSz="685630"/>
            <a:endParaRPr lang="en-US" sz="1400" dirty="0">
              <a:solidFill>
                <a:srgbClr val="FFFFFF"/>
              </a:solidFill>
              <a:latin typeface="Jacobs Chronos"/>
            </a:endParaRPr>
          </a:p>
        </p:txBody>
      </p:sp>
      <p:sp>
        <p:nvSpPr>
          <p:cNvPr id="11" name="L-Shape 10">
            <a:extLst>
              <a:ext uri="{FF2B5EF4-FFF2-40B4-BE49-F238E27FC236}">
                <a16:creationId xmlns:a16="http://schemas.microsoft.com/office/drawing/2014/main" xmlns="" id="{29F42CFE-30EE-4D81-9451-65225B0CEC50}"/>
              </a:ext>
            </a:extLst>
          </p:cNvPr>
          <p:cNvSpPr/>
          <p:nvPr userDrawn="1"/>
        </p:nvSpPr>
        <p:spPr>
          <a:xfrm rot="10800000">
            <a:off x="-1" y="4443516"/>
            <a:ext cx="685800" cy="699984"/>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9" rIns="68565" bIns="34289" rtlCol="0" anchor="ctr"/>
          <a:lstStyle/>
          <a:p>
            <a:pPr algn="ctr" defTabSz="685630"/>
            <a:endParaRPr lang="en-AU" sz="1400">
              <a:solidFill>
                <a:srgbClr val="FFFFFF"/>
              </a:solidFill>
              <a:latin typeface="Jacobs Chronos"/>
            </a:endParaRPr>
          </a:p>
        </p:txBody>
      </p:sp>
      <p:grpSp>
        <p:nvGrpSpPr>
          <p:cNvPr id="2" name="Group 1">
            <a:extLst>
              <a:ext uri="{FF2B5EF4-FFF2-40B4-BE49-F238E27FC236}">
                <a16:creationId xmlns:a16="http://schemas.microsoft.com/office/drawing/2014/main" xmlns="" id="{EC1BDF4D-D449-4B3A-A181-D7EBF1520D39}"/>
              </a:ext>
            </a:extLst>
          </p:cNvPr>
          <p:cNvGrpSpPr/>
          <p:nvPr userDrawn="1"/>
        </p:nvGrpSpPr>
        <p:grpSpPr>
          <a:xfrm>
            <a:off x="1203933" y="4603030"/>
            <a:ext cx="2340154" cy="307523"/>
            <a:chOff x="1605241" y="6137360"/>
            <a:chExt cx="3120205" cy="410030"/>
          </a:xfrm>
        </p:grpSpPr>
        <p:pic>
          <p:nvPicPr>
            <p:cNvPr id="13" name="Picture 12">
              <a:hlinkClick r:id="rId3"/>
              <a:extLst>
                <a:ext uri="{FF2B5EF4-FFF2-40B4-BE49-F238E27FC236}">
                  <a16:creationId xmlns:a16="http://schemas.microsoft.com/office/drawing/2014/main" xmlns="" id="{49B85F58-257E-4931-A286-13CDCADD8A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14" name="Picture 13">
              <a:hlinkClick r:id="rId5"/>
              <a:extLst>
                <a:ext uri="{FF2B5EF4-FFF2-40B4-BE49-F238E27FC236}">
                  <a16:creationId xmlns:a16="http://schemas.microsoft.com/office/drawing/2014/main" xmlns="" id="{6470EE4C-2AFF-4D3C-8837-250DCE835AB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15" name="Picture 14">
              <a:hlinkClick r:id="rId7"/>
              <a:extLst>
                <a:ext uri="{FF2B5EF4-FFF2-40B4-BE49-F238E27FC236}">
                  <a16:creationId xmlns:a16="http://schemas.microsoft.com/office/drawing/2014/main" xmlns="" id="{7ABC6DFE-B958-42F6-A196-6D5FF764225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16" name="Picture 15">
              <a:hlinkClick r:id="rId9"/>
              <a:extLst>
                <a:ext uri="{FF2B5EF4-FFF2-40B4-BE49-F238E27FC236}">
                  <a16:creationId xmlns:a16="http://schemas.microsoft.com/office/drawing/2014/main" xmlns="" id="{085ADA76-04DA-4FBF-95BC-11625BA056B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17" name="Picture 16">
              <a:hlinkClick r:id="rId11"/>
              <a:extLst>
                <a:ext uri="{FF2B5EF4-FFF2-40B4-BE49-F238E27FC236}">
                  <a16:creationId xmlns:a16="http://schemas.microsoft.com/office/drawing/2014/main" xmlns="" id="{4B4A28F8-8A85-44D4-A8C0-49A04723DF37}"/>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pic>
        <p:nvPicPr>
          <p:cNvPr id="19" name="Picture 18">
            <a:extLst>
              <a:ext uri="{FF2B5EF4-FFF2-40B4-BE49-F238E27FC236}">
                <a16:creationId xmlns:a16="http://schemas.microsoft.com/office/drawing/2014/main" xmlns="" id="{B6EF7C89-4AF9-4037-99A4-D5925EDFDC2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350984" y="4626253"/>
            <a:ext cx="2518875" cy="281106"/>
          </a:xfrm>
          <a:prstGeom prst="rect">
            <a:avLst/>
          </a:prstGeom>
        </p:spPr>
      </p:pic>
      <p:sp>
        <p:nvSpPr>
          <p:cNvPr id="23" name="Text Placeholder 22">
            <a:extLst>
              <a:ext uri="{FF2B5EF4-FFF2-40B4-BE49-F238E27FC236}">
                <a16:creationId xmlns:a16="http://schemas.microsoft.com/office/drawing/2014/main" xmlns="" id="{79055058-5432-4171-9ED6-8C9D048DB0FD}"/>
              </a:ext>
            </a:extLst>
          </p:cNvPr>
          <p:cNvSpPr>
            <a:spLocks noGrp="1"/>
          </p:cNvSpPr>
          <p:nvPr userDrawn="1">
            <p:ph type="body" sz="quarter" idx="10" hasCustomPrompt="1"/>
          </p:nvPr>
        </p:nvSpPr>
        <p:spPr>
          <a:xfrm>
            <a:off x="1189436" y="1631166"/>
            <a:ext cx="5828109" cy="1128713"/>
          </a:xfrm>
          <a:prstGeom prst="rect">
            <a:avLst/>
          </a:prstGeom>
        </p:spPr>
        <p:txBody>
          <a:bodyPr lIns="68565" tIns="34289" rIns="68565" bIns="34289" anchor="b"/>
          <a:lstStyle>
            <a:lvl1pPr marL="0" indent="0">
              <a:buFontTx/>
              <a:buNone/>
              <a:defRPr sz="3600" b="1">
                <a:solidFill>
                  <a:schemeClr val="bg1"/>
                </a:solidFill>
              </a:defRPr>
            </a:lvl1pPr>
          </a:lstStyle>
          <a:p>
            <a:pPr lvl="0"/>
            <a:r>
              <a:rPr lang="en-US" dirty="0"/>
              <a:t>Thank You</a:t>
            </a:r>
          </a:p>
        </p:txBody>
      </p:sp>
    </p:spTree>
    <p:extLst>
      <p:ext uri="{BB962C8B-B14F-4D97-AF65-F5344CB8AC3E}">
        <p14:creationId xmlns:p14="http://schemas.microsoft.com/office/powerpoint/2010/main" val="2625435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 Cover Purple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413690EB-DB6B-4A4C-BBFC-F96B509DF4D8}"/>
              </a:ext>
            </a:extLst>
          </p:cNvPr>
          <p:cNvSpPr/>
          <p:nvPr userDrawn="1"/>
        </p:nvSpPr>
        <p:spPr>
          <a:xfrm>
            <a:off x="0" y="0"/>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9" rIns="68565" bIns="34289" rtlCol="0" anchor="ctr"/>
          <a:lstStyle/>
          <a:p>
            <a:pPr algn="ctr" defTabSz="685630"/>
            <a:endParaRPr lang="en-US" sz="1400" dirty="0">
              <a:solidFill>
                <a:srgbClr val="FFFFFF"/>
              </a:solidFill>
              <a:latin typeface="Jacobs Chronos"/>
            </a:endParaRPr>
          </a:p>
        </p:txBody>
      </p:sp>
      <p:grpSp>
        <p:nvGrpSpPr>
          <p:cNvPr id="4" name="Group 3">
            <a:extLst>
              <a:ext uri="{FF2B5EF4-FFF2-40B4-BE49-F238E27FC236}">
                <a16:creationId xmlns:a16="http://schemas.microsoft.com/office/drawing/2014/main" xmlns="" id="{497DFB3E-CCDD-42C2-8947-D4DB09500896}"/>
              </a:ext>
            </a:extLst>
          </p:cNvPr>
          <p:cNvGrpSpPr/>
          <p:nvPr userDrawn="1"/>
        </p:nvGrpSpPr>
        <p:grpSpPr>
          <a:xfrm>
            <a:off x="685811" y="11"/>
            <a:ext cx="8458199" cy="4457699"/>
            <a:chOff x="922993" y="0"/>
            <a:chExt cx="11265832" cy="5943600"/>
          </a:xfrm>
        </p:grpSpPr>
        <p:sp>
          <p:nvSpPr>
            <p:cNvPr id="5" name="Rectangle 4">
              <a:extLst>
                <a:ext uri="{FF2B5EF4-FFF2-40B4-BE49-F238E27FC236}">
                  <a16:creationId xmlns:a16="http://schemas.microsoft.com/office/drawing/2014/main" xmlns="" id="{1E6A1C5B-AB17-4B26-A73F-A3EC00F871A5}"/>
                </a:ext>
              </a:extLst>
            </p:cNvPr>
            <p:cNvSpPr/>
            <p:nvPr userDrawn="1"/>
          </p:nvSpPr>
          <p:spPr>
            <a:xfrm>
              <a:off x="922993" y="0"/>
              <a:ext cx="10361686" cy="594360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30"/>
              <a:endParaRPr lang="en-US" sz="1400" dirty="0">
                <a:solidFill>
                  <a:srgbClr val="FFFFFF"/>
                </a:solidFill>
                <a:latin typeface="Jacobs Chronos"/>
              </a:endParaRPr>
            </a:p>
          </p:txBody>
        </p:sp>
        <p:sp>
          <p:nvSpPr>
            <p:cNvPr id="6" name="Rectangle 5">
              <a:extLst>
                <a:ext uri="{FF2B5EF4-FFF2-40B4-BE49-F238E27FC236}">
                  <a16:creationId xmlns:a16="http://schemas.microsoft.com/office/drawing/2014/main" xmlns="" id="{399412C3-1AE2-4363-9FA9-BD085274D3E6}"/>
                </a:ext>
              </a:extLst>
            </p:cNvPr>
            <p:cNvSpPr/>
            <p:nvPr userDrawn="1"/>
          </p:nvSpPr>
          <p:spPr>
            <a:xfrm>
              <a:off x="11246400" y="0"/>
              <a:ext cx="942425" cy="5943600"/>
            </a:xfrm>
            <a:prstGeom prst="rect">
              <a:avLst/>
            </a:prstGeom>
            <a:solidFill>
              <a:srgbClr val="6E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30"/>
              <a:endParaRPr lang="en-US" sz="1400">
                <a:solidFill>
                  <a:srgbClr val="FFFFFF"/>
                </a:solidFill>
                <a:latin typeface="Jacobs Chronos"/>
              </a:endParaRPr>
            </a:p>
          </p:txBody>
        </p:sp>
      </p:grpSp>
      <p:pic>
        <p:nvPicPr>
          <p:cNvPr id="7" name="Picture 6">
            <a:extLst>
              <a:ext uri="{FF2B5EF4-FFF2-40B4-BE49-F238E27FC236}">
                <a16:creationId xmlns:a16="http://schemas.microsoft.com/office/drawing/2014/main" xmlns="" id="{6CF888F2-E176-4A64-9F96-68EA2FA30E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3040" y="4649779"/>
            <a:ext cx="2518875" cy="281106"/>
          </a:xfrm>
          <a:prstGeom prst="rect">
            <a:avLst/>
          </a:prstGeom>
        </p:spPr>
      </p:pic>
      <p:sp>
        <p:nvSpPr>
          <p:cNvPr id="8" name="L-Shape 7">
            <a:extLst>
              <a:ext uri="{FF2B5EF4-FFF2-40B4-BE49-F238E27FC236}">
                <a16:creationId xmlns:a16="http://schemas.microsoft.com/office/drawing/2014/main" xmlns="" id="{145770B2-1A04-48B5-B7E8-57E319F76EC7}"/>
              </a:ext>
            </a:extLst>
          </p:cNvPr>
          <p:cNvSpPr/>
          <p:nvPr userDrawn="1"/>
        </p:nvSpPr>
        <p:spPr>
          <a:xfrm rot="10800000">
            <a:off x="-413"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9" rIns="68565" bIns="34289" rtlCol="0" anchor="ctr"/>
          <a:lstStyle/>
          <a:p>
            <a:pPr algn="ctr" defTabSz="685630"/>
            <a:endParaRPr lang="en-AU" sz="1400">
              <a:solidFill>
                <a:srgbClr val="FFFFFF"/>
              </a:solidFill>
              <a:latin typeface="Jacobs Chronos"/>
            </a:endParaRPr>
          </a:p>
        </p:txBody>
      </p:sp>
      <p:sp>
        <p:nvSpPr>
          <p:cNvPr id="10" name="Subtitle 2">
            <a:extLst>
              <a:ext uri="{FF2B5EF4-FFF2-40B4-BE49-F238E27FC236}">
                <a16:creationId xmlns:a16="http://schemas.microsoft.com/office/drawing/2014/main" xmlns="" id="{7441B77A-1A48-4BA2-8129-F0A8914DA2B9}"/>
              </a:ext>
            </a:extLst>
          </p:cNvPr>
          <p:cNvSpPr>
            <a:spLocks noGrp="1"/>
          </p:cNvSpPr>
          <p:nvPr>
            <p:ph type="subTitle" idx="1" hasCustomPrompt="1"/>
          </p:nvPr>
        </p:nvSpPr>
        <p:spPr>
          <a:xfrm>
            <a:off x="1167136" y="2983230"/>
            <a:ext cx="6240780" cy="1371600"/>
          </a:xfrm>
          <a:prstGeom prst="rect">
            <a:avLst/>
          </a:prstGeom>
          <a:noFill/>
        </p:spPr>
        <p:txBody>
          <a:bodyPr lIns="68565" tIns="34289" rIns="68565" bIns="34289">
            <a:noAutofit/>
          </a:bodyPr>
          <a:lstStyle>
            <a:lvl1pPr marL="0" indent="0" algn="l">
              <a:buNone/>
              <a:defRPr sz="2100">
                <a:solidFill>
                  <a:schemeClr val="bg1"/>
                </a:solidFill>
              </a:defRPr>
            </a:lvl1pPr>
            <a:lvl2pPr marL="0" indent="0" algn="l">
              <a:spcBef>
                <a:spcPts val="0"/>
              </a:spcBef>
              <a:buNone/>
              <a:defRPr sz="1800">
                <a:solidFill>
                  <a:schemeClr val="bg1"/>
                </a:solidFill>
              </a:defRPr>
            </a:lvl2pPr>
            <a:lvl3pPr marL="685630" indent="0" algn="ctr">
              <a:buNone/>
              <a:defRPr sz="1400"/>
            </a:lvl3pPr>
            <a:lvl4pPr marL="1028445" indent="0" algn="ctr">
              <a:buNone/>
              <a:defRPr sz="1200"/>
            </a:lvl4pPr>
            <a:lvl5pPr marL="1371260" indent="0" algn="ctr">
              <a:buNone/>
              <a:defRPr sz="1200"/>
            </a:lvl5pPr>
            <a:lvl6pPr marL="1714079" indent="0" algn="ctr">
              <a:buNone/>
              <a:defRPr sz="1200"/>
            </a:lvl6pPr>
            <a:lvl7pPr marL="2056889" indent="0" algn="ctr">
              <a:buNone/>
              <a:defRPr sz="1200"/>
            </a:lvl7pPr>
            <a:lvl8pPr marL="2399700" indent="0" algn="ctr">
              <a:buNone/>
              <a:defRPr sz="1200"/>
            </a:lvl8pPr>
            <a:lvl9pPr marL="2742512" indent="0" algn="ctr">
              <a:buNone/>
              <a:defRPr sz="1200"/>
            </a:lvl9pPr>
          </a:lstStyle>
          <a:p>
            <a:r>
              <a:rPr lang="en-US" dirty="0"/>
              <a:t>Other information, 28pt</a:t>
            </a:r>
          </a:p>
        </p:txBody>
      </p:sp>
      <p:sp>
        <p:nvSpPr>
          <p:cNvPr id="19" name="Text Placeholder 22">
            <a:extLst>
              <a:ext uri="{FF2B5EF4-FFF2-40B4-BE49-F238E27FC236}">
                <a16:creationId xmlns:a16="http://schemas.microsoft.com/office/drawing/2014/main" xmlns="" id="{9E40AFA9-2B4F-4A46-80F0-6C9EA73C6D6E}"/>
              </a:ext>
            </a:extLst>
          </p:cNvPr>
          <p:cNvSpPr>
            <a:spLocks noGrp="1"/>
          </p:cNvSpPr>
          <p:nvPr>
            <p:ph type="body" sz="quarter" idx="10" hasCustomPrompt="1"/>
          </p:nvPr>
        </p:nvSpPr>
        <p:spPr>
          <a:xfrm>
            <a:off x="1189436" y="1631166"/>
            <a:ext cx="5828109" cy="1128713"/>
          </a:xfrm>
          <a:prstGeom prst="rect">
            <a:avLst/>
          </a:prstGeom>
        </p:spPr>
        <p:txBody>
          <a:bodyPr lIns="68565" tIns="34289" rIns="68565" bIns="34289" anchor="b"/>
          <a:lstStyle>
            <a:lvl1pPr marL="0" indent="0">
              <a:buFontTx/>
              <a:buNone/>
              <a:defRPr sz="3600" b="1">
                <a:solidFill>
                  <a:schemeClr val="bg1"/>
                </a:solidFill>
              </a:defRPr>
            </a:lvl1pPr>
          </a:lstStyle>
          <a:p>
            <a:pPr lvl="0"/>
            <a:r>
              <a:rPr lang="en-US" dirty="0"/>
              <a:t>Thank You</a:t>
            </a:r>
          </a:p>
        </p:txBody>
      </p:sp>
      <p:grpSp>
        <p:nvGrpSpPr>
          <p:cNvPr id="17" name="Group 16">
            <a:extLst>
              <a:ext uri="{FF2B5EF4-FFF2-40B4-BE49-F238E27FC236}">
                <a16:creationId xmlns:a16="http://schemas.microsoft.com/office/drawing/2014/main" xmlns="" id="{9C96F09B-1F32-4067-B80B-4684EDE36A9E}"/>
              </a:ext>
            </a:extLst>
          </p:cNvPr>
          <p:cNvGrpSpPr/>
          <p:nvPr userDrawn="1"/>
        </p:nvGrpSpPr>
        <p:grpSpPr>
          <a:xfrm>
            <a:off x="1203933" y="4603030"/>
            <a:ext cx="2340154" cy="307523"/>
            <a:chOff x="1605241" y="6137360"/>
            <a:chExt cx="3120205" cy="410030"/>
          </a:xfrm>
        </p:grpSpPr>
        <p:pic>
          <p:nvPicPr>
            <p:cNvPr id="18" name="Picture 17">
              <a:hlinkClick r:id="rId3"/>
              <a:extLst>
                <a:ext uri="{FF2B5EF4-FFF2-40B4-BE49-F238E27FC236}">
                  <a16:creationId xmlns:a16="http://schemas.microsoft.com/office/drawing/2014/main" xmlns="" id="{669413BB-12F1-45E7-89FB-E41C67B3F22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xmlns="" id="{0CA1D6FB-E247-4A91-BE7E-210D98E81B5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xmlns="" id="{BBB69E18-16F2-4155-BFF8-90D024410F1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xmlns="" id="{68956B1A-C302-463F-AE22-9CD6168C174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xmlns="" id="{101FD6C9-2D9A-41C8-8E3E-5462433E319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3784702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 Black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xmlns=""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xmlns=""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xmlns="" id="{E465AAE8-1348-4C39-A60F-D29A796686F0}"/>
              </a:ext>
            </a:extLst>
          </p:cNvPr>
          <p:cNvSpPr>
            <a:spLocks noGrp="1"/>
          </p:cNvSpPr>
          <p:nvPr>
            <p:ph type="body" sz="quarter" idx="12"/>
          </p:nvPr>
        </p:nvSpPr>
        <p:spPr>
          <a:xfrm>
            <a:off x="239792" y="932269"/>
            <a:ext cx="8641080" cy="3701653"/>
          </a:xfrm>
        </p:spPr>
        <p:txBody>
          <a:bodyPr/>
          <a:lstStyle>
            <a:lvl1pPr marL="0" indent="-269945">
              <a:buFont typeface="+mj-lt"/>
              <a:buAutoNum type="arabicPeriod"/>
              <a:defRPr/>
            </a:lvl1pPr>
            <a:lvl2pPr marL="539879" indent="-269945">
              <a:buFont typeface="+mj-lt"/>
              <a:buAutoNum type="arabicPeriod"/>
              <a:defRPr/>
            </a:lvl2pPr>
            <a:lvl3pPr marL="809820" indent="-269945">
              <a:buFont typeface="+mj-lt"/>
              <a:buAutoNum type="arabicPeriod"/>
              <a:defRPr/>
            </a:lvl3pPr>
            <a:lvl4pPr marL="1079757" indent="-269945">
              <a:buFont typeface="+mj-lt"/>
              <a:buAutoNum type="arabicPeriod"/>
              <a:defRPr/>
            </a:lvl4pPr>
            <a:lvl5pPr marL="1349702" indent="-269945">
              <a:buFont typeface="+mj-lt"/>
              <a:buAutoNum type="arabi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xmlns="" id="{90AEB58B-EBCB-4D36-8CF5-FCD945DA552F}"/>
              </a:ext>
            </a:extLst>
          </p:cNvPr>
          <p:cNvSpPr/>
          <p:nvPr userDrawn="1"/>
        </p:nvSpPr>
        <p:spPr>
          <a:xfrm>
            <a:off x="0" y="0"/>
            <a:ext cx="13716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9" rIns="68567" bIns="34289" rtlCol="0" anchor="ctr"/>
          <a:lstStyle/>
          <a:p>
            <a:pPr algn="ctr" defTabSz="685647"/>
            <a:endParaRPr lang="en-US" sz="1400">
              <a:solidFill>
                <a:srgbClr val="FFFFFF"/>
              </a:solidFill>
              <a:latin typeface="Jacobs Chronos"/>
            </a:endParaRPr>
          </a:p>
        </p:txBody>
      </p:sp>
      <p:cxnSp>
        <p:nvCxnSpPr>
          <p:cNvPr id="8" name="Straight Connector 7">
            <a:extLst>
              <a:ext uri="{FF2B5EF4-FFF2-40B4-BE49-F238E27FC236}">
                <a16:creationId xmlns:a16="http://schemas.microsoft.com/office/drawing/2014/main" xmlns="" id="{611E7636-01DC-40CA-9BAD-ABDBEE6B7EF3}"/>
              </a:ext>
            </a:extLst>
          </p:cNvPr>
          <p:cNvCxnSpPr/>
          <p:nvPr userDrawn="1"/>
        </p:nvCxnSpPr>
        <p:spPr>
          <a:xfrm>
            <a:off x="240030" y="4663440"/>
            <a:ext cx="8641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575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ck Cover Red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354D582E-9525-4F01-8272-ED2271BD208D}"/>
              </a:ext>
            </a:extLst>
          </p:cNvPr>
          <p:cNvSpPr/>
          <p:nvPr userDrawn="1"/>
        </p:nvSpPr>
        <p:spPr>
          <a:xfrm>
            <a:off x="0" y="0"/>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9" rIns="68565" bIns="34289" rtlCol="0" anchor="ctr"/>
          <a:lstStyle/>
          <a:p>
            <a:pPr algn="ctr" defTabSz="685630"/>
            <a:endParaRPr lang="en-US" sz="1400" dirty="0">
              <a:solidFill>
                <a:srgbClr val="FFFFFF"/>
              </a:solidFill>
              <a:latin typeface="Jacobs Chronos"/>
            </a:endParaRPr>
          </a:p>
        </p:txBody>
      </p:sp>
      <p:grpSp>
        <p:nvGrpSpPr>
          <p:cNvPr id="4" name="Group 3">
            <a:extLst>
              <a:ext uri="{FF2B5EF4-FFF2-40B4-BE49-F238E27FC236}">
                <a16:creationId xmlns:a16="http://schemas.microsoft.com/office/drawing/2014/main" xmlns="" id="{7673513D-D459-4A26-A468-AB830834F0DA}"/>
              </a:ext>
            </a:extLst>
          </p:cNvPr>
          <p:cNvGrpSpPr/>
          <p:nvPr userDrawn="1"/>
        </p:nvGrpSpPr>
        <p:grpSpPr>
          <a:xfrm>
            <a:off x="685811" y="0"/>
            <a:ext cx="8458199" cy="4457700"/>
            <a:chOff x="922993" y="0"/>
            <a:chExt cx="11265832" cy="5943600"/>
          </a:xfrm>
        </p:grpSpPr>
        <p:sp>
          <p:nvSpPr>
            <p:cNvPr id="5" name="Rectangle 4">
              <a:extLst>
                <a:ext uri="{FF2B5EF4-FFF2-40B4-BE49-F238E27FC236}">
                  <a16:creationId xmlns:a16="http://schemas.microsoft.com/office/drawing/2014/main" xmlns="" id="{54AA3FD8-E160-4267-A6CF-B5C39BC8184E}"/>
                </a:ext>
              </a:extLst>
            </p:cNvPr>
            <p:cNvSpPr/>
            <p:nvPr userDrawn="1"/>
          </p:nvSpPr>
          <p:spPr>
            <a:xfrm>
              <a:off x="922993" y="0"/>
              <a:ext cx="10361686" cy="594360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30"/>
              <a:endParaRPr lang="en-US" sz="1400" dirty="0">
                <a:solidFill>
                  <a:srgbClr val="FFFFFF"/>
                </a:solidFill>
                <a:latin typeface="Jacobs Chronos"/>
              </a:endParaRPr>
            </a:p>
          </p:txBody>
        </p:sp>
        <p:sp>
          <p:nvSpPr>
            <p:cNvPr id="6" name="Rectangle 5">
              <a:extLst>
                <a:ext uri="{FF2B5EF4-FFF2-40B4-BE49-F238E27FC236}">
                  <a16:creationId xmlns:a16="http://schemas.microsoft.com/office/drawing/2014/main" xmlns="" id="{51B6231B-F2C5-45A8-84E7-8D10013D6091}"/>
                </a:ext>
              </a:extLst>
            </p:cNvPr>
            <p:cNvSpPr/>
            <p:nvPr userDrawn="1"/>
          </p:nvSpPr>
          <p:spPr>
            <a:xfrm>
              <a:off x="11246400" y="0"/>
              <a:ext cx="942425" cy="59436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30"/>
              <a:endParaRPr lang="en-US" sz="1400">
                <a:solidFill>
                  <a:srgbClr val="FFFFFF"/>
                </a:solidFill>
                <a:latin typeface="Jacobs Chronos"/>
              </a:endParaRPr>
            </a:p>
          </p:txBody>
        </p:sp>
      </p:grpSp>
      <p:pic>
        <p:nvPicPr>
          <p:cNvPr id="7" name="Picture 6">
            <a:extLst>
              <a:ext uri="{FF2B5EF4-FFF2-40B4-BE49-F238E27FC236}">
                <a16:creationId xmlns:a16="http://schemas.microsoft.com/office/drawing/2014/main" xmlns="" id="{73007B45-E4E3-4B47-AF19-2B718561CF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3040" y="4649779"/>
            <a:ext cx="2518875" cy="281106"/>
          </a:xfrm>
          <a:prstGeom prst="rect">
            <a:avLst/>
          </a:prstGeom>
        </p:spPr>
      </p:pic>
      <p:sp>
        <p:nvSpPr>
          <p:cNvPr id="8" name="L-Shape 7">
            <a:extLst>
              <a:ext uri="{FF2B5EF4-FFF2-40B4-BE49-F238E27FC236}">
                <a16:creationId xmlns:a16="http://schemas.microsoft.com/office/drawing/2014/main" xmlns="" id="{70F32F28-55D2-4C6E-8196-5F4902F936A1}"/>
              </a:ext>
            </a:extLst>
          </p:cNvPr>
          <p:cNvSpPr/>
          <p:nvPr userDrawn="1"/>
        </p:nvSpPr>
        <p:spPr>
          <a:xfrm rot="10800000">
            <a:off x="-413"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9" rIns="68565" bIns="34289" rtlCol="0" anchor="ctr"/>
          <a:lstStyle/>
          <a:p>
            <a:pPr algn="ctr" defTabSz="685630"/>
            <a:endParaRPr lang="en-AU" sz="1400">
              <a:solidFill>
                <a:srgbClr val="FFFFFF"/>
              </a:solidFill>
              <a:latin typeface="Jacobs Chronos"/>
            </a:endParaRPr>
          </a:p>
        </p:txBody>
      </p:sp>
      <p:sp>
        <p:nvSpPr>
          <p:cNvPr id="10" name="Subtitle 2">
            <a:extLst>
              <a:ext uri="{FF2B5EF4-FFF2-40B4-BE49-F238E27FC236}">
                <a16:creationId xmlns:a16="http://schemas.microsoft.com/office/drawing/2014/main" xmlns="" id="{322109E5-31C3-4DF7-B7D3-A9D2750477B9}"/>
              </a:ext>
            </a:extLst>
          </p:cNvPr>
          <p:cNvSpPr>
            <a:spLocks noGrp="1"/>
          </p:cNvSpPr>
          <p:nvPr>
            <p:ph type="subTitle" idx="1" hasCustomPrompt="1"/>
          </p:nvPr>
        </p:nvSpPr>
        <p:spPr>
          <a:xfrm>
            <a:off x="1167136" y="2983230"/>
            <a:ext cx="6240780" cy="1371600"/>
          </a:xfrm>
          <a:prstGeom prst="rect">
            <a:avLst/>
          </a:prstGeom>
          <a:noFill/>
        </p:spPr>
        <p:txBody>
          <a:bodyPr lIns="68565" tIns="34289" rIns="68565" bIns="34289">
            <a:noAutofit/>
          </a:bodyPr>
          <a:lstStyle>
            <a:lvl1pPr marL="0" indent="0" algn="l">
              <a:buNone/>
              <a:defRPr sz="2100">
                <a:solidFill>
                  <a:schemeClr val="bg1"/>
                </a:solidFill>
              </a:defRPr>
            </a:lvl1pPr>
            <a:lvl2pPr marL="0" indent="0" algn="l">
              <a:spcBef>
                <a:spcPts val="0"/>
              </a:spcBef>
              <a:buNone/>
              <a:defRPr sz="1800">
                <a:solidFill>
                  <a:schemeClr val="bg1"/>
                </a:solidFill>
              </a:defRPr>
            </a:lvl2pPr>
            <a:lvl3pPr marL="685630" indent="0" algn="ctr">
              <a:buNone/>
              <a:defRPr sz="1400"/>
            </a:lvl3pPr>
            <a:lvl4pPr marL="1028445" indent="0" algn="ctr">
              <a:buNone/>
              <a:defRPr sz="1200"/>
            </a:lvl4pPr>
            <a:lvl5pPr marL="1371260" indent="0" algn="ctr">
              <a:buNone/>
              <a:defRPr sz="1200"/>
            </a:lvl5pPr>
            <a:lvl6pPr marL="1714079" indent="0" algn="ctr">
              <a:buNone/>
              <a:defRPr sz="1200"/>
            </a:lvl6pPr>
            <a:lvl7pPr marL="2056889" indent="0" algn="ctr">
              <a:buNone/>
              <a:defRPr sz="1200"/>
            </a:lvl7pPr>
            <a:lvl8pPr marL="2399700" indent="0" algn="ctr">
              <a:buNone/>
              <a:defRPr sz="1200"/>
            </a:lvl8pPr>
            <a:lvl9pPr marL="2742512" indent="0" algn="ctr">
              <a:buNone/>
              <a:defRPr sz="1200"/>
            </a:lvl9pPr>
          </a:lstStyle>
          <a:p>
            <a:r>
              <a:rPr lang="en-US" dirty="0"/>
              <a:t>Other information, 28pt</a:t>
            </a:r>
          </a:p>
        </p:txBody>
      </p:sp>
      <p:sp>
        <p:nvSpPr>
          <p:cNvPr id="19" name="Text Placeholder 22">
            <a:extLst>
              <a:ext uri="{FF2B5EF4-FFF2-40B4-BE49-F238E27FC236}">
                <a16:creationId xmlns:a16="http://schemas.microsoft.com/office/drawing/2014/main" xmlns="" id="{B7664C22-1578-41A1-AE8B-54B8E10D5AC6}"/>
              </a:ext>
            </a:extLst>
          </p:cNvPr>
          <p:cNvSpPr>
            <a:spLocks noGrp="1"/>
          </p:cNvSpPr>
          <p:nvPr>
            <p:ph type="body" sz="quarter" idx="10" hasCustomPrompt="1"/>
          </p:nvPr>
        </p:nvSpPr>
        <p:spPr>
          <a:xfrm>
            <a:off x="1189436" y="1631166"/>
            <a:ext cx="5828109" cy="1128713"/>
          </a:xfrm>
          <a:prstGeom prst="rect">
            <a:avLst/>
          </a:prstGeom>
        </p:spPr>
        <p:txBody>
          <a:bodyPr lIns="68565" tIns="34289" rIns="68565" bIns="34289" anchor="b"/>
          <a:lstStyle>
            <a:lvl1pPr marL="0" indent="0">
              <a:buFontTx/>
              <a:buNone/>
              <a:defRPr sz="3600" b="1">
                <a:solidFill>
                  <a:schemeClr val="bg1"/>
                </a:solidFill>
              </a:defRPr>
            </a:lvl1pPr>
          </a:lstStyle>
          <a:p>
            <a:pPr lvl="0"/>
            <a:r>
              <a:rPr lang="en-US" dirty="0"/>
              <a:t>Thank You</a:t>
            </a:r>
          </a:p>
        </p:txBody>
      </p:sp>
      <p:grpSp>
        <p:nvGrpSpPr>
          <p:cNvPr id="17" name="Group 16">
            <a:extLst>
              <a:ext uri="{FF2B5EF4-FFF2-40B4-BE49-F238E27FC236}">
                <a16:creationId xmlns:a16="http://schemas.microsoft.com/office/drawing/2014/main" xmlns="" id="{B26140CF-DC17-4C8C-9613-F6EA622E2EE1}"/>
              </a:ext>
            </a:extLst>
          </p:cNvPr>
          <p:cNvGrpSpPr/>
          <p:nvPr userDrawn="1"/>
        </p:nvGrpSpPr>
        <p:grpSpPr>
          <a:xfrm>
            <a:off x="1203933" y="4603030"/>
            <a:ext cx="2340154" cy="307523"/>
            <a:chOff x="1605241" y="6137360"/>
            <a:chExt cx="3120205" cy="410030"/>
          </a:xfrm>
        </p:grpSpPr>
        <p:pic>
          <p:nvPicPr>
            <p:cNvPr id="18" name="Picture 17">
              <a:hlinkClick r:id="rId3"/>
              <a:extLst>
                <a:ext uri="{FF2B5EF4-FFF2-40B4-BE49-F238E27FC236}">
                  <a16:creationId xmlns:a16="http://schemas.microsoft.com/office/drawing/2014/main" xmlns="" id="{A8DE5515-02CC-4B22-8288-37DA506F53B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xmlns="" id="{CC87987D-06AC-4139-AFD5-FFDEE23EB16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xmlns="" id="{2E39AB28-E36E-4848-9915-D9EC54C4A60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xmlns="" id="{EF2566AC-457C-47FC-B98B-399CB928D7A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xmlns="" id="{14D32DF8-E0A0-42B3-8212-CC66345E8340}"/>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30048355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ck Cover Yellow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C66AA33D-C4BB-4A89-8BAF-869688A033A7}"/>
              </a:ext>
            </a:extLst>
          </p:cNvPr>
          <p:cNvSpPr/>
          <p:nvPr userDrawn="1"/>
        </p:nvSpPr>
        <p:spPr>
          <a:xfrm>
            <a:off x="0" y="0"/>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9" rIns="68565" bIns="34289" rtlCol="0" anchor="ctr"/>
          <a:lstStyle/>
          <a:p>
            <a:pPr algn="ctr" defTabSz="685630"/>
            <a:endParaRPr lang="en-US" sz="1400" dirty="0">
              <a:solidFill>
                <a:srgbClr val="FFFFFF"/>
              </a:solidFill>
              <a:latin typeface="Jacobs Chronos"/>
            </a:endParaRPr>
          </a:p>
        </p:txBody>
      </p:sp>
      <p:grpSp>
        <p:nvGrpSpPr>
          <p:cNvPr id="4" name="Group 3">
            <a:extLst>
              <a:ext uri="{FF2B5EF4-FFF2-40B4-BE49-F238E27FC236}">
                <a16:creationId xmlns:a16="http://schemas.microsoft.com/office/drawing/2014/main" xmlns="" id="{99C5D12E-DB67-4958-8D99-A3B81751DFE3}"/>
              </a:ext>
            </a:extLst>
          </p:cNvPr>
          <p:cNvGrpSpPr/>
          <p:nvPr userDrawn="1"/>
        </p:nvGrpSpPr>
        <p:grpSpPr>
          <a:xfrm>
            <a:off x="685811" y="0"/>
            <a:ext cx="8458199" cy="4457700"/>
            <a:chOff x="922993" y="0"/>
            <a:chExt cx="11277599" cy="5943600"/>
          </a:xfrm>
        </p:grpSpPr>
        <p:sp>
          <p:nvSpPr>
            <p:cNvPr id="5" name="Rectangle 4">
              <a:extLst>
                <a:ext uri="{FF2B5EF4-FFF2-40B4-BE49-F238E27FC236}">
                  <a16:creationId xmlns:a16="http://schemas.microsoft.com/office/drawing/2014/main" xmlns="" id="{49AD4268-440C-442E-85CA-F84338F78239}"/>
                </a:ext>
              </a:extLst>
            </p:cNvPr>
            <p:cNvSpPr/>
            <p:nvPr userDrawn="1"/>
          </p:nvSpPr>
          <p:spPr>
            <a:xfrm>
              <a:off x="922993" y="0"/>
              <a:ext cx="10361686" cy="594360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30"/>
              <a:endParaRPr lang="en-US" sz="1400" dirty="0">
                <a:solidFill>
                  <a:srgbClr val="FFFFFF"/>
                </a:solidFill>
                <a:latin typeface="Jacobs Chronos"/>
              </a:endParaRPr>
            </a:p>
          </p:txBody>
        </p:sp>
        <p:sp>
          <p:nvSpPr>
            <p:cNvPr id="6" name="Rectangle 5">
              <a:extLst>
                <a:ext uri="{FF2B5EF4-FFF2-40B4-BE49-F238E27FC236}">
                  <a16:creationId xmlns:a16="http://schemas.microsoft.com/office/drawing/2014/main" xmlns="" id="{B5C07D76-D2DD-4B5E-AA3D-4F0D1B92600F}"/>
                </a:ext>
              </a:extLst>
            </p:cNvPr>
            <p:cNvSpPr/>
            <p:nvPr userDrawn="1"/>
          </p:nvSpPr>
          <p:spPr>
            <a:xfrm>
              <a:off x="11246400" y="0"/>
              <a:ext cx="954192" cy="59436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30"/>
              <a:endParaRPr lang="en-US" sz="1400">
                <a:solidFill>
                  <a:srgbClr val="FFFFFF"/>
                </a:solidFill>
                <a:latin typeface="Jacobs Chronos"/>
              </a:endParaRPr>
            </a:p>
          </p:txBody>
        </p:sp>
      </p:grpSp>
      <p:pic>
        <p:nvPicPr>
          <p:cNvPr id="7" name="Picture 6">
            <a:extLst>
              <a:ext uri="{FF2B5EF4-FFF2-40B4-BE49-F238E27FC236}">
                <a16:creationId xmlns:a16="http://schemas.microsoft.com/office/drawing/2014/main" xmlns="" id="{60F0C7EC-4198-42B3-87B0-4010357DFA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3040" y="4649779"/>
            <a:ext cx="2518875" cy="281106"/>
          </a:xfrm>
          <a:prstGeom prst="rect">
            <a:avLst/>
          </a:prstGeom>
        </p:spPr>
      </p:pic>
      <p:sp>
        <p:nvSpPr>
          <p:cNvPr id="8" name="L-Shape 7">
            <a:extLst>
              <a:ext uri="{FF2B5EF4-FFF2-40B4-BE49-F238E27FC236}">
                <a16:creationId xmlns:a16="http://schemas.microsoft.com/office/drawing/2014/main" xmlns="" id="{85A3F116-CE8A-4091-B050-6E29E36E1903}"/>
              </a:ext>
            </a:extLst>
          </p:cNvPr>
          <p:cNvSpPr/>
          <p:nvPr userDrawn="1"/>
        </p:nvSpPr>
        <p:spPr>
          <a:xfrm rot="10800000">
            <a:off x="-413"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9" rIns="68565" bIns="34289" rtlCol="0" anchor="ctr"/>
          <a:lstStyle/>
          <a:p>
            <a:pPr algn="ctr" defTabSz="685630"/>
            <a:endParaRPr lang="en-AU" sz="1400">
              <a:solidFill>
                <a:srgbClr val="FFFFFF"/>
              </a:solidFill>
              <a:latin typeface="Jacobs Chronos"/>
            </a:endParaRPr>
          </a:p>
        </p:txBody>
      </p:sp>
      <p:sp>
        <p:nvSpPr>
          <p:cNvPr id="10" name="Subtitle 2">
            <a:extLst>
              <a:ext uri="{FF2B5EF4-FFF2-40B4-BE49-F238E27FC236}">
                <a16:creationId xmlns:a16="http://schemas.microsoft.com/office/drawing/2014/main" xmlns="" id="{432F9285-DB4B-4410-B576-0FCBE590FC8F}"/>
              </a:ext>
            </a:extLst>
          </p:cNvPr>
          <p:cNvSpPr>
            <a:spLocks noGrp="1"/>
          </p:cNvSpPr>
          <p:nvPr>
            <p:ph type="subTitle" idx="1" hasCustomPrompt="1"/>
          </p:nvPr>
        </p:nvSpPr>
        <p:spPr>
          <a:xfrm>
            <a:off x="1167136" y="2983230"/>
            <a:ext cx="6240780" cy="1371600"/>
          </a:xfrm>
          <a:prstGeom prst="rect">
            <a:avLst/>
          </a:prstGeom>
          <a:noFill/>
        </p:spPr>
        <p:txBody>
          <a:bodyPr lIns="68565" tIns="34289" rIns="68565" bIns="34289">
            <a:noAutofit/>
          </a:bodyPr>
          <a:lstStyle>
            <a:lvl1pPr marL="0" indent="0" algn="l">
              <a:buNone/>
              <a:defRPr sz="2100">
                <a:solidFill>
                  <a:schemeClr val="tx1"/>
                </a:solidFill>
              </a:defRPr>
            </a:lvl1pPr>
            <a:lvl2pPr marL="0" indent="0" algn="l">
              <a:spcBef>
                <a:spcPts val="0"/>
              </a:spcBef>
              <a:buNone/>
              <a:defRPr sz="1800">
                <a:solidFill>
                  <a:schemeClr val="bg1"/>
                </a:solidFill>
              </a:defRPr>
            </a:lvl2pPr>
            <a:lvl3pPr marL="685630" indent="0" algn="ctr">
              <a:buNone/>
              <a:defRPr sz="1400"/>
            </a:lvl3pPr>
            <a:lvl4pPr marL="1028445" indent="0" algn="ctr">
              <a:buNone/>
              <a:defRPr sz="1200"/>
            </a:lvl4pPr>
            <a:lvl5pPr marL="1371260" indent="0" algn="ctr">
              <a:buNone/>
              <a:defRPr sz="1200"/>
            </a:lvl5pPr>
            <a:lvl6pPr marL="1714079" indent="0" algn="ctr">
              <a:buNone/>
              <a:defRPr sz="1200"/>
            </a:lvl6pPr>
            <a:lvl7pPr marL="2056889" indent="0" algn="ctr">
              <a:buNone/>
              <a:defRPr sz="1200"/>
            </a:lvl7pPr>
            <a:lvl8pPr marL="2399700" indent="0" algn="ctr">
              <a:buNone/>
              <a:defRPr sz="1200"/>
            </a:lvl8pPr>
            <a:lvl9pPr marL="2742512" indent="0" algn="ctr">
              <a:buNone/>
              <a:defRPr sz="1200"/>
            </a:lvl9pPr>
          </a:lstStyle>
          <a:p>
            <a:r>
              <a:rPr lang="en-US" dirty="0"/>
              <a:t>Other information, 28pt</a:t>
            </a:r>
          </a:p>
        </p:txBody>
      </p:sp>
      <p:sp>
        <p:nvSpPr>
          <p:cNvPr id="17" name="Text Placeholder 22">
            <a:extLst>
              <a:ext uri="{FF2B5EF4-FFF2-40B4-BE49-F238E27FC236}">
                <a16:creationId xmlns:a16="http://schemas.microsoft.com/office/drawing/2014/main" xmlns="" id="{A70E7D44-B911-4FA0-9BB8-9D8E54408AFB}"/>
              </a:ext>
            </a:extLst>
          </p:cNvPr>
          <p:cNvSpPr>
            <a:spLocks noGrp="1"/>
          </p:cNvSpPr>
          <p:nvPr>
            <p:ph type="body" sz="quarter" idx="10" hasCustomPrompt="1"/>
          </p:nvPr>
        </p:nvSpPr>
        <p:spPr>
          <a:xfrm>
            <a:off x="1189436" y="1631166"/>
            <a:ext cx="5828109" cy="1128713"/>
          </a:xfrm>
          <a:prstGeom prst="rect">
            <a:avLst/>
          </a:prstGeom>
        </p:spPr>
        <p:txBody>
          <a:bodyPr lIns="68565" tIns="34289" rIns="68565" bIns="34289" anchor="b"/>
          <a:lstStyle>
            <a:lvl1pPr marL="0" indent="0">
              <a:buFontTx/>
              <a:buNone/>
              <a:defRPr sz="3600" b="1">
                <a:solidFill>
                  <a:schemeClr val="tx1"/>
                </a:solidFill>
              </a:defRPr>
            </a:lvl1pPr>
          </a:lstStyle>
          <a:p>
            <a:pPr lvl="0"/>
            <a:r>
              <a:rPr lang="en-US" dirty="0"/>
              <a:t>Thank You</a:t>
            </a:r>
          </a:p>
        </p:txBody>
      </p:sp>
      <p:grpSp>
        <p:nvGrpSpPr>
          <p:cNvPr id="18" name="Group 17">
            <a:extLst>
              <a:ext uri="{FF2B5EF4-FFF2-40B4-BE49-F238E27FC236}">
                <a16:creationId xmlns:a16="http://schemas.microsoft.com/office/drawing/2014/main" xmlns="" id="{12C11AF5-FE73-497F-836F-C894AEFF5F39}"/>
              </a:ext>
            </a:extLst>
          </p:cNvPr>
          <p:cNvGrpSpPr/>
          <p:nvPr userDrawn="1"/>
        </p:nvGrpSpPr>
        <p:grpSpPr>
          <a:xfrm>
            <a:off x="1203933" y="4603030"/>
            <a:ext cx="2340154" cy="307523"/>
            <a:chOff x="1605241" y="6137360"/>
            <a:chExt cx="3120205" cy="410030"/>
          </a:xfrm>
        </p:grpSpPr>
        <p:pic>
          <p:nvPicPr>
            <p:cNvPr id="19" name="Picture 18">
              <a:hlinkClick r:id="rId3"/>
              <a:extLst>
                <a:ext uri="{FF2B5EF4-FFF2-40B4-BE49-F238E27FC236}">
                  <a16:creationId xmlns:a16="http://schemas.microsoft.com/office/drawing/2014/main" xmlns="" id="{1ACAB1A4-7FC3-4BCB-84EB-7796CAECF65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xmlns="" id="{1DC4B5B5-BC11-4D71-9E17-495F3B42506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xmlns="" id="{99FCB893-18C3-498D-AB19-425857B0910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xmlns="" id="{8E1273C0-53AE-40A9-9B1A-2F1BF4EBD1E3}"/>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xmlns="" id="{4C05C6EA-029A-4D4E-9AE5-5F7BCFC6526E}"/>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11539415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ck Cover Green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FD3F75BC-4A92-41D5-A8DA-D3E84975C934}"/>
              </a:ext>
            </a:extLst>
          </p:cNvPr>
          <p:cNvSpPr/>
          <p:nvPr userDrawn="1"/>
        </p:nvSpPr>
        <p:spPr>
          <a:xfrm>
            <a:off x="0" y="0"/>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9" rIns="68565" bIns="34289" rtlCol="0" anchor="ctr"/>
          <a:lstStyle/>
          <a:p>
            <a:pPr algn="ctr" defTabSz="685630"/>
            <a:endParaRPr lang="en-US" sz="1400" dirty="0">
              <a:solidFill>
                <a:srgbClr val="FFFFFF"/>
              </a:solidFill>
              <a:latin typeface="Jacobs Chronos"/>
            </a:endParaRPr>
          </a:p>
        </p:txBody>
      </p:sp>
      <p:grpSp>
        <p:nvGrpSpPr>
          <p:cNvPr id="4" name="Group 3">
            <a:extLst>
              <a:ext uri="{FF2B5EF4-FFF2-40B4-BE49-F238E27FC236}">
                <a16:creationId xmlns:a16="http://schemas.microsoft.com/office/drawing/2014/main" xmlns="" id="{4FA705DD-56ED-4F54-AA91-35E616D4BC13}"/>
              </a:ext>
            </a:extLst>
          </p:cNvPr>
          <p:cNvGrpSpPr/>
          <p:nvPr userDrawn="1"/>
        </p:nvGrpSpPr>
        <p:grpSpPr>
          <a:xfrm>
            <a:off x="685811" y="0"/>
            <a:ext cx="8458199" cy="4457700"/>
            <a:chOff x="922993" y="0"/>
            <a:chExt cx="11265832" cy="5943600"/>
          </a:xfrm>
        </p:grpSpPr>
        <p:sp>
          <p:nvSpPr>
            <p:cNvPr id="5" name="Rectangle 4">
              <a:extLst>
                <a:ext uri="{FF2B5EF4-FFF2-40B4-BE49-F238E27FC236}">
                  <a16:creationId xmlns:a16="http://schemas.microsoft.com/office/drawing/2014/main" xmlns="" id="{CA983449-2E0B-43CA-9BC5-182C2EF5B47E}"/>
                </a:ext>
              </a:extLst>
            </p:cNvPr>
            <p:cNvSpPr/>
            <p:nvPr userDrawn="1"/>
          </p:nvSpPr>
          <p:spPr>
            <a:xfrm>
              <a:off x="922993" y="0"/>
              <a:ext cx="10361686" cy="594360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30"/>
              <a:endParaRPr lang="en-US" sz="1400" dirty="0">
                <a:solidFill>
                  <a:srgbClr val="FFFFFF"/>
                </a:solidFill>
                <a:latin typeface="Jacobs Chronos"/>
              </a:endParaRPr>
            </a:p>
          </p:txBody>
        </p:sp>
        <p:sp>
          <p:nvSpPr>
            <p:cNvPr id="6" name="Rectangle 5">
              <a:extLst>
                <a:ext uri="{FF2B5EF4-FFF2-40B4-BE49-F238E27FC236}">
                  <a16:creationId xmlns:a16="http://schemas.microsoft.com/office/drawing/2014/main" xmlns="" id="{F53DDF91-51BF-4D32-98B7-15240757038B}"/>
                </a:ext>
              </a:extLst>
            </p:cNvPr>
            <p:cNvSpPr/>
            <p:nvPr userDrawn="1"/>
          </p:nvSpPr>
          <p:spPr>
            <a:xfrm>
              <a:off x="11246400" y="0"/>
              <a:ext cx="942425" cy="59436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30"/>
              <a:endParaRPr lang="en-US" sz="1400">
                <a:solidFill>
                  <a:srgbClr val="FFFFFF"/>
                </a:solidFill>
                <a:latin typeface="Jacobs Chronos"/>
              </a:endParaRPr>
            </a:p>
          </p:txBody>
        </p:sp>
      </p:grpSp>
      <p:pic>
        <p:nvPicPr>
          <p:cNvPr id="7" name="Picture 6">
            <a:extLst>
              <a:ext uri="{FF2B5EF4-FFF2-40B4-BE49-F238E27FC236}">
                <a16:creationId xmlns:a16="http://schemas.microsoft.com/office/drawing/2014/main" xmlns="" id="{5BF651FB-2EEE-4CEC-AB1F-9990F441AE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3040" y="4649779"/>
            <a:ext cx="2518875" cy="281106"/>
          </a:xfrm>
          <a:prstGeom prst="rect">
            <a:avLst/>
          </a:prstGeom>
        </p:spPr>
      </p:pic>
      <p:sp>
        <p:nvSpPr>
          <p:cNvPr id="8" name="L-Shape 7">
            <a:extLst>
              <a:ext uri="{FF2B5EF4-FFF2-40B4-BE49-F238E27FC236}">
                <a16:creationId xmlns:a16="http://schemas.microsoft.com/office/drawing/2014/main" xmlns="" id="{2A89CD49-FA2A-4E24-964A-A7AC94506A47}"/>
              </a:ext>
            </a:extLst>
          </p:cNvPr>
          <p:cNvSpPr/>
          <p:nvPr userDrawn="1"/>
        </p:nvSpPr>
        <p:spPr>
          <a:xfrm rot="10800000">
            <a:off x="-413"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9" rIns="68565" bIns="34289" rtlCol="0" anchor="ctr"/>
          <a:lstStyle/>
          <a:p>
            <a:pPr algn="ctr" defTabSz="685630"/>
            <a:endParaRPr lang="en-AU" sz="1400">
              <a:solidFill>
                <a:srgbClr val="FFFFFF"/>
              </a:solidFill>
              <a:latin typeface="Jacobs Chronos"/>
            </a:endParaRPr>
          </a:p>
        </p:txBody>
      </p:sp>
      <p:sp>
        <p:nvSpPr>
          <p:cNvPr id="10" name="Subtitle 2">
            <a:extLst>
              <a:ext uri="{FF2B5EF4-FFF2-40B4-BE49-F238E27FC236}">
                <a16:creationId xmlns:a16="http://schemas.microsoft.com/office/drawing/2014/main" xmlns="" id="{DA80CB3F-B139-4AA5-868D-E62A3A2A8230}"/>
              </a:ext>
            </a:extLst>
          </p:cNvPr>
          <p:cNvSpPr>
            <a:spLocks noGrp="1"/>
          </p:cNvSpPr>
          <p:nvPr>
            <p:ph type="subTitle" idx="1" hasCustomPrompt="1"/>
          </p:nvPr>
        </p:nvSpPr>
        <p:spPr>
          <a:xfrm>
            <a:off x="1167136" y="2983230"/>
            <a:ext cx="6240780" cy="1371600"/>
          </a:xfrm>
          <a:prstGeom prst="rect">
            <a:avLst/>
          </a:prstGeom>
          <a:noFill/>
        </p:spPr>
        <p:txBody>
          <a:bodyPr lIns="68565" tIns="34289" rIns="68565" bIns="34289">
            <a:noAutofit/>
          </a:bodyPr>
          <a:lstStyle>
            <a:lvl1pPr marL="0" indent="0" algn="l">
              <a:buNone/>
              <a:defRPr sz="2100">
                <a:solidFill>
                  <a:schemeClr val="bg1"/>
                </a:solidFill>
              </a:defRPr>
            </a:lvl1pPr>
            <a:lvl2pPr marL="0" indent="0" algn="l">
              <a:spcBef>
                <a:spcPts val="0"/>
              </a:spcBef>
              <a:buNone/>
              <a:defRPr sz="1800">
                <a:solidFill>
                  <a:schemeClr val="bg1"/>
                </a:solidFill>
              </a:defRPr>
            </a:lvl2pPr>
            <a:lvl3pPr marL="685630" indent="0" algn="ctr">
              <a:buNone/>
              <a:defRPr sz="1400"/>
            </a:lvl3pPr>
            <a:lvl4pPr marL="1028445" indent="0" algn="ctr">
              <a:buNone/>
              <a:defRPr sz="1200"/>
            </a:lvl4pPr>
            <a:lvl5pPr marL="1371260" indent="0" algn="ctr">
              <a:buNone/>
              <a:defRPr sz="1200"/>
            </a:lvl5pPr>
            <a:lvl6pPr marL="1714079" indent="0" algn="ctr">
              <a:buNone/>
              <a:defRPr sz="1200"/>
            </a:lvl6pPr>
            <a:lvl7pPr marL="2056889" indent="0" algn="ctr">
              <a:buNone/>
              <a:defRPr sz="1200"/>
            </a:lvl7pPr>
            <a:lvl8pPr marL="2399700" indent="0" algn="ctr">
              <a:buNone/>
              <a:defRPr sz="1200"/>
            </a:lvl8pPr>
            <a:lvl9pPr marL="2742512" indent="0" algn="ctr">
              <a:buNone/>
              <a:defRPr sz="1200"/>
            </a:lvl9pPr>
          </a:lstStyle>
          <a:p>
            <a:r>
              <a:rPr lang="en-US" dirty="0"/>
              <a:t>Other information, 28pt</a:t>
            </a:r>
          </a:p>
        </p:txBody>
      </p:sp>
      <p:sp>
        <p:nvSpPr>
          <p:cNvPr id="17" name="Text Placeholder 22">
            <a:extLst>
              <a:ext uri="{FF2B5EF4-FFF2-40B4-BE49-F238E27FC236}">
                <a16:creationId xmlns:a16="http://schemas.microsoft.com/office/drawing/2014/main" xmlns="" id="{19715368-2B09-42B3-B040-029DBA29CDAE}"/>
              </a:ext>
            </a:extLst>
          </p:cNvPr>
          <p:cNvSpPr>
            <a:spLocks noGrp="1"/>
          </p:cNvSpPr>
          <p:nvPr>
            <p:ph type="body" sz="quarter" idx="10" hasCustomPrompt="1"/>
          </p:nvPr>
        </p:nvSpPr>
        <p:spPr>
          <a:xfrm>
            <a:off x="1189436" y="1631166"/>
            <a:ext cx="5828109" cy="1128713"/>
          </a:xfrm>
          <a:prstGeom prst="rect">
            <a:avLst/>
          </a:prstGeom>
        </p:spPr>
        <p:txBody>
          <a:bodyPr lIns="68565" tIns="34289" rIns="68565" bIns="34289" anchor="b"/>
          <a:lstStyle>
            <a:lvl1pPr marL="0" indent="0">
              <a:buFontTx/>
              <a:buNone/>
              <a:defRPr sz="3600" b="1">
                <a:solidFill>
                  <a:schemeClr val="bg1"/>
                </a:solidFill>
              </a:defRPr>
            </a:lvl1pPr>
          </a:lstStyle>
          <a:p>
            <a:pPr lvl="0"/>
            <a:r>
              <a:rPr lang="en-US" dirty="0"/>
              <a:t>Thank You</a:t>
            </a:r>
          </a:p>
        </p:txBody>
      </p:sp>
      <p:grpSp>
        <p:nvGrpSpPr>
          <p:cNvPr id="18" name="Group 17">
            <a:extLst>
              <a:ext uri="{FF2B5EF4-FFF2-40B4-BE49-F238E27FC236}">
                <a16:creationId xmlns:a16="http://schemas.microsoft.com/office/drawing/2014/main" xmlns="" id="{01EDC421-108E-4B62-8C43-E5D1190D267C}"/>
              </a:ext>
            </a:extLst>
          </p:cNvPr>
          <p:cNvGrpSpPr/>
          <p:nvPr userDrawn="1"/>
        </p:nvGrpSpPr>
        <p:grpSpPr>
          <a:xfrm>
            <a:off x="1203933" y="4603030"/>
            <a:ext cx="2340154" cy="307523"/>
            <a:chOff x="1605241" y="6137360"/>
            <a:chExt cx="3120205" cy="410030"/>
          </a:xfrm>
        </p:grpSpPr>
        <p:pic>
          <p:nvPicPr>
            <p:cNvPr id="19" name="Picture 18">
              <a:hlinkClick r:id="rId3"/>
              <a:extLst>
                <a:ext uri="{FF2B5EF4-FFF2-40B4-BE49-F238E27FC236}">
                  <a16:creationId xmlns:a16="http://schemas.microsoft.com/office/drawing/2014/main" xmlns="" id="{B341D8EE-A808-4BD8-9630-3245EFD5EA1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xmlns="" id="{A79C7CD1-7957-4418-8E75-AAEDC511CB1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xmlns="" id="{E3765027-D74F-42AC-9D81-44A69DB1AE1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xmlns="" id="{14567F00-7898-4CF9-B03A-7F65CA6617B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xmlns="" id="{957700C5-8F61-4A9E-8B20-7F0287031760}"/>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3412385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_Option1">
    <p:spTree>
      <p:nvGrpSpPr>
        <p:cNvPr id="1" name=""/>
        <p:cNvGrpSpPr/>
        <p:nvPr/>
      </p:nvGrpSpPr>
      <p:grpSpPr>
        <a:xfrm>
          <a:off x="0" y="0"/>
          <a:ext cx="0" cy="0"/>
          <a:chOff x="0" y="0"/>
          <a:chExt cx="0" cy="0"/>
        </a:xfrm>
      </p:grpSpPr>
      <p:pic>
        <p:nvPicPr>
          <p:cNvPr id="9"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462" y="0"/>
            <a:ext cx="6858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947" y="5092304"/>
            <a:ext cx="8626475" cy="559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547673" y="3186197"/>
            <a:ext cx="7340749" cy="548640"/>
          </a:xfrm>
          <a:prstGeom prst="rect">
            <a:avLst/>
          </a:prstGeom>
        </p:spPr>
        <p:txBody>
          <a:bodyPr lIns="91424" tIns="45712" rIns="91424" bIns="45712" anchor="b">
            <a:noAutofit/>
          </a:bodyPr>
          <a:lstStyle>
            <a:lvl1pPr algn="r">
              <a:defRPr sz="3300" baseline="0">
                <a:solidFill>
                  <a:srgbClr val="7E808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Master title style</a:t>
            </a:r>
          </a:p>
        </p:txBody>
      </p:sp>
      <p:sp>
        <p:nvSpPr>
          <p:cNvPr id="3" name="Subtitle 2"/>
          <p:cNvSpPr>
            <a:spLocks noGrp="1"/>
          </p:cNvSpPr>
          <p:nvPr>
            <p:ph type="subTitle" idx="1"/>
          </p:nvPr>
        </p:nvSpPr>
        <p:spPr>
          <a:xfrm>
            <a:off x="3419873" y="4104536"/>
            <a:ext cx="5468541" cy="339005"/>
          </a:xfrm>
          <a:prstGeom prst="rect">
            <a:avLst/>
          </a:prstGeom>
        </p:spPr>
        <p:txBody>
          <a:bodyPr lIns="91424" tIns="45712" rIns="91424" bIns="45712"/>
          <a:lstStyle>
            <a:lvl1pPr marL="0" indent="0" algn="r">
              <a:buNone/>
              <a:defRPr sz="2100" baseline="0">
                <a:solidFill>
                  <a:srgbClr val="7E8082"/>
                </a:solidFill>
                <a:latin typeface="Ebrima" panose="02000000000000000000" pitchFamily="2" charset="0"/>
                <a:ea typeface="Ebrima" panose="02000000000000000000" pitchFamily="2" charset="0"/>
                <a:cs typeface="Ebrima" panose="02000000000000000000" pitchFamily="2" charset="0"/>
              </a:defRPr>
            </a:lvl1pPr>
            <a:lvl2pPr marL="342830" indent="0" algn="ctr">
              <a:buNone/>
              <a:defRPr sz="1500"/>
            </a:lvl2pPr>
            <a:lvl3pPr marL="685664" indent="0" algn="ctr">
              <a:buNone/>
              <a:defRPr sz="1400"/>
            </a:lvl3pPr>
            <a:lvl4pPr marL="1028496" indent="0" algn="ctr">
              <a:buNone/>
              <a:defRPr sz="1200"/>
            </a:lvl4pPr>
            <a:lvl5pPr marL="1371328" indent="0" algn="ctr">
              <a:buNone/>
              <a:defRPr sz="1200"/>
            </a:lvl5pPr>
            <a:lvl6pPr marL="1714163" indent="0" algn="ctr">
              <a:buNone/>
              <a:defRPr sz="1200"/>
            </a:lvl6pPr>
            <a:lvl7pPr marL="2056991" indent="0" algn="ctr">
              <a:buNone/>
              <a:defRPr sz="1200"/>
            </a:lvl7pPr>
            <a:lvl8pPr marL="2399820" indent="0" algn="ctr">
              <a:buNone/>
              <a:defRPr sz="1200"/>
            </a:lvl8pPr>
            <a:lvl9pPr marL="2742650" indent="0" algn="ctr">
              <a:buNone/>
              <a:defRPr sz="1200"/>
            </a:lvl9pPr>
          </a:lstStyle>
          <a:p>
            <a:r>
              <a:rPr lang="en-US"/>
              <a:t>Click to edit Master subtitle style</a:t>
            </a:r>
            <a:endParaRPr lang="en-US" dirty="0"/>
          </a:p>
        </p:txBody>
      </p:sp>
      <p:sp>
        <p:nvSpPr>
          <p:cNvPr id="7" name="Date Placeholder 3"/>
          <p:cNvSpPr>
            <a:spLocks noGrp="1"/>
          </p:cNvSpPr>
          <p:nvPr>
            <p:ph type="dt" sz="half" idx="10"/>
          </p:nvPr>
        </p:nvSpPr>
        <p:spPr>
          <a:xfrm>
            <a:off x="5795965" y="2544366"/>
            <a:ext cx="3092450" cy="273844"/>
          </a:xfrm>
          <a:prstGeom prst="rect">
            <a:avLst/>
          </a:prstGeom>
        </p:spPr>
        <p:txBody>
          <a:bodyPr lIns="91424" tIns="45712" rIns="91424" bIns="45712"/>
          <a:lstStyle>
            <a:lvl1pPr algn="r" eaLnBrk="1" fontAlgn="auto" hangingPunct="1">
              <a:spcBef>
                <a:spcPts val="0"/>
              </a:spcBef>
              <a:spcAft>
                <a:spcPts val="0"/>
              </a:spcAft>
              <a:defRPr sz="1500" b="1">
                <a:solidFill>
                  <a:srgbClr val="C1D82F"/>
                </a:solidFill>
                <a:latin typeface="Ebrima" panose="02000000000000000000" pitchFamily="2" charset="0"/>
                <a:ea typeface="Ebrima" panose="02000000000000000000" pitchFamily="2" charset="0"/>
                <a:cs typeface="Ebrima" panose="02000000000000000000" pitchFamily="2" charset="0"/>
              </a:defRPr>
            </a:lvl1pPr>
          </a:lstStyle>
          <a:p>
            <a:pPr defTabSz="342830">
              <a:defRPr/>
            </a:pPr>
            <a:r>
              <a:rPr lang="en-GB"/>
              <a:t>Thursday, 20 April 2017</a:t>
            </a:r>
          </a:p>
        </p:txBody>
      </p:sp>
      <p:pic>
        <p:nvPicPr>
          <p:cNvPr id="8" name="Picture 2"/>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7163" y="151212"/>
            <a:ext cx="1057275" cy="692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0483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ext">
    <p:spTree>
      <p:nvGrpSpPr>
        <p:cNvPr id="1" name=""/>
        <p:cNvGrpSpPr/>
        <p:nvPr/>
      </p:nvGrpSpPr>
      <p:grpSpPr>
        <a:xfrm>
          <a:off x="0" y="0"/>
          <a:ext cx="0" cy="0"/>
          <a:chOff x="0" y="0"/>
          <a:chExt cx="0" cy="0"/>
        </a:xfrm>
      </p:grpSpPr>
      <p:pic>
        <p:nvPicPr>
          <p:cNvPr id="5"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1947" y="5087543"/>
            <a:ext cx="8626475" cy="559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p:nvPr userDrawn="1"/>
        </p:nvCxnSpPr>
        <p:spPr>
          <a:xfrm>
            <a:off x="261947" y="919163"/>
            <a:ext cx="8626475" cy="0"/>
          </a:xfrm>
          <a:prstGeom prst="line">
            <a:avLst/>
          </a:prstGeom>
          <a:ln>
            <a:solidFill>
              <a:srgbClr val="7E8082"/>
            </a:solidFill>
          </a:ln>
        </p:spPr>
        <p:style>
          <a:lnRef idx="1">
            <a:schemeClr val="accent2"/>
          </a:lnRef>
          <a:fillRef idx="0">
            <a:schemeClr val="accent2"/>
          </a:fillRef>
          <a:effectRef idx="0">
            <a:schemeClr val="accent2"/>
          </a:effectRef>
          <a:fontRef idx="minor">
            <a:schemeClr val="tx1"/>
          </a:fontRef>
        </p:style>
      </p:cxnSp>
      <p:sp>
        <p:nvSpPr>
          <p:cNvPr id="9" name="Title 1"/>
          <p:cNvSpPr>
            <a:spLocks noGrp="1"/>
          </p:cNvSpPr>
          <p:nvPr>
            <p:ph type="title"/>
          </p:nvPr>
        </p:nvSpPr>
        <p:spPr>
          <a:xfrm>
            <a:off x="1702082" y="150614"/>
            <a:ext cx="7186339" cy="693447"/>
          </a:xfrm>
          <a:prstGeom prst="rect">
            <a:avLst/>
          </a:prstGeom>
        </p:spPr>
        <p:txBody>
          <a:bodyPr lIns="91424" tIns="45712" rIns="91424" bIns="45712" anchor="ctr"/>
          <a:lstStyle>
            <a:lvl1pPr algn="r">
              <a:defRPr lang="en-US" sz="2100" dirty="0">
                <a:solidFill>
                  <a:schemeClr val="accent2"/>
                </a:solidFill>
                <a:latin typeface="Ebrima" panose="02000000000000000000" pitchFamily="2" charset="0"/>
                <a:ea typeface="Ebrima" panose="02000000000000000000" pitchFamily="2" charset="0"/>
                <a:cs typeface="Ebrima" panose="02000000000000000000" pitchFamily="2" charset="0"/>
              </a:defRPr>
            </a:lvl1pPr>
          </a:lstStyle>
          <a:p>
            <a:pPr lvl="0"/>
            <a:r>
              <a:rPr lang="en-US" dirty="0"/>
              <a:t>Click to edit Master title style</a:t>
            </a:r>
          </a:p>
        </p:txBody>
      </p:sp>
      <p:sp>
        <p:nvSpPr>
          <p:cNvPr id="13" name="Text Placeholder 12"/>
          <p:cNvSpPr>
            <a:spLocks noGrp="1"/>
          </p:cNvSpPr>
          <p:nvPr>
            <p:ph type="body" sz="quarter" idx="13"/>
          </p:nvPr>
        </p:nvSpPr>
        <p:spPr>
          <a:xfrm>
            <a:off x="261939" y="1005584"/>
            <a:ext cx="8626474" cy="3726415"/>
          </a:xfrm>
          <a:prstGeom prst="rect">
            <a:avLst/>
          </a:prstGeom>
        </p:spPr>
        <p:txBody>
          <a:bodyPr lIns="91424" tIns="45712" rIns="91424" bIns="45712"/>
          <a:lstStyle>
            <a:lvl1pPr marL="0" indent="0">
              <a:buNone/>
              <a:defRPr sz="2100">
                <a:solidFill>
                  <a:srgbClr val="7E8082"/>
                </a:solidFill>
                <a:latin typeface="Ebrima" panose="02000000000000000000" pitchFamily="2" charset="0"/>
                <a:ea typeface="Ebrima" panose="02000000000000000000" pitchFamily="2" charset="0"/>
                <a:cs typeface="Ebrima" panose="02000000000000000000" pitchFamily="2" charset="0"/>
              </a:defRPr>
            </a:lvl1pPr>
            <a:lvl2pPr marL="342830" marR="0" indent="0" algn="l" defTabSz="685664" rtl="0" eaLnBrk="1" fontAlgn="auto" latinLnBrk="0" hangingPunct="1">
              <a:lnSpc>
                <a:spcPct val="90000"/>
              </a:lnSpc>
              <a:spcBef>
                <a:spcPts val="375"/>
              </a:spcBef>
              <a:spcAft>
                <a:spcPts val="0"/>
              </a:spcAft>
              <a:buClrTx/>
              <a:buSzTx/>
              <a:buFont typeface="Arial" panose="020B0604020202020204" pitchFamily="34" charset="0"/>
              <a:buNone/>
              <a:tabLst/>
              <a:defRPr sz="1800">
                <a:solidFill>
                  <a:srgbClr val="7E8082"/>
                </a:solidFill>
                <a:latin typeface="Ebrima" panose="02000000000000000000" pitchFamily="2" charset="0"/>
                <a:ea typeface="Ebrima" panose="02000000000000000000" pitchFamily="2" charset="0"/>
                <a:cs typeface="Ebrima" panose="02000000000000000000" pitchFamily="2" charset="0"/>
              </a:defRPr>
            </a:lvl2pPr>
            <a:lvl3pPr marL="857081" indent="-171418">
              <a:buClr>
                <a:srgbClr val="AEE0FF"/>
              </a:buClr>
              <a:buFont typeface="Wingdings" panose="05000000000000000000" pitchFamily="2" charset="2"/>
              <a:buChar char="§"/>
              <a:defRPr sz="1800" baseline="0">
                <a:solidFill>
                  <a:srgbClr val="7E8082"/>
                </a:solidFill>
                <a:latin typeface="Ebrima" panose="02000000000000000000" pitchFamily="2" charset="0"/>
                <a:ea typeface="Ebrima" panose="02000000000000000000" pitchFamily="2" charset="0"/>
                <a:cs typeface="Ebrima" panose="02000000000000000000" pitchFamily="2" charset="0"/>
              </a:defRPr>
            </a:lvl3pPr>
            <a:lvl4pPr marL="1028496" indent="0">
              <a:buNone/>
              <a:defRPr sz="1800" b="0" baseline="0">
                <a:solidFill>
                  <a:srgbClr val="7E8082"/>
                </a:solidFill>
                <a:latin typeface="Ebrima" panose="02000000000000000000" pitchFamily="2" charset="0"/>
                <a:ea typeface="Ebrima" panose="02000000000000000000" pitchFamily="2" charset="0"/>
                <a:cs typeface="Ebrima" panose="02000000000000000000" pitchFamily="2" charset="0"/>
              </a:defRPr>
            </a:lvl4pPr>
            <a:lvl5pPr>
              <a:defRPr>
                <a:solidFill>
                  <a:schemeClr val="accent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3"/>
            <a:r>
              <a:rPr lang="en-US" dirty="0"/>
              <a:t>	Fifth level</a:t>
            </a:r>
          </a:p>
        </p:txBody>
      </p:sp>
      <p:sp>
        <p:nvSpPr>
          <p:cNvPr id="3" name="Text Placeholder 2"/>
          <p:cNvSpPr>
            <a:spLocks noGrp="1"/>
          </p:cNvSpPr>
          <p:nvPr>
            <p:ph type="body" sz="quarter" idx="15"/>
          </p:nvPr>
        </p:nvSpPr>
        <p:spPr>
          <a:xfrm>
            <a:off x="261938" y="4851532"/>
            <a:ext cx="2880273" cy="226219"/>
          </a:xfrm>
          <a:prstGeom prst="rect">
            <a:avLst/>
          </a:prstGeom>
        </p:spPr>
        <p:txBody>
          <a:bodyPr lIns="91424" tIns="45712" rIns="91424" bIns="45712"/>
          <a:lstStyle>
            <a:lvl1pPr marL="0" indent="0" algn="l">
              <a:buNone/>
              <a:defRPr sz="900" baseline="0">
                <a:solidFill>
                  <a:srgbClr val="7E8082"/>
                </a:solidFill>
                <a:latin typeface="Ebrima" panose="02000000000000000000" pitchFamily="2" charset="0"/>
                <a:ea typeface="Ebrima" panose="02000000000000000000" pitchFamily="2" charset="0"/>
                <a:cs typeface="Ebrima" panose="02000000000000000000" pitchFamily="2" charset="0"/>
              </a:defRPr>
            </a:lvl1pPr>
          </a:lstStyle>
          <a:p>
            <a:pPr lvl="0"/>
            <a:r>
              <a:rPr lang="en-US" dirty="0"/>
              <a:t>Edit Master text styles</a:t>
            </a:r>
          </a:p>
        </p:txBody>
      </p:sp>
      <p:sp>
        <p:nvSpPr>
          <p:cNvPr id="8" name="Slide Number Placeholder 5"/>
          <p:cNvSpPr>
            <a:spLocks noGrp="1"/>
          </p:cNvSpPr>
          <p:nvPr>
            <p:ph type="sldNum" sz="quarter" idx="16"/>
          </p:nvPr>
        </p:nvSpPr>
        <p:spPr>
          <a:xfrm>
            <a:off x="8404225" y="4851806"/>
            <a:ext cx="484188" cy="226219"/>
          </a:xfrm>
          <a:prstGeom prst="rect">
            <a:avLst/>
          </a:prstGeom>
        </p:spPr>
        <p:txBody>
          <a:bodyPr lIns="91424" tIns="45712" rIns="91424" bIns="45712" anchor="ctr"/>
          <a:lstStyle>
            <a:lvl1pPr algn="r">
              <a:lnSpc>
                <a:spcPct val="90000"/>
              </a:lnSpc>
              <a:spcBef>
                <a:spcPts val="750"/>
              </a:spcBef>
              <a:buFont typeface="Arial" panose="020B0604020202020204" pitchFamily="34" charset="0"/>
              <a:buNone/>
              <a:defRPr lang="en-GB" altLang="en-US" sz="900">
                <a:solidFill>
                  <a:schemeClr val="accent2"/>
                </a:solidFill>
                <a:latin typeface="Ebrima" panose="02000000000000000000" pitchFamily="2" charset="0"/>
                <a:ea typeface="Ebrima" panose="02000000000000000000" pitchFamily="2" charset="0"/>
                <a:cs typeface="Ebrima" panose="02000000000000000000" pitchFamily="2" charset="0"/>
              </a:defRPr>
            </a:lvl1pPr>
          </a:lstStyle>
          <a:p>
            <a:pPr defTabSz="342830" eaLnBrk="0" fontAlgn="base" hangingPunct="0">
              <a:spcAft>
                <a:spcPct val="0"/>
              </a:spcAft>
              <a:defRPr/>
            </a:pPr>
            <a:fld id="{58B38603-38FB-4B93-9473-5C5BF89DEF9D}" type="slidenum">
              <a:rPr lang="uk-UA" smtClean="0">
                <a:solidFill>
                  <a:srgbClr val="7E8082"/>
                </a:solidFill>
              </a:rPr>
              <a:pPr defTabSz="342830" eaLnBrk="0" fontAlgn="base" hangingPunct="0">
                <a:spcAft>
                  <a:spcPct val="0"/>
                </a:spcAft>
                <a:defRPr/>
              </a:pPr>
              <a:t>‹#›</a:t>
            </a:fld>
            <a:endParaRPr lang="uk-UA" dirty="0">
              <a:solidFill>
                <a:srgbClr val="7E8082"/>
              </a:solidFill>
            </a:endParaRPr>
          </a:p>
        </p:txBody>
      </p:sp>
      <p:cxnSp>
        <p:nvCxnSpPr>
          <p:cNvPr id="10" name="Straight Connector 9"/>
          <p:cNvCxnSpPr/>
          <p:nvPr userDrawn="1"/>
        </p:nvCxnSpPr>
        <p:spPr>
          <a:xfrm>
            <a:off x="261947" y="4785996"/>
            <a:ext cx="8626475" cy="0"/>
          </a:xfrm>
          <a:prstGeom prst="line">
            <a:avLst/>
          </a:prstGeom>
          <a:ln>
            <a:solidFill>
              <a:srgbClr val="7E8082"/>
            </a:solidFill>
          </a:ln>
        </p:spPr>
        <p:style>
          <a:lnRef idx="1">
            <a:schemeClr val="accent2"/>
          </a:lnRef>
          <a:fillRef idx="0">
            <a:schemeClr val="accent2"/>
          </a:fillRef>
          <a:effectRef idx="0">
            <a:schemeClr val="accent2"/>
          </a:effectRef>
          <a:fontRef idx="minor">
            <a:schemeClr val="tx1"/>
          </a:fontRef>
        </p:style>
      </p:cxnSp>
      <p:pic>
        <p:nvPicPr>
          <p:cNvPr id="11" name="Picture 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7163" y="151212"/>
            <a:ext cx="1057275" cy="692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317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wo box">
    <p:spTree>
      <p:nvGrpSpPr>
        <p:cNvPr id="1" name=""/>
        <p:cNvGrpSpPr/>
        <p:nvPr/>
      </p:nvGrpSpPr>
      <p:grpSpPr>
        <a:xfrm>
          <a:off x="0" y="0"/>
          <a:ext cx="0" cy="0"/>
          <a:chOff x="0" y="0"/>
          <a:chExt cx="0" cy="0"/>
        </a:xfrm>
      </p:grpSpPr>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1947" y="5087543"/>
            <a:ext cx="8626475" cy="559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ontent Placeholder 2"/>
          <p:cNvSpPr>
            <a:spLocks noGrp="1"/>
          </p:cNvSpPr>
          <p:nvPr>
            <p:ph idx="1"/>
          </p:nvPr>
        </p:nvSpPr>
        <p:spPr>
          <a:xfrm>
            <a:off x="261728" y="1005577"/>
            <a:ext cx="4166256" cy="3726414"/>
          </a:xfrm>
          <a:prstGeom prst="rect">
            <a:avLst/>
          </a:prstGeom>
          <a:solidFill>
            <a:srgbClr val="AEE0FF">
              <a:alpha val="50196"/>
            </a:srgbClr>
          </a:solidFill>
        </p:spPr>
        <p:txBody>
          <a:bodyPr lIns="91424" tIns="45712" rIns="91424" bIns="45712"/>
          <a:lstStyle>
            <a:lvl1pPr marL="0" indent="0">
              <a:buNone/>
              <a:defRPr sz="2100" baseline="0">
                <a:solidFill>
                  <a:srgbClr val="7E8082"/>
                </a:solidFill>
                <a:latin typeface="Ebrima" panose="02000000000000000000" pitchFamily="2" charset="0"/>
                <a:ea typeface="Ebrima" panose="02000000000000000000" pitchFamily="2" charset="0"/>
                <a:cs typeface="Ebrima" panose="02000000000000000000" pitchFamily="2" charset="0"/>
              </a:defRPr>
            </a:lvl1pPr>
            <a:lvl2pPr marL="342830" indent="0">
              <a:buFont typeface="Arial" panose="020B0604020202020204" pitchFamily="34" charset="0"/>
              <a:buNone/>
              <a:defRPr sz="1800" baseline="0">
                <a:solidFill>
                  <a:srgbClr val="7E8082"/>
                </a:solidFill>
                <a:latin typeface="Ebrima" panose="02000000000000000000" pitchFamily="2" charset="0"/>
                <a:ea typeface="Ebrima" panose="02000000000000000000" pitchFamily="2" charset="0"/>
                <a:cs typeface="Ebrima" panose="02000000000000000000" pitchFamily="2" charset="0"/>
              </a:defRPr>
            </a:lvl2pPr>
            <a:lvl3pPr marL="857081" marR="0" indent="-171418" algn="l" defTabSz="685664" rtl="0" eaLnBrk="1" fontAlgn="auto" latinLnBrk="0" hangingPunct="1">
              <a:lnSpc>
                <a:spcPct val="90000"/>
              </a:lnSpc>
              <a:spcBef>
                <a:spcPts val="375"/>
              </a:spcBef>
              <a:spcAft>
                <a:spcPts val="0"/>
              </a:spcAft>
              <a:buClrTx/>
              <a:buSzTx/>
              <a:buFont typeface="Wingdings" panose="05000000000000000000" pitchFamily="2" charset="2"/>
              <a:buChar char="§"/>
              <a:tabLst/>
              <a:defRPr sz="1800" baseline="0">
                <a:solidFill>
                  <a:srgbClr val="7E8082"/>
                </a:solidFill>
                <a:latin typeface="Ebrima" panose="02000000000000000000" pitchFamily="2" charset="0"/>
                <a:ea typeface="Ebrima" panose="02000000000000000000" pitchFamily="2" charset="0"/>
                <a:cs typeface="Ebrima" panose="02000000000000000000" pitchFamily="2" charset="0"/>
              </a:defRPr>
            </a:lvl3pPr>
            <a:lvl4pPr marL="1028496" indent="0">
              <a:buNone/>
              <a:defRPr sz="1800" b="0">
                <a:solidFill>
                  <a:srgbClr val="7E8082"/>
                </a:solidFill>
                <a:latin typeface="Ebrima" panose="02000000000000000000" pitchFamily="2" charset="0"/>
                <a:ea typeface="Ebrima" panose="02000000000000000000" pitchFamily="2" charset="0"/>
                <a:cs typeface="Ebrima"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3"/>
            <a:r>
              <a:rPr lang="en-US" dirty="0"/>
              <a:t>	Fifth level </a:t>
            </a:r>
          </a:p>
          <a:p>
            <a:pPr lvl="0"/>
            <a:endParaRPr lang="en-US" dirty="0"/>
          </a:p>
        </p:txBody>
      </p:sp>
      <p:sp>
        <p:nvSpPr>
          <p:cNvPr id="11" name="Content Placeholder 2"/>
          <p:cNvSpPr>
            <a:spLocks noGrp="1"/>
          </p:cNvSpPr>
          <p:nvPr>
            <p:ph idx="10"/>
          </p:nvPr>
        </p:nvSpPr>
        <p:spPr>
          <a:xfrm>
            <a:off x="4716017" y="1005577"/>
            <a:ext cx="4172397" cy="3726414"/>
          </a:xfrm>
          <a:prstGeom prst="rect">
            <a:avLst/>
          </a:prstGeom>
          <a:solidFill>
            <a:srgbClr val="C1D82F">
              <a:alpha val="50196"/>
            </a:srgbClr>
          </a:solidFill>
        </p:spPr>
        <p:txBody>
          <a:bodyPr lIns="91424" tIns="45712" rIns="91424" bIns="45712"/>
          <a:lstStyle>
            <a:lvl1pPr marL="0" indent="0">
              <a:buNone/>
              <a:defRPr sz="2100" baseline="0">
                <a:solidFill>
                  <a:srgbClr val="7E8082"/>
                </a:solidFill>
                <a:latin typeface="Ebrima" panose="02000000000000000000" pitchFamily="2" charset="0"/>
                <a:ea typeface="Ebrima" panose="02000000000000000000" pitchFamily="2" charset="0"/>
                <a:cs typeface="Ebrima" panose="02000000000000000000" pitchFamily="2" charset="0"/>
              </a:defRPr>
            </a:lvl1pPr>
            <a:lvl2pPr marL="342830" indent="0">
              <a:buNone/>
              <a:defRPr sz="1800" baseline="0">
                <a:solidFill>
                  <a:srgbClr val="7E8082"/>
                </a:solidFill>
                <a:latin typeface="Ebrima" panose="02000000000000000000" pitchFamily="2" charset="0"/>
                <a:ea typeface="Ebrima" panose="02000000000000000000" pitchFamily="2" charset="0"/>
                <a:cs typeface="Ebrima" panose="02000000000000000000" pitchFamily="2" charset="0"/>
              </a:defRPr>
            </a:lvl2pPr>
            <a:lvl3pPr marL="857081" marR="0" indent="-171418" algn="l" defTabSz="685664" rtl="0" eaLnBrk="1" fontAlgn="auto" latinLnBrk="0" hangingPunct="1">
              <a:lnSpc>
                <a:spcPct val="90000"/>
              </a:lnSpc>
              <a:spcBef>
                <a:spcPts val="375"/>
              </a:spcBef>
              <a:spcAft>
                <a:spcPts val="0"/>
              </a:spcAft>
              <a:buClrTx/>
              <a:buSzTx/>
              <a:buFont typeface="Wingdings" panose="05000000000000000000" pitchFamily="2" charset="2"/>
              <a:buChar char="§"/>
              <a:tabLst/>
              <a:defRPr sz="1800" baseline="0">
                <a:solidFill>
                  <a:srgbClr val="7E8082"/>
                </a:solidFill>
                <a:latin typeface="Ebrima" panose="02000000000000000000" pitchFamily="2" charset="0"/>
                <a:ea typeface="Ebrima" panose="02000000000000000000" pitchFamily="2" charset="0"/>
                <a:cs typeface="Ebrima" panose="02000000000000000000" pitchFamily="2" charset="0"/>
              </a:defRPr>
            </a:lvl3pPr>
            <a:lvl4pPr marL="1028496" indent="0">
              <a:buNone/>
              <a:defRPr sz="1800" b="0">
                <a:solidFill>
                  <a:srgbClr val="7E8082"/>
                </a:solidFill>
                <a:latin typeface="Ebrima" panose="02000000000000000000" pitchFamily="2" charset="0"/>
                <a:ea typeface="Ebrima" panose="02000000000000000000" pitchFamily="2" charset="0"/>
                <a:cs typeface="Ebrima"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br>
              <a:rPr lang="en-US" dirty="0"/>
            </a:br>
            <a:r>
              <a:rPr lang="en-US" dirty="0"/>
              <a:t>	Fifth level </a:t>
            </a:r>
          </a:p>
        </p:txBody>
      </p:sp>
      <p:sp>
        <p:nvSpPr>
          <p:cNvPr id="12" name="Title 1"/>
          <p:cNvSpPr>
            <a:spLocks noGrp="1"/>
          </p:cNvSpPr>
          <p:nvPr>
            <p:ph type="title"/>
          </p:nvPr>
        </p:nvSpPr>
        <p:spPr>
          <a:xfrm>
            <a:off x="1702082" y="150615"/>
            <a:ext cx="7186339" cy="692944"/>
          </a:xfrm>
          <a:prstGeom prst="rect">
            <a:avLst/>
          </a:prstGeom>
        </p:spPr>
        <p:txBody>
          <a:bodyPr lIns="91424" tIns="45712" rIns="91424" bIns="45712" anchor="ctr"/>
          <a:lstStyle>
            <a:lvl1pPr algn="r">
              <a:defRPr lang="en-US" sz="2100" dirty="0">
                <a:solidFill>
                  <a:schemeClr val="accent2"/>
                </a:solidFill>
                <a:latin typeface="Ebrima" panose="02000000000000000000" pitchFamily="2" charset="0"/>
                <a:ea typeface="Ebrima" panose="02000000000000000000" pitchFamily="2" charset="0"/>
                <a:cs typeface="Ebrima" panose="02000000000000000000" pitchFamily="2" charset="0"/>
              </a:defRPr>
            </a:lvl1pPr>
          </a:lstStyle>
          <a:p>
            <a:pPr lvl="0"/>
            <a:r>
              <a:rPr lang="en-US" dirty="0"/>
              <a:t>Click to edit Master title style</a:t>
            </a:r>
          </a:p>
        </p:txBody>
      </p:sp>
      <p:sp>
        <p:nvSpPr>
          <p:cNvPr id="18" name="Text Placeholder 2"/>
          <p:cNvSpPr>
            <a:spLocks noGrp="1"/>
          </p:cNvSpPr>
          <p:nvPr>
            <p:ph type="body" sz="quarter" idx="15"/>
          </p:nvPr>
        </p:nvSpPr>
        <p:spPr>
          <a:xfrm>
            <a:off x="261938" y="4851532"/>
            <a:ext cx="2880273" cy="226219"/>
          </a:xfrm>
          <a:prstGeom prst="rect">
            <a:avLst/>
          </a:prstGeom>
        </p:spPr>
        <p:txBody>
          <a:bodyPr lIns="91424" tIns="45712" rIns="91424" bIns="45712"/>
          <a:lstStyle>
            <a:lvl1pPr marL="0" indent="0" algn="l">
              <a:buNone/>
              <a:defRPr sz="900" baseline="0">
                <a:solidFill>
                  <a:srgbClr val="7E8082"/>
                </a:solidFill>
                <a:latin typeface="Ebrima" panose="02000000000000000000" pitchFamily="2" charset="0"/>
                <a:ea typeface="Ebrima" panose="02000000000000000000" pitchFamily="2" charset="0"/>
                <a:cs typeface="Ebrima" panose="02000000000000000000" pitchFamily="2" charset="0"/>
              </a:defRPr>
            </a:lvl1pPr>
          </a:lstStyle>
          <a:p>
            <a:pPr lvl="0"/>
            <a:r>
              <a:rPr lang="en-US" dirty="0"/>
              <a:t>Edit Master text styles</a:t>
            </a:r>
          </a:p>
        </p:txBody>
      </p:sp>
      <p:sp>
        <p:nvSpPr>
          <p:cNvPr id="9" name="Slide Number Placeholder 5"/>
          <p:cNvSpPr>
            <a:spLocks noGrp="1"/>
          </p:cNvSpPr>
          <p:nvPr>
            <p:ph type="sldNum" sz="quarter" idx="16"/>
          </p:nvPr>
        </p:nvSpPr>
        <p:spPr>
          <a:xfrm>
            <a:off x="8404225" y="4851806"/>
            <a:ext cx="484188" cy="226219"/>
          </a:xfrm>
          <a:prstGeom prst="rect">
            <a:avLst/>
          </a:prstGeom>
        </p:spPr>
        <p:txBody>
          <a:bodyPr lIns="91424" tIns="45712" rIns="91424" bIns="45712" anchor="ctr"/>
          <a:lstStyle>
            <a:lvl1pPr algn="r">
              <a:lnSpc>
                <a:spcPct val="90000"/>
              </a:lnSpc>
              <a:spcBef>
                <a:spcPts val="750"/>
              </a:spcBef>
              <a:buFont typeface="Arial" panose="020B0604020202020204" pitchFamily="34" charset="0"/>
              <a:buNone/>
              <a:defRPr lang="en-GB" altLang="en-US" sz="900">
                <a:solidFill>
                  <a:schemeClr val="accent2"/>
                </a:solidFill>
                <a:latin typeface="Ebrima" panose="02000000000000000000" pitchFamily="2" charset="0"/>
                <a:ea typeface="Ebrima" panose="02000000000000000000" pitchFamily="2" charset="0"/>
                <a:cs typeface="Ebrima" panose="02000000000000000000" pitchFamily="2" charset="0"/>
              </a:defRPr>
            </a:lvl1pPr>
          </a:lstStyle>
          <a:p>
            <a:pPr defTabSz="342830" eaLnBrk="0" fontAlgn="base" hangingPunct="0">
              <a:spcAft>
                <a:spcPct val="0"/>
              </a:spcAft>
              <a:defRPr/>
            </a:pPr>
            <a:fld id="{F1DECB0A-B57F-4EE0-8EC1-76790E763503}" type="slidenum">
              <a:rPr lang="uk-UA" smtClean="0">
                <a:solidFill>
                  <a:srgbClr val="7E8082"/>
                </a:solidFill>
              </a:rPr>
              <a:pPr defTabSz="342830" eaLnBrk="0" fontAlgn="base" hangingPunct="0">
                <a:spcAft>
                  <a:spcPct val="0"/>
                </a:spcAft>
                <a:defRPr/>
              </a:pPr>
              <a:t>‹#›</a:t>
            </a:fld>
            <a:endParaRPr lang="uk-UA" dirty="0">
              <a:solidFill>
                <a:srgbClr val="7E8082"/>
              </a:solidFill>
            </a:endParaRPr>
          </a:p>
        </p:txBody>
      </p:sp>
      <p:cxnSp>
        <p:nvCxnSpPr>
          <p:cNvPr id="10" name="Straight Connector 9"/>
          <p:cNvCxnSpPr/>
          <p:nvPr userDrawn="1"/>
        </p:nvCxnSpPr>
        <p:spPr>
          <a:xfrm>
            <a:off x="261947" y="919163"/>
            <a:ext cx="8626475" cy="0"/>
          </a:xfrm>
          <a:prstGeom prst="line">
            <a:avLst/>
          </a:prstGeom>
          <a:ln>
            <a:solidFill>
              <a:srgbClr val="7E8082"/>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261946" y="4785996"/>
            <a:ext cx="8626475" cy="0"/>
          </a:xfrm>
          <a:prstGeom prst="line">
            <a:avLst/>
          </a:prstGeom>
          <a:ln>
            <a:solidFill>
              <a:srgbClr val="7E8082"/>
            </a:solidFill>
          </a:ln>
        </p:spPr>
        <p:style>
          <a:lnRef idx="1">
            <a:schemeClr val="accent2"/>
          </a:lnRef>
          <a:fillRef idx="0">
            <a:schemeClr val="accent2"/>
          </a:fillRef>
          <a:effectRef idx="0">
            <a:schemeClr val="accent2"/>
          </a:effectRef>
          <a:fontRef idx="minor">
            <a:schemeClr val="tx1"/>
          </a:fontRef>
        </p:style>
      </p:cxnSp>
      <p:pic>
        <p:nvPicPr>
          <p:cNvPr id="14" name="Picture 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7163" y="151212"/>
            <a:ext cx="1057275" cy="692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2279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ext and image ">
    <p:spTree>
      <p:nvGrpSpPr>
        <p:cNvPr id="1" name=""/>
        <p:cNvGrpSpPr/>
        <p:nvPr/>
      </p:nvGrpSpPr>
      <p:grpSpPr>
        <a:xfrm>
          <a:off x="0" y="0"/>
          <a:ext cx="0" cy="0"/>
          <a:chOff x="0" y="0"/>
          <a:chExt cx="0" cy="0"/>
        </a:xfrm>
      </p:grpSpPr>
      <p:pic>
        <p:nvPicPr>
          <p:cNvPr id="6"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1947" y="5087543"/>
            <a:ext cx="8626475" cy="559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Connector 7"/>
          <p:cNvCxnSpPr/>
          <p:nvPr userDrawn="1"/>
        </p:nvCxnSpPr>
        <p:spPr>
          <a:xfrm>
            <a:off x="261947" y="919163"/>
            <a:ext cx="8626475" cy="0"/>
          </a:xfrm>
          <a:prstGeom prst="line">
            <a:avLst/>
          </a:prstGeom>
          <a:ln>
            <a:solidFill>
              <a:srgbClr val="7E8082"/>
            </a:solidFill>
          </a:ln>
        </p:spPr>
        <p:style>
          <a:lnRef idx="1">
            <a:schemeClr val="accent2"/>
          </a:lnRef>
          <a:fillRef idx="0">
            <a:schemeClr val="accent2"/>
          </a:fillRef>
          <a:effectRef idx="0">
            <a:schemeClr val="accent2"/>
          </a:effectRef>
          <a:fontRef idx="minor">
            <a:schemeClr val="tx1"/>
          </a:fontRef>
        </p:style>
      </p:cxnSp>
      <p:sp>
        <p:nvSpPr>
          <p:cNvPr id="3" name="Picture Placeholder 2"/>
          <p:cNvSpPr>
            <a:spLocks noGrp="1"/>
          </p:cNvSpPr>
          <p:nvPr>
            <p:ph type="pic" sz="quarter" idx="13"/>
          </p:nvPr>
        </p:nvSpPr>
        <p:spPr>
          <a:xfrm>
            <a:off x="4716017" y="1005577"/>
            <a:ext cx="4172187" cy="3726414"/>
          </a:xfrm>
          <a:prstGeom prst="rect">
            <a:avLst/>
          </a:prstGeom>
        </p:spPr>
        <p:txBody>
          <a:bodyPr lIns="91424" tIns="45712" rIns="91424" bIns="45712"/>
          <a:lstStyle>
            <a:lvl1pPr>
              <a:defRPr>
                <a:solidFill>
                  <a:schemeClr val="accent2"/>
                </a:solidFill>
                <a:latin typeface="Ebrima" panose="02000000000000000000" pitchFamily="2" charset="0"/>
                <a:ea typeface="Ebrima" panose="02000000000000000000" pitchFamily="2" charset="0"/>
                <a:cs typeface="Ebrima" panose="02000000000000000000" pitchFamily="2" charset="0"/>
              </a:defRPr>
            </a:lvl1pPr>
          </a:lstStyle>
          <a:p>
            <a:pPr lvl="0"/>
            <a:r>
              <a:rPr lang="en-US" noProof="0" dirty="0"/>
              <a:t>Click icon to add picture</a:t>
            </a:r>
            <a:endParaRPr lang="en-GB" noProof="0" dirty="0"/>
          </a:p>
        </p:txBody>
      </p:sp>
      <p:sp>
        <p:nvSpPr>
          <p:cNvPr id="10" name="Title 1"/>
          <p:cNvSpPr>
            <a:spLocks noGrp="1"/>
          </p:cNvSpPr>
          <p:nvPr>
            <p:ph type="title"/>
          </p:nvPr>
        </p:nvSpPr>
        <p:spPr>
          <a:xfrm>
            <a:off x="1702082" y="150615"/>
            <a:ext cx="7186339" cy="692944"/>
          </a:xfrm>
          <a:prstGeom prst="rect">
            <a:avLst/>
          </a:prstGeom>
        </p:spPr>
        <p:txBody>
          <a:bodyPr lIns="91424" tIns="45712" rIns="91424" bIns="45712" anchor="ctr"/>
          <a:lstStyle>
            <a:lvl1pPr algn="r">
              <a:defRPr lang="en-US" sz="2100" dirty="0">
                <a:solidFill>
                  <a:schemeClr val="accent2"/>
                </a:solidFill>
                <a:latin typeface="Ebrima" panose="02000000000000000000" pitchFamily="2" charset="0"/>
                <a:ea typeface="Ebrima" panose="02000000000000000000" pitchFamily="2" charset="0"/>
                <a:cs typeface="Ebrima" panose="02000000000000000000" pitchFamily="2" charset="0"/>
              </a:defRPr>
            </a:lvl1pPr>
          </a:lstStyle>
          <a:p>
            <a:pPr lvl="0"/>
            <a:r>
              <a:rPr lang="en-US" dirty="0"/>
              <a:t>Click to edit Master title style</a:t>
            </a:r>
          </a:p>
        </p:txBody>
      </p:sp>
      <p:sp>
        <p:nvSpPr>
          <p:cNvPr id="16" name="Content Placeholder 2"/>
          <p:cNvSpPr>
            <a:spLocks noGrp="1"/>
          </p:cNvSpPr>
          <p:nvPr>
            <p:ph idx="1"/>
          </p:nvPr>
        </p:nvSpPr>
        <p:spPr>
          <a:xfrm>
            <a:off x="261728" y="1005577"/>
            <a:ext cx="4166256" cy="3726416"/>
          </a:xfrm>
          <a:prstGeom prst="rect">
            <a:avLst/>
          </a:prstGeom>
          <a:noFill/>
        </p:spPr>
        <p:txBody>
          <a:bodyPr lIns="91424" tIns="45712" rIns="91424" bIns="45712"/>
          <a:lstStyle>
            <a:lvl1pPr marL="0" indent="0">
              <a:buNone/>
              <a:defRPr sz="2100" baseline="0">
                <a:solidFill>
                  <a:srgbClr val="7E8082"/>
                </a:solidFill>
                <a:latin typeface="Ebrima" panose="02000000000000000000" pitchFamily="2" charset="0"/>
                <a:ea typeface="Ebrima" panose="02000000000000000000" pitchFamily="2" charset="0"/>
                <a:cs typeface="Ebrima" panose="02000000000000000000" pitchFamily="2" charset="0"/>
              </a:defRPr>
            </a:lvl1pPr>
            <a:lvl2pPr marL="342830" indent="0">
              <a:buFont typeface="Arial" panose="020B0604020202020204" pitchFamily="34" charset="0"/>
              <a:buNone/>
              <a:defRPr sz="1800" baseline="0">
                <a:solidFill>
                  <a:srgbClr val="7E8082"/>
                </a:solidFill>
                <a:latin typeface="Ebrima" panose="02000000000000000000" pitchFamily="2" charset="0"/>
                <a:ea typeface="Ebrima" panose="02000000000000000000" pitchFamily="2" charset="0"/>
                <a:cs typeface="Ebrima" panose="02000000000000000000" pitchFamily="2" charset="0"/>
              </a:defRPr>
            </a:lvl2pPr>
            <a:lvl3pPr marL="857081" marR="0" indent="-171418" algn="l" defTabSz="685664" rtl="0" eaLnBrk="1" fontAlgn="auto" latinLnBrk="0" hangingPunct="1">
              <a:lnSpc>
                <a:spcPct val="90000"/>
              </a:lnSpc>
              <a:spcBef>
                <a:spcPts val="375"/>
              </a:spcBef>
              <a:spcAft>
                <a:spcPts val="0"/>
              </a:spcAft>
              <a:buClrTx/>
              <a:buSzTx/>
              <a:buFont typeface="Wingdings" panose="05000000000000000000" pitchFamily="2" charset="2"/>
              <a:buChar char="§"/>
              <a:tabLst/>
              <a:defRPr sz="1800" baseline="0">
                <a:solidFill>
                  <a:srgbClr val="7E8082"/>
                </a:solidFill>
                <a:latin typeface="Ebrima" panose="02000000000000000000" pitchFamily="2" charset="0"/>
                <a:ea typeface="Ebrima" panose="02000000000000000000" pitchFamily="2" charset="0"/>
                <a:cs typeface="Ebrima" panose="02000000000000000000" pitchFamily="2" charset="0"/>
              </a:defRPr>
            </a:lvl3pPr>
            <a:lvl4pPr marL="1028496" indent="0">
              <a:buNone/>
              <a:defRPr sz="1800" b="0">
                <a:solidFill>
                  <a:srgbClr val="7E8082"/>
                </a:solidFill>
                <a:latin typeface="Ebrima" panose="02000000000000000000" pitchFamily="2" charset="0"/>
                <a:ea typeface="Ebrima" panose="02000000000000000000" pitchFamily="2" charset="0"/>
                <a:cs typeface="Ebrima" panose="02000000000000000000" pitchFamily="2"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3"/>
            <a:r>
              <a:rPr lang="en-US" dirty="0"/>
              <a:t>	Fifth level </a:t>
            </a:r>
          </a:p>
          <a:p>
            <a:pPr lvl="0"/>
            <a:endParaRPr lang="en-US" dirty="0"/>
          </a:p>
        </p:txBody>
      </p:sp>
      <p:sp>
        <p:nvSpPr>
          <p:cNvPr id="17" name="Text Placeholder 2"/>
          <p:cNvSpPr>
            <a:spLocks noGrp="1"/>
          </p:cNvSpPr>
          <p:nvPr>
            <p:ph type="body" sz="quarter" idx="15"/>
          </p:nvPr>
        </p:nvSpPr>
        <p:spPr>
          <a:xfrm>
            <a:off x="261938" y="4851532"/>
            <a:ext cx="2880273" cy="226219"/>
          </a:xfrm>
          <a:prstGeom prst="rect">
            <a:avLst/>
          </a:prstGeom>
        </p:spPr>
        <p:txBody>
          <a:bodyPr lIns="91424" tIns="45712" rIns="91424" bIns="45712"/>
          <a:lstStyle>
            <a:lvl1pPr marL="0" indent="0" algn="l">
              <a:buNone/>
              <a:defRPr sz="900" baseline="0">
                <a:solidFill>
                  <a:srgbClr val="7E8082"/>
                </a:solidFill>
                <a:latin typeface="Ebrima" panose="02000000000000000000" pitchFamily="2" charset="0"/>
                <a:ea typeface="Ebrima" panose="02000000000000000000" pitchFamily="2" charset="0"/>
                <a:cs typeface="Ebrima" panose="02000000000000000000" pitchFamily="2" charset="0"/>
              </a:defRPr>
            </a:lvl1pPr>
          </a:lstStyle>
          <a:p>
            <a:pPr lvl="0"/>
            <a:r>
              <a:rPr lang="en-US" dirty="0"/>
              <a:t>Edit Master text styles</a:t>
            </a:r>
          </a:p>
        </p:txBody>
      </p:sp>
      <p:sp>
        <p:nvSpPr>
          <p:cNvPr id="9" name="Slide Number Placeholder 5"/>
          <p:cNvSpPr>
            <a:spLocks noGrp="1"/>
          </p:cNvSpPr>
          <p:nvPr>
            <p:ph type="sldNum" sz="quarter" idx="16"/>
          </p:nvPr>
        </p:nvSpPr>
        <p:spPr>
          <a:xfrm>
            <a:off x="8404225" y="4851806"/>
            <a:ext cx="484188" cy="226219"/>
          </a:xfrm>
          <a:prstGeom prst="rect">
            <a:avLst/>
          </a:prstGeom>
        </p:spPr>
        <p:txBody>
          <a:bodyPr lIns="91424" tIns="45712" rIns="91424" bIns="45712" anchor="ctr"/>
          <a:lstStyle>
            <a:lvl1pPr algn="r">
              <a:lnSpc>
                <a:spcPct val="90000"/>
              </a:lnSpc>
              <a:spcBef>
                <a:spcPts val="750"/>
              </a:spcBef>
              <a:buFont typeface="Arial" panose="020B0604020202020204" pitchFamily="34" charset="0"/>
              <a:buNone/>
              <a:defRPr lang="en-GB" altLang="en-US" sz="900">
                <a:solidFill>
                  <a:schemeClr val="accent2"/>
                </a:solidFill>
                <a:latin typeface="Ebrima" panose="02000000000000000000" pitchFamily="2" charset="0"/>
                <a:ea typeface="Ebrima" panose="02000000000000000000" pitchFamily="2" charset="0"/>
                <a:cs typeface="Ebrima" panose="02000000000000000000" pitchFamily="2" charset="0"/>
              </a:defRPr>
            </a:lvl1pPr>
          </a:lstStyle>
          <a:p>
            <a:pPr defTabSz="342830" eaLnBrk="0" fontAlgn="base" hangingPunct="0">
              <a:spcAft>
                <a:spcPct val="0"/>
              </a:spcAft>
              <a:defRPr/>
            </a:pPr>
            <a:fld id="{055819E0-B25F-46A3-B9E1-E4FA0383DF08}" type="slidenum">
              <a:rPr lang="uk-UA" smtClean="0">
                <a:solidFill>
                  <a:srgbClr val="7E8082"/>
                </a:solidFill>
              </a:rPr>
              <a:pPr defTabSz="342830" eaLnBrk="0" fontAlgn="base" hangingPunct="0">
                <a:spcAft>
                  <a:spcPct val="0"/>
                </a:spcAft>
                <a:defRPr/>
              </a:pPr>
              <a:t>‹#›</a:t>
            </a:fld>
            <a:endParaRPr lang="uk-UA" dirty="0">
              <a:solidFill>
                <a:srgbClr val="7E8082"/>
              </a:solidFill>
            </a:endParaRPr>
          </a:p>
        </p:txBody>
      </p:sp>
      <p:cxnSp>
        <p:nvCxnSpPr>
          <p:cNvPr id="11" name="Straight Connector 10"/>
          <p:cNvCxnSpPr/>
          <p:nvPr userDrawn="1"/>
        </p:nvCxnSpPr>
        <p:spPr>
          <a:xfrm>
            <a:off x="261737" y="4785996"/>
            <a:ext cx="8626475" cy="0"/>
          </a:xfrm>
          <a:prstGeom prst="line">
            <a:avLst/>
          </a:prstGeom>
          <a:ln>
            <a:solidFill>
              <a:srgbClr val="7E8082"/>
            </a:solidFill>
          </a:ln>
        </p:spPr>
        <p:style>
          <a:lnRef idx="1">
            <a:schemeClr val="accent2"/>
          </a:lnRef>
          <a:fillRef idx="0">
            <a:schemeClr val="accent2"/>
          </a:fillRef>
          <a:effectRef idx="0">
            <a:schemeClr val="accent2"/>
          </a:effectRef>
          <a:fontRef idx="minor">
            <a:schemeClr val="tx1"/>
          </a:fontRef>
        </p:style>
      </p:cxnSp>
      <p:pic>
        <p:nvPicPr>
          <p:cNvPr id="12" name="Picture 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7163" y="151212"/>
            <a:ext cx="1057275" cy="692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803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ext and table ">
    <p:spTree>
      <p:nvGrpSpPr>
        <p:cNvPr id="1" name=""/>
        <p:cNvGrpSpPr/>
        <p:nvPr/>
      </p:nvGrpSpPr>
      <p:grpSpPr>
        <a:xfrm>
          <a:off x="0" y="0"/>
          <a:ext cx="0" cy="0"/>
          <a:chOff x="0" y="0"/>
          <a:chExt cx="0" cy="0"/>
        </a:xfrm>
      </p:grpSpPr>
      <p:pic>
        <p:nvPicPr>
          <p:cNvPr id="6"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1947" y="5087543"/>
            <a:ext cx="8626475" cy="559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Connector 7"/>
          <p:cNvCxnSpPr/>
          <p:nvPr userDrawn="1"/>
        </p:nvCxnSpPr>
        <p:spPr>
          <a:xfrm>
            <a:off x="261947" y="919163"/>
            <a:ext cx="8626475" cy="0"/>
          </a:xfrm>
          <a:prstGeom prst="line">
            <a:avLst/>
          </a:prstGeom>
          <a:ln>
            <a:solidFill>
              <a:srgbClr val="7E8082"/>
            </a:solidFill>
          </a:ln>
        </p:spPr>
        <p:style>
          <a:lnRef idx="1">
            <a:schemeClr val="accent2"/>
          </a:lnRef>
          <a:fillRef idx="0">
            <a:schemeClr val="accent2"/>
          </a:fillRef>
          <a:effectRef idx="0">
            <a:schemeClr val="accent2"/>
          </a:effectRef>
          <a:fontRef idx="minor">
            <a:schemeClr val="tx1"/>
          </a:fontRef>
        </p:style>
      </p:cxnSp>
      <p:sp>
        <p:nvSpPr>
          <p:cNvPr id="4" name="Table Placeholder 3"/>
          <p:cNvSpPr>
            <a:spLocks noGrp="1"/>
          </p:cNvSpPr>
          <p:nvPr>
            <p:ph type="tbl" sz="quarter" idx="17"/>
          </p:nvPr>
        </p:nvSpPr>
        <p:spPr>
          <a:xfrm>
            <a:off x="261947" y="2820189"/>
            <a:ext cx="8626475" cy="1911809"/>
          </a:xfrm>
          <a:prstGeom prst="rect">
            <a:avLst/>
          </a:prstGeom>
          <a:solidFill>
            <a:srgbClr val="AEE0FF">
              <a:alpha val="50196"/>
            </a:srgbClr>
          </a:solidFill>
        </p:spPr>
        <p:txBody>
          <a:bodyPr lIns="91424" tIns="45712" rIns="91424" bIns="45712"/>
          <a:lstStyle>
            <a:lvl1pPr marL="0" indent="0">
              <a:buNone/>
              <a:defRPr baseline="0">
                <a:solidFill>
                  <a:srgbClr val="7E8082"/>
                </a:solidFill>
                <a:latin typeface="Ebrima" panose="02000000000000000000" pitchFamily="2" charset="0"/>
                <a:ea typeface="Ebrima" panose="02000000000000000000" pitchFamily="2" charset="0"/>
                <a:cs typeface="Ebrima" panose="02000000000000000000" pitchFamily="2" charset="0"/>
              </a:defRPr>
            </a:lvl1pPr>
          </a:lstStyle>
          <a:p>
            <a:pPr lvl="0"/>
            <a:r>
              <a:rPr lang="en-US" noProof="0" dirty="0"/>
              <a:t>Click icon to add table</a:t>
            </a:r>
            <a:endParaRPr lang="en-GB" noProof="0" dirty="0"/>
          </a:p>
        </p:txBody>
      </p:sp>
      <p:sp>
        <p:nvSpPr>
          <p:cNvPr id="3" name="Text Placeholder 2"/>
          <p:cNvSpPr>
            <a:spLocks noGrp="1"/>
          </p:cNvSpPr>
          <p:nvPr>
            <p:ph type="body" sz="quarter" idx="19"/>
          </p:nvPr>
        </p:nvSpPr>
        <p:spPr>
          <a:xfrm>
            <a:off x="261947" y="1005586"/>
            <a:ext cx="8626475" cy="1728191"/>
          </a:xfrm>
          <a:prstGeom prst="rect">
            <a:avLst/>
          </a:prstGeom>
        </p:spPr>
        <p:txBody>
          <a:bodyPr lIns="91424" tIns="45712" rIns="91424" bIns="45712"/>
          <a:lstStyle>
            <a:lvl1pPr marL="0" indent="0">
              <a:buNone/>
              <a:defRPr>
                <a:solidFill>
                  <a:srgbClr val="7E8082"/>
                </a:solidFill>
                <a:latin typeface="Ebrima" panose="02000000000000000000" pitchFamily="2" charset="0"/>
                <a:ea typeface="Ebrima" panose="02000000000000000000" pitchFamily="2" charset="0"/>
                <a:cs typeface="Ebrima" panose="02000000000000000000" pitchFamily="2" charset="0"/>
              </a:defRPr>
            </a:lvl1pPr>
            <a:lvl2pPr marL="342830" indent="0" fontAlgn="base">
              <a:spcAft>
                <a:spcPct val="0"/>
              </a:spcAft>
              <a:buNone/>
              <a:defRPr>
                <a:solidFill>
                  <a:srgbClr val="7E8082"/>
                </a:solidFill>
                <a:latin typeface="Ebrima" panose="02000000000000000000" pitchFamily="2" charset="0"/>
                <a:ea typeface="Ebrima" panose="02000000000000000000" pitchFamily="2" charset="0"/>
                <a:cs typeface="Ebrima" panose="02000000000000000000" pitchFamily="2" charset="0"/>
              </a:defRPr>
            </a:lvl2pPr>
            <a:lvl3pPr marL="685664" indent="0">
              <a:buNone/>
              <a:defRPr sz="1800">
                <a:solidFill>
                  <a:srgbClr val="7E8082"/>
                </a:solidFill>
                <a:latin typeface="Ebrima" panose="02000000000000000000" pitchFamily="2" charset="0"/>
                <a:ea typeface="Ebrima" panose="02000000000000000000" pitchFamily="2" charset="0"/>
                <a:cs typeface="Ebrima" panose="02000000000000000000" pitchFamily="2" charset="0"/>
              </a:defRPr>
            </a:lvl3pPr>
            <a:lvl4pPr marL="1028496" indent="0">
              <a:buNone/>
              <a:defRPr sz="1800">
                <a:solidFill>
                  <a:srgbClr val="7E8082"/>
                </a:solidFill>
                <a:latin typeface="Ebrima" panose="02000000000000000000" pitchFamily="2" charset="0"/>
                <a:ea typeface="Ebrima" panose="02000000000000000000" pitchFamily="2" charset="0"/>
                <a:cs typeface="Ebrima" panose="02000000000000000000" pitchFamily="2" charset="0"/>
              </a:defRPr>
            </a:lvl4pPr>
            <a:lvl5pPr marL="1371328" indent="0">
              <a:buNone/>
              <a:defRPr>
                <a:latin typeface="Ebrima" panose="02000000000000000000" pitchFamily="2" charset="0"/>
                <a:ea typeface="Ebrima" panose="02000000000000000000" pitchFamily="2" charset="0"/>
                <a:cs typeface="Ebrima" panose="02000000000000000000" pitchFamily="2" charset="0"/>
              </a:defRPr>
            </a:lvl5p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p:txBody>
      </p:sp>
      <p:sp>
        <p:nvSpPr>
          <p:cNvPr id="10" name="Title 1"/>
          <p:cNvSpPr>
            <a:spLocks noGrp="1"/>
          </p:cNvSpPr>
          <p:nvPr>
            <p:ph type="title"/>
          </p:nvPr>
        </p:nvSpPr>
        <p:spPr>
          <a:xfrm>
            <a:off x="1702082" y="150615"/>
            <a:ext cx="7186339" cy="692944"/>
          </a:xfrm>
          <a:prstGeom prst="rect">
            <a:avLst/>
          </a:prstGeom>
        </p:spPr>
        <p:txBody>
          <a:bodyPr lIns="91424" tIns="45712" rIns="91424" bIns="45712" anchor="ctr"/>
          <a:lstStyle>
            <a:lvl1pPr algn="r">
              <a:defRPr lang="en-US" sz="2100" dirty="0">
                <a:solidFill>
                  <a:schemeClr val="accent2"/>
                </a:solidFill>
                <a:latin typeface="Ebrima" panose="02000000000000000000" pitchFamily="2" charset="0"/>
                <a:ea typeface="Ebrima" panose="02000000000000000000" pitchFamily="2" charset="0"/>
                <a:cs typeface="Ebrima" panose="02000000000000000000" pitchFamily="2" charset="0"/>
              </a:defRPr>
            </a:lvl1pPr>
          </a:lstStyle>
          <a:p>
            <a:pPr lvl="0"/>
            <a:r>
              <a:rPr lang="en-US" dirty="0"/>
              <a:t>Click to edit Master title style</a:t>
            </a:r>
          </a:p>
        </p:txBody>
      </p:sp>
      <p:sp>
        <p:nvSpPr>
          <p:cNvPr id="16" name="Text Placeholder 2"/>
          <p:cNvSpPr>
            <a:spLocks noGrp="1"/>
          </p:cNvSpPr>
          <p:nvPr>
            <p:ph type="body" sz="quarter" idx="15"/>
          </p:nvPr>
        </p:nvSpPr>
        <p:spPr>
          <a:xfrm>
            <a:off x="261938" y="4851532"/>
            <a:ext cx="2880273" cy="226219"/>
          </a:xfrm>
          <a:prstGeom prst="rect">
            <a:avLst/>
          </a:prstGeom>
        </p:spPr>
        <p:txBody>
          <a:bodyPr lIns="91424" tIns="45712" rIns="91424" bIns="45712"/>
          <a:lstStyle>
            <a:lvl1pPr marL="0" indent="0" algn="l">
              <a:buNone/>
              <a:defRPr sz="900" baseline="0">
                <a:solidFill>
                  <a:srgbClr val="7E8082"/>
                </a:solidFill>
                <a:latin typeface="Ebrima" panose="02000000000000000000" pitchFamily="2" charset="0"/>
                <a:ea typeface="Ebrima" panose="02000000000000000000" pitchFamily="2" charset="0"/>
                <a:cs typeface="Ebrima" panose="02000000000000000000" pitchFamily="2" charset="0"/>
              </a:defRPr>
            </a:lvl1pPr>
          </a:lstStyle>
          <a:p>
            <a:pPr lvl="0"/>
            <a:r>
              <a:rPr lang="en-US" dirty="0"/>
              <a:t>Edit Master text styles</a:t>
            </a:r>
          </a:p>
        </p:txBody>
      </p:sp>
      <p:sp>
        <p:nvSpPr>
          <p:cNvPr id="9" name="Slide Number Placeholder 5"/>
          <p:cNvSpPr>
            <a:spLocks noGrp="1"/>
          </p:cNvSpPr>
          <p:nvPr>
            <p:ph type="sldNum" sz="quarter" idx="20"/>
          </p:nvPr>
        </p:nvSpPr>
        <p:spPr>
          <a:xfrm>
            <a:off x="8404225" y="4851806"/>
            <a:ext cx="484188" cy="226219"/>
          </a:xfrm>
          <a:prstGeom prst="rect">
            <a:avLst/>
          </a:prstGeom>
        </p:spPr>
        <p:txBody>
          <a:bodyPr lIns="91424" tIns="45712" rIns="91424" bIns="45712" anchor="ctr"/>
          <a:lstStyle>
            <a:lvl1pPr algn="r">
              <a:lnSpc>
                <a:spcPct val="90000"/>
              </a:lnSpc>
              <a:spcBef>
                <a:spcPts val="750"/>
              </a:spcBef>
              <a:buFont typeface="Arial" panose="020B0604020202020204" pitchFamily="34" charset="0"/>
              <a:buNone/>
              <a:defRPr lang="en-GB" altLang="en-US" sz="900">
                <a:solidFill>
                  <a:schemeClr val="accent2"/>
                </a:solidFill>
                <a:latin typeface="Ebrima" panose="02000000000000000000" pitchFamily="2" charset="0"/>
                <a:ea typeface="Ebrima" panose="02000000000000000000" pitchFamily="2" charset="0"/>
                <a:cs typeface="Ebrima" panose="02000000000000000000" pitchFamily="2" charset="0"/>
              </a:defRPr>
            </a:lvl1pPr>
          </a:lstStyle>
          <a:p>
            <a:pPr defTabSz="342830" eaLnBrk="0" fontAlgn="base" hangingPunct="0">
              <a:spcAft>
                <a:spcPct val="0"/>
              </a:spcAft>
              <a:defRPr/>
            </a:pPr>
            <a:fld id="{1A5BCB71-B3DA-4C26-84DD-F8EF73631133}" type="slidenum">
              <a:rPr lang="uk-UA" smtClean="0">
                <a:solidFill>
                  <a:srgbClr val="7E8082"/>
                </a:solidFill>
              </a:rPr>
              <a:pPr defTabSz="342830" eaLnBrk="0" fontAlgn="base" hangingPunct="0">
                <a:spcAft>
                  <a:spcPct val="0"/>
                </a:spcAft>
                <a:defRPr/>
              </a:pPr>
              <a:t>‹#›</a:t>
            </a:fld>
            <a:endParaRPr lang="uk-UA" dirty="0">
              <a:solidFill>
                <a:srgbClr val="7E8082"/>
              </a:solidFill>
            </a:endParaRPr>
          </a:p>
        </p:txBody>
      </p:sp>
      <p:cxnSp>
        <p:nvCxnSpPr>
          <p:cNvPr id="11" name="Straight Connector 10"/>
          <p:cNvCxnSpPr/>
          <p:nvPr userDrawn="1"/>
        </p:nvCxnSpPr>
        <p:spPr>
          <a:xfrm>
            <a:off x="261947" y="4785996"/>
            <a:ext cx="8626475" cy="0"/>
          </a:xfrm>
          <a:prstGeom prst="line">
            <a:avLst/>
          </a:prstGeom>
          <a:ln>
            <a:solidFill>
              <a:srgbClr val="7E8082"/>
            </a:solidFill>
          </a:ln>
        </p:spPr>
        <p:style>
          <a:lnRef idx="1">
            <a:schemeClr val="accent2"/>
          </a:lnRef>
          <a:fillRef idx="0">
            <a:schemeClr val="accent2"/>
          </a:fillRef>
          <a:effectRef idx="0">
            <a:schemeClr val="accent2"/>
          </a:effectRef>
          <a:fontRef idx="minor">
            <a:schemeClr val="tx1"/>
          </a:fontRef>
        </p:style>
      </p:cxnSp>
      <p:pic>
        <p:nvPicPr>
          <p:cNvPr id="12" name="Picture 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7163" y="151212"/>
            <a:ext cx="1057275" cy="692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9237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Callouts, icons &amp; arrows">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1947" y="5087543"/>
            <a:ext cx="8626475" cy="559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Straight Connector 5"/>
          <p:cNvCxnSpPr/>
          <p:nvPr userDrawn="1"/>
        </p:nvCxnSpPr>
        <p:spPr>
          <a:xfrm>
            <a:off x="261947" y="919163"/>
            <a:ext cx="8626475" cy="0"/>
          </a:xfrm>
          <a:prstGeom prst="line">
            <a:avLst/>
          </a:prstGeom>
          <a:ln>
            <a:solidFill>
              <a:srgbClr val="7E8082"/>
            </a:solidFill>
          </a:ln>
        </p:spPr>
        <p:style>
          <a:lnRef idx="1">
            <a:schemeClr val="accent2"/>
          </a:lnRef>
          <a:fillRef idx="0">
            <a:schemeClr val="accent2"/>
          </a:fillRef>
          <a:effectRef idx="0">
            <a:schemeClr val="accent2"/>
          </a:effectRef>
          <a:fontRef idx="minor">
            <a:schemeClr val="tx1"/>
          </a:fontRef>
        </p:style>
      </p:cxnSp>
      <p:sp>
        <p:nvSpPr>
          <p:cNvPr id="10" name="Title 1"/>
          <p:cNvSpPr>
            <a:spLocks noGrp="1"/>
          </p:cNvSpPr>
          <p:nvPr>
            <p:ph type="title"/>
          </p:nvPr>
        </p:nvSpPr>
        <p:spPr>
          <a:xfrm>
            <a:off x="1702082" y="150615"/>
            <a:ext cx="7186339" cy="692944"/>
          </a:xfrm>
          <a:prstGeom prst="rect">
            <a:avLst/>
          </a:prstGeom>
        </p:spPr>
        <p:txBody>
          <a:bodyPr lIns="91424" tIns="45712" rIns="91424" bIns="45712" anchor="ctr"/>
          <a:lstStyle>
            <a:lvl1pPr algn="r">
              <a:defRPr lang="en-US" sz="2100" dirty="0">
                <a:solidFill>
                  <a:schemeClr val="accent2"/>
                </a:solidFill>
                <a:latin typeface="Ebrima" panose="02000000000000000000" pitchFamily="2" charset="0"/>
                <a:ea typeface="Ebrima" panose="02000000000000000000" pitchFamily="2" charset="0"/>
                <a:cs typeface="Ebrima" panose="02000000000000000000" pitchFamily="2" charset="0"/>
              </a:defRPr>
            </a:lvl1pPr>
          </a:lstStyle>
          <a:p>
            <a:pPr lvl="0"/>
            <a:r>
              <a:rPr lang="en-US" dirty="0"/>
              <a:t>Click to edit Master title style</a:t>
            </a:r>
          </a:p>
        </p:txBody>
      </p:sp>
      <p:sp>
        <p:nvSpPr>
          <p:cNvPr id="14" name="Text Placeholder 2"/>
          <p:cNvSpPr>
            <a:spLocks noGrp="1"/>
          </p:cNvSpPr>
          <p:nvPr>
            <p:ph type="body" sz="quarter" idx="15"/>
          </p:nvPr>
        </p:nvSpPr>
        <p:spPr>
          <a:xfrm>
            <a:off x="261938" y="4851532"/>
            <a:ext cx="2880273" cy="226219"/>
          </a:xfrm>
          <a:prstGeom prst="rect">
            <a:avLst/>
          </a:prstGeom>
        </p:spPr>
        <p:txBody>
          <a:bodyPr lIns="91424" tIns="45712" rIns="91424" bIns="45712"/>
          <a:lstStyle>
            <a:lvl1pPr marL="0" indent="0" algn="l">
              <a:buNone/>
              <a:defRPr sz="900" baseline="0">
                <a:solidFill>
                  <a:srgbClr val="7E8082"/>
                </a:solidFill>
                <a:latin typeface="Ebrima" panose="02000000000000000000" pitchFamily="2" charset="0"/>
                <a:ea typeface="Ebrima" panose="02000000000000000000" pitchFamily="2" charset="0"/>
                <a:cs typeface="Ebrima" panose="02000000000000000000" pitchFamily="2" charset="0"/>
              </a:defRPr>
            </a:lvl1pPr>
          </a:lstStyle>
          <a:p>
            <a:pPr lvl="0"/>
            <a:r>
              <a:rPr lang="en-US" dirty="0"/>
              <a:t>Edit Master text styles</a:t>
            </a:r>
          </a:p>
        </p:txBody>
      </p:sp>
      <p:sp>
        <p:nvSpPr>
          <p:cNvPr id="7" name="Slide Number Placeholder 5"/>
          <p:cNvSpPr>
            <a:spLocks noGrp="1"/>
          </p:cNvSpPr>
          <p:nvPr>
            <p:ph type="sldNum" sz="quarter" idx="16"/>
          </p:nvPr>
        </p:nvSpPr>
        <p:spPr>
          <a:xfrm>
            <a:off x="8404225" y="4851806"/>
            <a:ext cx="484188" cy="226219"/>
          </a:xfrm>
          <a:prstGeom prst="rect">
            <a:avLst/>
          </a:prstGeom>
        </p:spPr>
        <p:txBody>
          <a:bodyPr lIns="91424" tIns="45712" rIns="91424" bIns="45712" anchor="ctr"/>
          <a:lstStyle>
            <a:lvl1pPr algn="r">
              <a:lnSpc>
                <a:spcPct val="90000"/>
              </a:lnSpc>
              <a:spcBef>
                <a:spcPts val="750"/>
              </a:spcBef>
              <a:buFont typeface="Arial" panose="020B0604020202020204" pitchFamily="34" charset="0"/>
              <a:buNone/>
              <a:defRPr lang="en-GB" altLang="en-US" sz="900">
                <a:solidFill>
                  <a:schemeClr val="accent2"/>
                </a:solidFill>
                <a:latin typeface="Ebrima" panose="02000000000000000000" pitchFamily="2" charset="0"/>
                <a:ea typeface="Ebrima" panose="02000000000000000000" pitchFamily="2" charset="0"/>
                <a:cs typeface="Ebrima" panose="02000000000000000000" pitchFamily="2" charset="0"/>
              </a:defRPr>
            </a:lvl1pPr>
          </a:lstStyle>
          <a:p>
            <a:pPr defTabSz="342830" eaLnBrk="0" fontAlgn="base" hangingPunct="0">
              <a:spcAft>
                <a:spcPct val="0"/>
              </a:spcAft>
              <a:defRPr/>
            </a:pPr>
            <a:fld id="{093D2C5D-39D7-406B-9EA5-A6B519BC6D3F}" type="slidenum">
              <a:rPr lang="uk-UA" smtClean="0">
                <a:solidFill>
                  <a:srgbClr val="7E8082"/>
                </a:solidFill>
              </a:rPr>
              <a:pPr defTabSz="342830" eaLnBrk="0" fontAlgn="base" hangingPunct="0">
                <a:spcAft>
                  <a:spcPct val="0"/>
                </a:spcAft>
                <a:defRPr/>
              </a:pPr>
              <a:t>‹#›</a:t>
            </a:fld>
            <a:endParaRPr lang="uk-UA" dirty="0">
              <a:solidFill>
                <a:srgbClr val="7E8082"/>
              </a:solidFill>
            </a:endParaRPr>
          </a:p>
        </p:txBody>
      </p:sp>
      <p:cxnSp>
        <p:nvCxnSpPr>
          <p:cNvPr id="8" name="Straight Connector 7"/>
          <p:cNvCxnSpPr/>
          <p:nvPr userDrawn="1"/>
        </p:nvCxnSpPr>
        <p:spPr>
          <a:xfrm>
            <a:off x="261947" y="4785996"/>
            <a:ext cx="8626475" cy="0"/>
          </a:xfrm>
          <a:prstGeom prst="line">
            <a:avLst/>
          </a:prstGeom>
          <a:ln>
            <a:solidFill>
              <a:srgbClr val="7E8082"/>
            </a:solidFill>
          </a:ln>
        </p:spPr>
        <p:style>
          <a:lnRef idx="1">
            <a:schemeClr val="accent2"/>
          </a:lnRef>
          <a:fillRef idx="0">
            <a:schemeClr val="accent2"/>
          </a:fillRef>
          <a:effectRef idx="0">
            <a:schemeClr val="accent2"/>
          </a:effectRef>
          <a:fontRef idx="minor">
            <a:schemeClr val="tx1"/>
          </a:fontRef>
        </p:style>
      </p:cxnSp>
      <p:pic>
        <p:nvPicPr>
          <p:cNvPr id="9" name="Picture 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7163" y="151212"/>
            <a:ext cx="1057275" cy="692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0751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Contact">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8510" y="0"/>
            <a:ext cx="6858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947" y="5087543"/>
            <a:ext cx="8626475" cy="559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a:spLocks noGrp="1"/>
          </p:cNvSpPr>
          <p:nvPr>
            <p:ph type="title"/>
          </p:nvPr>
        </p:nvSpPr>
        <p:spPr>
          <a:xfrm>
            <a:off x="1702082" y="150615"/>
            <a:ext cx="7186339" cy="692944"/>
          </a:xfrm>
          <a:prstGeom prst="rect">
            <a:avLst/>
          </a:prstGeom>
        </p:spPr>
        <p:txBody>
          <a:bodyPr lIns="91424" tIns="45712" rIns="91424" bIns="45712" anchor="ctr"/>
          <a:lstStyle>
            <a:lvl1pPr algn="r">
              <a:defRPr lang="en-US" sz="2100" dirty="0">
                <a:solidFill>
                  <a:schemeClr val="accent2"/>
                </a:solidFill>
                <a:latin typeface="Ebrima" panose="02000000000000000000" pitchFamily="2" charset="0"/>
                <a:ea typeface="Ebrima" panose="02000000000000000000" pitchFamily="2" charset="0"/>
                <a:cs typeface="Ebrima" panose="02000000000000000000" pitchFamily="2" charset="0"/>
              </a:defRPr>
            </a:lvl1pPr>
          </a:lstStyle>
          <a:p>
            <a:pPr lvl="0"/>
            <a:r>
              <a:rPr lang="en-US" dirty="0"/>
              <a:t>Click to edit Master title style</a:t>
            </a:r>
          </a:p>
        </p:txBody>
      </p:sp>
      <p:pic>
        <p:nvPicPr>
          <p:cNvPr id="9" name="Picture 2"/>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7163" y="151212"/>
            <a:ext cx="1057275" cy="692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0047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lu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xmlns=""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xmlns=""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xmlns="" id="{E465AAE8-1348-4C39-A60F-D29A796686F0}"/>
              </a:ext>
            </a:extLst>
          </p:cNvPr>
          <p:cNvSpPr>
            <a:spLocks noGrp="1"/>
          </p:cNvSpPr>
          <p:nvPr>
            <p:ph type="body" sz="quarter" idx="12"/>
          </p:nvPr>
        </p:nvSpPr>
        <p:spPr>
          <a:xfrm>
            <a:off x="239792" y="932269"/>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xmlns="" id="{EED51E53-C704-4648-A432-C3D579C368E5}"/>
              </a:ext>
            </a:extLst>
          </p:cNvPr>
          <p:cNvGrpSpPr/>
          <p:nvPr userDrawn="1"/>
        </p:nvGrpSpPr>
        <p:grpSpPr>
          <a:xfrm>
            <a:off x="0" y="-2"/>
            <a:ext cx="137160" cy="5143502"/>
            <a:chOff x="0" y="-2"/>
            <a:chExt cx="182880" cy="6858002"/>
          </a:xfrm>
        </p:grpSpPr>
        <p:sp>
          <p:nvSpPr>
            <p:cNvPr id="11" name="Rectangle 10">
              <a:extLst>
                <a:ext uri="{FF2B5EF4-FFF2-40B4-BE49-F238E27FC236}">
                  <a16:creationId xmlns:a16="http://schemas.microsoft.com/office/drawing/2014/main" xmlns="" id="{EADC94DF-CF22-48A4-BA0A-C4C38A013B84}"/>
                </a:ext>
              </a:extLst>
            </p:cNvPr>
            <p:cNvSpPr/>
            <p:nvPr userDrawn="1"/>
          </p:nvSpPr>
          <p:spPr>
            <a:xfrm>
              <a:off x="0" y="6210887"/>
              <a:ext cx="182880" cy="647113"/>
            </a:xfrm>
            <a:prstGeom prst="rect">
              <a:avLst/>
            </a:prstGeom>
            <a:solidFill>
              <a:srgbClr val="5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47"/>
              <a:endParaRPr lang="en-US" sz="1400">
                <a:solidFill>
                  <a:srgbClr val="FFFFFF"/>
                </a:solidFill>
                <a:latin typeface="Jacobs Chronos"/>
              </a:endParaRPr>
            </a:p>
          </p:txBody>
        </p:sp>
        <p:sp>
          <p:nvSpPr>
            <p:cNvPr id="12" name="Rectangle 11">
              <a:extLst>
                <a:ext uri="{FF2B5EF4-FFF2-40B4-BE49-F238E27FC236}">
                  <a16:creationId xmlns:a16="http://schemas.microsoft.com/office/drawing/2014/main" xmlns="" id="{52AFE780-91D7-411E-9616-15D5F7F95B48}"/>
                </a:ext>
              </a:extLst>
            </p:cNvPr>
            <p:cNvSpPr/>
            <p:nvPr userDrawn="1"/>
          </p:nvSpPr>
          <p:spPr>
            <a:xfrm>
              <a:off x="0" y="-2"/>
              <a:ext cx="182880" cy="45720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47"/>
              <a:endParaRPr lang="en-US" sz="1400">
                <a:solidFill>
                  <a:srgbClr val="FFFFFF"/>
                </a:solidFill>
                <a:latin typeface="Jacobs Chronos"/>
              </a:endParaRPr>
            </a:p>
          </p:txBody>
        </p:sp>
        <p:sp>
          <p:nvSpPr>
            <p:cNvPr id="13" name="Rectangle 12">
              <a:extLst>
                <a:ext uri="{FF2B5EF4-FFF2-40B4-BE49-F238E27FC236}">
                  <a16:creationId xmlns:a16="http://schemas.microsoft.com/office/drawing/2014/main" xmlns="" id="{18CE3C64-85E4-4847-9D32-67A911A0EBFE}"/>
                </a:ext>
              </a:extLst>
            </p:cNvPr>
            <p:cNvSpPr/>
            <p:nvPr userDrawn="1"/>
          </p:nvSpPr>
          <p:spPr>
            <a:xfrm>
              <a:off x="0" y="4517053"/>
              <a:ext cx="182880" cy="1709928"/>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47"/>
              <a:endParaRPr lang="en-US" sz="1400">
                <a:solidFill>
                  <a:srgbClr val="FFFFFF"/>
                </a:solidFill>
                <a:latin typeface="Jacobs Chronos"/>
              </a:endParaRPr>
            </a:p>
          </p:txBody>
        </p:sp>
      </p:grpSp>
    </p:spTree>
    <p:extLst>
      <p:ext uri="{BB962C8B-B14F-4D97-AF65-F5344CB8AC3E}">
        <p14:creationId xmlns:p14="http://schemas.microsoft.com/office/powerpoint/2010/main" val="2028340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lIns="91424" tIns="45712" rIns="91424" bIns="45712"/>
          <a:lstStyle/>
          <a:p>
            <a:r>
              <a:rPr lang="en-US"/>
              <a:t>Click to edit Master title style</a:t>
            </a:r>
            <a:endParaRPr lang="en-GB"/>
          </a:p>
        </p:txBody>
      </p:sp>
      <p:sp>
        <p:nvSpPr>
          <p:cNvPr id="3" name="Content Placeholder 2"/>
          <p:cNvSpPr>
            <a:spLocks noGrp="1"/>
          </p:cNvSpPr>
          <p:nvPr>
            <p:ph idx="1"/>
          </p:nvPr>
        </p:nvSpPr>
        <p:spPr>
          <a:xfrm>
            <a:off x="457200" y="1200151"/>
            <a:ext cx="8229600" cy="3394472"/>
          </a:xfrm>
          <a:prstGeom prst="rect">
            <a:avLst/>
          </a:prstGeom>
        </p:spPr>
        <p:txBody>
          <a:bodyPr lIns="91424" tIns="45712" rIns="91424" bIns="4571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4767264"/>
            <a:ext cx="2133600" cy="273844"/>
          </a:xfrm>
          <a:prstGeom prst="rect">
            <a:avLst/>
          </a:prstGeom>
        </p:spPr>
        <p:txBody>
          <a:bodyPr lIns="91424" tIns="45712" rIns="91424" bIns="45712"/>
          <a:lstStyle/>
          <a:p>
            <a:pPr defTabSz="914220"/>
            <a:fld id="{E77647A1-46B3-4E57-B95B-49A623882F9E}" type="datetimeFigureOut">
              <a:rPr lang="en-GB" smtClean="0">
                <a:solidFill>
                  <a:prstClr val="black"/>
                </a:solidFill>
                <a:latin typeface="Calibri"/>
              </a:rPr>
              <a:pPr defTabSz="914220"/>
              <a:t>11/02/2020</a:t>
            </a:fld>
            <a:endParaRPr lang="en-GB">
              <a:solidFill>
                <a:prstClr val="black"/>
              </a:solidFill>
              <a:latin typeface="Calibri"/>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lIns="91424" tIns="45712" rIns="91424" bIns="45712"/>
          <a:lstStyle/>
          <a:p>
            <a:pPr defTabSz="914220"/>
            <a:endParaRPr lang="en-GB">
              <a:solidFill>
                <a:prstClr val="black"/>
              </a:solidFill>
              <a:latin typeface="Calibri"/>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lIns="91424" tIns="45712" rIns="91424" bIns="45712"/>
          <a:lstStyle/>
          <a:p>
            <a:pPr defTabSz="914220"/>
            <a:fld id="{BCF64411-6CB5-43CE-9E22-66B9BD54A0C5}" type="slidenum">
              <a:rPr lang="en-GB" smtClean="0">
                <a:solidFill>
                  <a:prstClr val="black"/>
                </a:solidFill>
                <a:latin typeface="Calibri"/>
              </a:rPr>
              <a:pPr defTabSz="914220"/>
              <a:t>‹#›</a:t>
            </a:fld>
            <a:endParaRPr lang="en-GB">
              <a:solidFill>
                <a:prstClr val="black"/>
              </a:solidFill>
              <a:latin typeface="Calibri"/>
            </a:endParaRPr>
          </a:p>
        </p:txBody>
      </p:sp>
    </p:spTree>
    <p:extLst>
      <p:ext uri="{BB962C8B-B14F-4D97-AF65-F5344CB8AC3E}">
        <p14:creationId xmlns:p14="http://schemas.microsoft.com/office/powerpoint/2010/main" val="2013296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7"/>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06" indent="0" algn="ctr">
              <a:buNone/>
              <a:defRPr>
                <a:solidFill>
                  <a:schemeClr val="tx1">
                    <a:tint val="75000"/>
                  </a:schemeClr>
                </a:solidFill>
              </a:defRPr>
            </a:lvl2pPr>
            <a:lvl3pPr marL="914220" indent="0" algn="ctr">
              <a:buNone/>
              <a:defRPr>
                <a:solidFill>
                  <a:schemeClr val="tx1">
                    <a:tint val="75000"/>
                  </a:schemeClr>
                </a:solidFill>
              </a:defRPr>
            </a:lvl3pPr>
            <a:lvl4pPr marL="1371328" indent="0" algn="ctr">
              <a:buNone/>
              <a:defRPr>
                <a:solidFill>
                  <a:schemeClr val="tx1">
                    <a:tint val="75000"/>
                  </a:schemeClr>
                </a:solidFill>
              </a:defRPr>
            </a:lvl4pPr>
            <a:lvl5pPr marL="1828439" indent="0" algn="ctr">
              <a:buNone/>
              <a:defRPr>
                <a:solidFill>
                  <a:schemeClr val="tx1">
                    <a:tint val="75000"/>
                  </a:schemeClr>
                </a:solidFill>
              </a:defRPr>
            </a:lvl5pPr>
            <a:lvl6pPr marL="2285544" indent="0" algn="ctr">
              <a:buNone/>
              <a:defRPr>
                <a:solidFill>
                  <a:schemeClr val="tx1">
                    <a:tint val="75000"/>
                  </a:schemeClr>
                </a:solidFill>
              </a:defRPr>
            </a:lvl6pPr>
            <a:lvl7pPr marL="2742650" indent="0" algn="ctr">
              <a:buNone/>
              <a:defRPr>
                <a:solidFill>
                  <a:schemeClr val="tx1">
                    <a:tint val="75000"/>
                  </a:schemeClr>
                </a:solidFill>
              </a:defRPr>
            </a:lvl7pPr>
            <a:lvl8pPr marL="3199760" indent="0" algn="ctr">
              <a:buNone/>
              <a:defRPr>
                <a:solidFill>
                  <a:schemeClr val="tx1">
                    <a:tint val="75000"/>
                  </a:schemeClr>
                </a:solidFill>
              </a:defRPr>
            </a:lvl8pPr>
            <a:lvl9pPr marL="3656869"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11/02/2020</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a:xfrm>
            <a:off x="6300192" y="4767264"/>
            <a:ext cx="2133600" cy="273844"/>
          </a:xfrm>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4549891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11/02/2020</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2019800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06" indent="0">
              <a:buNone/>
              <a:defRPr sz="1800">
                <a:solidFill>
                  <a:schemeClr val="tx1">
                    <a:tint val="75000"/>
                  </a:schemeClr>
                </a:solidFill>
              </a:defRPr>
            </a:lvl2pPr>
            <a:lvl3pPr marL="914220" indent="0">
              <a:buNone/>
              <a:defRPr sz="1600">
                <a:solidFill>
                  <a:schemeClr val="tx1">
                    <a:tint val="75000"/>
                  </a:schemeClr>
                </a:solidFill>
              </a:defRPr>
            </a:lvl3pPr>
            <a:lvl4pPr marL="1371328" indent="0">
              <a:buNone/>
              <a:defRPr sz="1400">
                <a:solidFill>
                  <a:schemeClr val="tx1">
                    <a:tint val="75000"/>
                  </a:schemeClr>
                </a:solidFill>
              </a:defRPr>
            </a:lvl4pPr>
            <a:lvl5pPr marL="1828439" indent="0">
              <a:buNone/>
              <a:defRPr sz="1400">
                <a:solidFill>
                  <a:schemeClr val="tx1">
                    <a:tint val="75000"/>
                  </a:schemeClr>
                </a:solidFill>
              </a:defRPr>
            </a:lvl5pPr>
            <a:lvl6pPr marL="2285544" indent="0">
              <a:buNone/>
              <a:defRPr sz="1400">
                <a:solidFill>
                  <a:schemeClr val="tx1">
                    <a:tint val="75000"/>
                  </a:schemeClr>
                </a:solidFill>
              </a:defRPr>
            </a:lvl6pPr>
            <a:lvl7pPr marL="2742650" indent="0">
              <a:buNone/>
              <a:defRPr sz="1400">
                <a:solidFill>
                  <a:schemeClr val="tx1">
                    <a:tint val="75000"/>
                  </a:schemeClr>
                </a:solidFill>
              </a:defRPr>
            </a:lvl7pPr>
            <a:lvl8pPr marL="3199760" indent="0">
              <a:buNone/>
              <a:defRPr sz="1400">
                <a:solidFill>
                  <a:schemeClr val="tx1">
                    <a:tint val="75000"/>
                  </a:schemeClr>
                </a:solidFill>
              </a:defRPr>
            </a:lvl8pPr>
            <a:lvl9pPr marL="365686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11/02/2020</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5030224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11/02/2020</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1496389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06" indent="0">
              <a:buNone/>
              <a:defRPr sz="2000" b="1"/>
            </a:lvl2pPr>
            <a:lvl3pPr marL="914220" indent="0">
              <a:buNone/>
              <a:defRPr sz="1800" b="1"/>
            </a:lvl3pPr>
            <a:lvl4pPr marL="1371328" indent="0">
              <a:buNone/>
              <a:defRPr sz="1600" b="1"/>
            </a:lvl4pPr>
            <a:lvl5pPr marL="1828439" indent="0">
              <a:buNone/>
              <a:defRPr sz="1600" b="1"/>
            </a:lvl5pPr>
            <a:lvl6pPr marL="2285544" indent="0">
              <a:buNone/>
              <a:defRPr sz="1600" b="1"/>
            </a:lvl6pPr>
            <a:lvl7pPr marL="2742650" indent="0">
              <a:buNone/>
              <a:defRPr sz="1600" b="1"/>
            </a:lvl7pPr>
            <a:lvl8pPr marL="3199760" indent="0">
              <a:buNone/>
              <a:defRPr sz="1600" b="1"/>
            </a:lvl8pPr>
            <a:lvl9pPr marL="365686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4" y="1151335"/>
            <a:ext cx="4041775" cy="479822"/>
          </a:xfrm>
        </p:spPr>
        <p:txBody>
          <a:bodyPr anchor="b"/>
          <a:lstStyle>
            <a:lvl1pPr marL="0" indent="0">
              <a:buNone/>
              <a:defRPr sz="2400" b="1"/>
            </a:lvl1pPr>
            <a:lvl2pPr marL="457106" indent="0">
              <a:buNone/>
              <a:defRPr sz="2000" b="1"/>
            </a:lvl2pPr>
            <a:lvl3pPr marL="914220" indent="0">
              <a:buNone/>
              <a:defRPr sz="1800" b="1"/>
            </a:lvl3pPr>
            <a:lvl4pPr marL="1371328" indent="0">
              <a:buNone/>
              <a:defRPr sz="1600" b="1"/>
            </a:lvl4pPr>
            <a:lvl5pPr marL="1828439" indent="0">
              <a:buNone/>
              <a:defRPr sz="1600" b="1"/>
            </a:lvl5pPr>
            <a:lvl6pPr marL="2285544" indent="0">
              <a:buNone/>
              <a:defRPr sz="1600" b="1"/>
            </a:lvl6pPr>
            <a:lvl7pPr marL="2742650" indent="0">
              <a:buNone/>
              <a:defRPr sz="1600" b="1"/>
            </a:lvl7pPr>
            <a:lvl8pPr marL="3199760" indent="0">
              <a:buNone/>
              <a:defRPr sz="1600" b="1"/>
            </a:lvl8pPr>
            <a:lvl9pPr marL="365686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4"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11/02/2020</a:t>
            </a:fld>
            <a:endParaRPr lang="en-GB">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GB">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6703890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11/02/2020</a:t>
            </a:fld>
            <a:endParaRPr lang="en-GB">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GB">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2110202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11/02/2020</a:t>
            </a:fld>
            <a:endParaRPr lang="en-GB">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GB">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8646708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9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06" indent="0">
              <a:buNone/>
              <a:defRPr sz="1200"/>
            </a:lvl2pPr>
            <a:lvl3pPr marL="914220" indent="0">
              <a:buNone/>
              <a:defRPr sz="1000"/>
            </a:lvl3pPr>
            <a:lvl4pPr marL="1371328" indent="0">
              <a:buNone/>
              <a:defRPr sz="900"/>
            </a:lvl4pPr>
            <a:lvl5pPr marL="1828439" indent="0">
              <a:buNone/>
              <a:defRPr sz="900"/>
            </a:lvl5pPr>
            <a:lvl6pPr marL="2285544" indent="0">
              <a:buNone/>
              <a:defRPr sz="900"/>
            </a:lvl6pPr>
            <a:lvl7pPr marL="2742650" indent="0">
              <a:buNone/>
              <a:defRPr sz="900"/>
            </a:lvl7pPr>
            <a:lvl8pPr marL="3199760" indent="0">
              <a:buNone/>
              <a:defRPr sz="900"/>
            </a:lvl8pPr>
            <a:lvl9pPr marL="365686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11/02/2020</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5532499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06" indent="0">
              <a:buNone/>
              <a:defRPr sz="2800"/>
            </a:lvl2pPr>
            <a:lvl3pPr marL="914220" indent="0">
              <a:buNone/>
              <a:defRPr sz="2400"/>
            </a:lvl3pPr>
            <a:lvl4pPr marL="1371328" indent="0">
              <a:buNone/>
              <a:defRPr sz="2000"/>
            </a:lvl4pPr>
            <a:lvl5pPr marL="1828439" indent="0">
              <a:buNone/>
              <a:defRPr sz="2000"/>
            </a:lvl5pPr>
            <a:lvl6pPr marL="2285544" indent="0">
              <a:buNone/>
              <a:defRPr sz="2000"/>
            </a:lvl6pPr>
            <a:lvl7pPr marL="2742650" indent="0">
              <a:buNone/>
              <a:defRPr sz="2000"/>
            </a:lvl7pPr>
            <a:lvl8pPr marL="3199760" indent="0">
              <a:buNone/>
              <a:defRPr sz="2000"/>
            </a:lvl8pPr>
            <a:lvl9pPr marL="3656869" indent="0">
              <a:buNone/>
              <a:defRPr sz="2000"/>
            </a:lvl9pPr>
          </a:lstStyle>
          <a:p>
            <a:endParaRPr lang="en-GB"/>
          </a:p>
        </p:txBody>
      </p:sp>
      <p:sp>
        <p:nvSpPr>
          <p:cNvPr id="4" name="Text Placeholder 3"/>
          <p:cNvSpPr>
            <a:spLocks noGrp="1"/>
          </p:cNvSpPr>
          <p:nvPr>
            <p:ph type="body" sz="half" idx="2"/>
          </p:nvPr>
        </p:nvSpPr>
        <p:spPr>
          <a:xfrm>
            <a:off x="1792288" y="4025511"/>
            <a:ext cx="5486400" cy="603647"/>
          </a:xfrm>
        </p:spPr>
        <p:txBody>
          <a:bodyPr/>
          <a:lstStyle>
            <a:lvl1pPr marL="0" indent="0">
              <a:buNone/>
              <a:defRPr sz="1400"/>
            </a:lvl1pPr>
            <a:lvl2pPr marL="457106" indent="0">
              <a:buNone/>
              <a:defRPr sz="1200"/>
            </a:lvl2pPr>
            <a:lvl3pPr marL="914220" indent="0">
              <a:buNone/>
              <a:defRPr sz="1000"/>
            </a:lvl3pPr>
            <a:lvl4pPr marL="1371328" indent="0">
              <a:buNone/>
              <a:defRPr sz="900"/>
            </a:lvl4pPr>
            <a:lvl5pPr marL="1828439" indent="0">
              <a:buNone/>
              <a:defRPr sz="900"/>
            </a:lvl5pPr>
            <a:lvl6pPr marL="2285544" indent="0">
              <a:buNone/>
              <a:defRPr sz="900"/>
            </a:lvl6pPr>
            <a:lvl7pPr marL="2742650" indent="0">
              <a:buNone/>
              <a:defRPr sz="900"/>
            </a:lvl7pPr>
            <a:lvl8pPr marL="3199760" indent="0">
              <a:buNone/>
              <a:defRPr sz="900"/>
            </a:lvl8pPr>
            <a:lvl9pPr marL="365686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11/02/2020</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56819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urp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xmlns=""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xmlns=""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xmlns="" id="{E465AAE8-1348-4C39-A60F-D29A796686F0}"/>
              </a:ext>
            </a:extLst>
          </p:cNvPr>
          <p:cNvSpPr>
            <a:spLocks noGrp="1"/>
          </p:cNvSpPr>
          <p:nvPr>
            <p:ph type="body" sz="quarter" idx="12"/>
          </p:nvPr>
        </p:nvSpPr>
        <p:spPr>
          <a:xfrm>
            <a:off x="239792" y="932269"/>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xmlns="" id="{B907F687-555F-42F3-931D-36B1D43F7B7A}"/>
              </a:ext>
            </a:extLst>
          </p:cNvPr>
          <p:cNvCxnSpPr/>
          <p:nvPr userDrawn="1"/>
        </p:nvCxnSpPr>
        <p:spPr>
          <a:xfrm>
            <a:off x="240030" y="4663440"/>
            <a:ext cx="8641080" cy="0"/>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15" name="Group 14">
            <a:extLst>
              <a:ext uri="{FF2B5EF4-FFF2-40B4-BE49-F238E27FC236}">
                <a16:creationId xmlns:a16="http://schemas.microsoft.com/office/drawing/2014/main" xmlns="" id="{4CA72A78-4C30-4C03-A06D-DA1FF4F7AC07}"/>
              </a:ext>
            </a:extLst>
          </p:cNvPr>
          <p:cNvGrpSpPr/>
          <p:nvPr userDrawn="1"/>
        </p:nvGrpSpPr>
        <p:grpSpPr>
          <a:xfrm>
            <a:off x="0" y="-2"/>
            <a:ext cx="137160" cy="5143502"/>
            <a:chOff x="0" y="-2"/>
            <a:chExt cx="182880" cy="6858002"/>
          </a:xfrm>
        </p:grpSpPr>
        <p:sp>
          <p:nvSpPr>
            <p:cNvPr id="16" name="Rectangle 15">
              <a:extLst>
                <a:ext uri="{FF2B5EF4-FFF2-40B4-BE49-F238E27FC236}">
                  <a16:creationId xmlns:a16="http://schemas.microsoft.com/office/drawing/2014/main" xmlns="" id="{B555AB02-14EC-4DB4-A3C8-0D9A8157AFF4}"/>
                </a:ext>
              </a:extLst>
            </p:cNvPr>
            <p:cNvSpPr/>
            <p:nvPr userDrawn="1"/>
          </p:nvSpPr>
          <p:spPr>
            <a:xfrm>
              <a:off x="0" y="6210887"/>
              <a:ext cx="182880" cy="647113"/>
            </a:xfrm>
            <a:prstGeom prst="rect">
              <a:avLst/>
            </a:prstGeom>
            <a:solidFill>
              <a:srgbClr val="D7A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47"/>
              <a:endParaRPr lang="en-US" sz="1400">
                <a:solidFill>
                  <a:srgbClr val="FFFFFF"/>
                </a:solidFill>
                <a:latin typeface="Jacobs Chronos"/>
              </a:endParaRPr>
            </a:p>
          </p:txBody>
        </p:sp>
        <p:sp>
          <p:nvSpPr>
            <p:cNvPr id="17" name="Rectangle 16">
              <a:extLst>
                <a:ext uri="{FF2B5EF4-FFF2-40B4-BE49-F238E27FC236}">
                  <a16:creationId xmlns:a16="http://schemas.microsoft.com/office/drawing/2014/main" xmlns="" id="{75C5320F-164D-4C85-8156-0F5DC144649D}"/>
                </a:ext>
              </a:extLst>
            </p:cNvPr>
            <p:cNvSpPr/>
            <p:nvPr userDrawn="1"/>
          </p:nvSpPr>
          <p:spPr>
            <a:xfrm>
              <a:off x="0" y="-2"/>
              <a:ext cx="182880" cy="457200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47"/>
              <a:endParaRPr lang="en-US" sz="1400">
                <a:solidFill>
                  <a:srgbClr val="FFFFFF"/>
                </a:solidFill>
                <a:latin typeface="Jacobs Chronos"/>
              </a:endParaRPr>
            </a:p>
          </p:txBody>
        </p:sp>
        <p:sp>
          <p:nvSpPr>
            <p:cNvPr id="18" name="Rectangle 17">
              <a:extLst>
                <a:ext uri="{FF2B5EF4-FFF2-40B4-BE49-F238E27FC236}">
                  <a16:creationId xmlns:a16="http://schemas.microsoft.com/office/drawing/2014/main" xmlns="" id="{39448BF6-A9B1-4435-9787-4CFEFE2B3C13}"/>
                </a:ext>
              </a:extLst>
            </p:cNvPr>
            <p:cNvSpPr/>
            <p:nvPr userDrawn="1"/>
          </p:nvSpPr>
          <p:spPr>
            <a:xfrm>
              <a:off x="0" y="4517053"/>
              <a:ext cx="182880" cy="1709928"/>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47"/>
              <a:endParaRPr lang="en-US" sz="1400">
                <a:solidFill>
                  <a:srgbClr val="FFFFFF"/>
                </a:solidFill>
                <a:latin typeface="Jacobs Chronos"/>
              </a:endParaRPr>
            </a:p>
          </p:txBody>
        </p:sp>
      </p:grpSp>
    </p:spTree>
    <p:extLst>
      <p:ext uri="{BB962C8B-B14F-4D97-AF65-F5344CB8AC3E}">
        <p14:creationId xmlns:p14="http://schemas.microsoft.com/office/powerpoint/2010/main" val="24732082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11/02/2020</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085887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11/02/2020</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958575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Red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xmlns=""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xmlns=""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xmlns="" id="{E465AAE8-1348-4C39-A60F-D29A796686F0}"/>
              </a:ext>
            </a:extLst>
          </p:cNvPr>
          <p:cNvSpPr>
            <a:spLocks noGrp="1"/>
          </p:cNvSpPr>
          <p:nvPr>
            <p:ph type="body" sz="quarter" idx="12"/>
          </p:nvPr>
        </p:nvSpPr>
        <p:spPr>
          <a:xfrm>
            <a:off x="239792" y="932269"/>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xmlns="" id="{B907F687-555F-42F3-931D-36B1D43F7B7A}"/>
              </a:ext>
            </a:extLst>
          </p:cNvPr>
          <p:cNvCxnSpPr/>
          <p:nvPr userDrawn="1"/>
        </p:nvCxnSpPr>
        <p:spPr>
          <a:xfrm>
            <a:off x="240030" y="4663440"/>
            <a:ext cx="8641080" cy="0"/>
          </a:xfrm>
          <a:prstGeom prst="line">
            <a:avLst/>
          </a:prstGeom>
          <a:ln>
            <a:solidFill>
              <a:schemeClr val="accent3"/>
            </a:solidFill>
          </a:ln>
        </p:spPr>
        <p:style>
          <a:lnRef idx="1">
            <a:schemeClr val="accent2"/>
          </a:lnRef>
          <a:fillRef idx="0">
            <a:schemeClr val="accent2"/>
          </a:fillRef>
          <a:effectRef idx="0">
            <a:schemeClr val="accent2"/>
          </a:effectRef>
          <a:fontRef idx="minor">
            <a:schemeClr val="tx1"/>
          </a:fontRef>
        </p:style>
      </p:cxnSp>
      <p:grpSp>
        <p:nvGrpSpPr>
          <p:cNvPr id="12" name="Group 11">
            <a:extLst>
              <a:ext uri="{FF2B5EF4-FFF2-40B4-BE49-F238E27FC236}">
                <a16:creationId xmlns:a16="http://schemas.microsoft.com/office/drawing/2014/main" xmlns="" id="{1C240F09-DD7C-4C8C-8DAD-8BC809392125}"/>
              </a:ext>
            </a:extLst>
          </p:cNvPr>
          <p:cNvGrpSpPr/>
          <p:nvPr userDrawn="1"/>
        </p:nvGrpSpPr>
        <p:grpSpPr>
          <a:xfrm>
            <a:off x="0" y="-2"/>
            <a:ext cx="137160" cy="5143502"/>
            <a:chOff x="0" y="-2"/>
            <a:chExt cx="182880" cy="6858002"/>
          </a:xfrm>
        </p:grpSpPr>
        <p:sp>
          <p:nvSpPr>
            <p:cNvPr id="13" name="Rectangle 12">
              <a:extLst>
                <a:ext uri="{FF2B5EF4-FFF2-40B4-BE49-F238E27FC236}">
                  <a16:creationId xmlns:a16="http://schemas.microsoft.com/office/drawing/2014/main" xmlns="" id="{D4A91B95-0BE4-4F1C-91A7-56D87D69E7D1}"/>
                </a:ext>
              </a:extLst>
            </p:cNvPr>
            <p:cNvSpPr/>
            <p:nvPr userDrawn="1"/>
          </p:nvSpPr>
          <p:spPr>
            <a:xfrm>
              <a:off x="0" y="6210887"/>
              <a:ext cx="182880" cy="647113"/>
            </a:xfrm>
            <a:prstGeom prst="rect">
              <a:avLst/>
            </a:prstGeom>
            <a:solidFill>
              <a:srgbClr val="FF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47"/>
              <a:endParaRPr lang="en-US" sz="1400">
                <a:solidFill>
                  <a:srgbClr val="FFFFFF"/>
                </a:solidFill>
                <a:latin typeface="Jacobs Chronos"/>
              </a:endParaRPr>
            </a:p>
          </p:txBody>
        </p:sp>
        <p:sp>
          <p:nvSpPr>
            <p:cNvPr id="19" name="Rectangle 18">
              <a:extLst>
                <a:ext uri="{FF2B5EF4-FFF2-40B4-BE49-F238E27FC236}">
                  <a16:creationId xmlns:a16="http://schemas.microsoft.com/office/drawing/2014/main" xmlns="" id="{C7B9BDB8-BECF-451A-A4D3-80341F2150FB}"/>
                </a:ext>
              </a:extLst>
            </p:cNvPr>
            <p:cNvSpPr/>
            <p:nvPr userDrawn="1"/>
          </p:nvSpPr>
          <p:spPr>
            <a:xfrm>
              <a:off x="0" y="-2"/>
              <a:ext cx="182880" cy="45720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47"/>
              <a:endParaRPr lang="en-US" sz="1400">
                <a:solidFill>
                  <a:srgbClr val="FFFFFF"/>
                </a:solidFill>
                <a:latin typeface="Jacobs Chronos"/>
              </a:endParaRPr>
            </a:p>
          </p:txBody>
        </p:sp>
        <p:sp>
          <p:nvSpPr>
            <p:cNvPr id="20" name="Rectangle 19">
              <a:extLst>
                <a:ext uri="{FF2B5EF4-FFF2-40B4-BE49-F238E27FC236}">
                  <a16:creationId xmlns:a16="http://schemas.microsoft.com/office/drawing/2014/main" xmlns="" id="{553581BC-072A-4FF4-A41A-C4969ED95D61}"/>
                </a:ext>
              </a:extLst>
            </p:cNvPr>
            <p:cNvSpPr/>
            <p:nvPr userDrawn="1"/>
          </p:nvSpPr>
          <p:spPr>
            <a:xfrm>
              <a:off x="0" y="4517053"/>
              <a:ext cx="182880" cy="1709928"/>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47"/>
              <a:endParaRPr lang="en-US" sz="1400">
                <a:solidFill>
                  <a:srgbClr val="FFFFFF"/>
                </a:solidFill>
                <a:latin typeface="Jacobs Chronos"/>
              </a:endParaRPr>
            </a:p>
          </p:txBody>
        </p:sp>
      </p:grpSp>
    </p:spTree>
    <p:extLst>
      <p:ext uri="{BB962C8B-B14F-4D97-AF65-F5344CB8AC3E}">
        <p14:creationId xmlns:p14="http://schemas.microsoft.com/office/powerpoint/2010/main" val="1765856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Yellow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xmlns=""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xmlns=""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xmlns="" id="{E465AAE8-1348-4C39-A60F-D29A796686F0}"/>
              </a:ext>
            </a:extLst>
          </p:cNvPr>
          <p:cNvSpPr>
            <a:spLocks noGrp="1"/>
          </p:cNvSpPr>
          <p:nvPr>
            <p:ph type="body" sz="quarter" idx="12"/>
          </p:nvPr>
        </p:nvSpPr>
        <p:spPr>
          <a:xfrm>
            <a:off x="239792" y="932269"/>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xmlns="" id="{7755056D-1B7D-47BE-B9C1-919DD1AE7AEC}"/>
              </a:ext>
            </a:extLst>
          </p:cNvPr>
          <p:cNvCxnSpPr/>
          <p:nvPr userDrawn="1"/>
        </p:nvCxnSpPr>
        <p:spPr>
          <a:xfrm>
            <a:off x="240030" y="4663440"/>
            <a:ext cx="8641080" cy="0"/>
          </a:xfrm>
          <a:prstGeom prst="line">
            <a:avLst/>
          </a:prstGeom>
          <a:ln/>
        </p:spPr>
        <p:style>
          <a:lnRef idx="1">
            <a:schemeClr val="accent4"/>
          </a:lnRef>
          <a:fillRef idx="0">
            <a:schemeClr val="accent4"/>
          </a:fillRef>
          <a:effectRef idx="0">
            <a:schemeClr val="accent4"/>
          </a:effectRef>
          <a:fontRef idx="minor">
            <a:schemeClr val="tx1"/>
          </a:fontRef>
        </p:style>
      </p:cxnSp>
      <p:grpSp>
        <p:nvGrpSpPr>
          <p:cNvPr id="15" name="Group 14">
            <a:extLst>
              <a:ext uri="{FF2B5EF4-FFF2-40B4-BE49-F238E27FC236}">
                <a16:creationId xmlns:a16="http://schemas.microsoft.com/office/drawing/2014/main" xmlns="" id="{9E34328E-B1C6-4BE7-A077-911C6B42267B}"/>
              </a:ext>
            </a:extLst>
          </p:cNvPr>
          <p:cNvGrpSpPr/>
          <p:nvPr userDrawn="1"/>
        </p:nvGrpSpPr>
        <p:grpSpPr>
          <a:xfrm>
            <a:off x="0" y="0"/>
            <a:ext cx="137160" cy="5144124"/>
            <a:chOff x="0" y="-2"/>
            <a:chExt cx="182880" cy="6923319"/>
          </a:xfrm>
        </p:grpSpPr>
        <p:sp>
          <p:nvSpPr>
            <p:cNvPr id="16" name="Rectangle 15">
              <a:extLst>
                <a:ext uri="{FF2B5EF4-FFF2-40B4-BE49-F238E27FC236}">
                  <a16:creationId xmlns:a16="http://schemas.microsoft.com/office/drawing/2014/main" xmlns="" id="{58E1AD2A-72E1-41C3-A8C7-1E05E5A1C80F}"/>
                </a:ext>
              </a:extLst>
            </p:cNvPr>
            <p:cNvSpPr/>
            <p:nvPr userDrawn="1"/>
          </p:nvSpPr>
          <p:spPr>
            <a:xfrm>
              <a:off x="0" y="6276204"/>
              <a:ext cx="182880" cy="647113"/>
            </a:xfrm>
            <a:prstGeom prst="rect">
              <a:avLst/>
            </a:prstGeom>
            <a:solidFill>
              <a:srgbClr val="FFD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47"/>
              <a:endParaRPr lang="en-US" sz="1400">
                <a:solidFill>
                  <a:srgbClr val="FFFFFF"/>
                </a:solidFill>
                <a:latin typeface="Jacobs Chronos"/>
              </a:endParaRPr>
            </a:p>
          </p:txBody>
        </p:sp>
        <p:sp>
          <p:nvSpPr>
            <p:cNvPr id="17" name="Rectangle 16">
              <a:extLst>
                <a:ext uri="{FF2B5EF4-FFF2-40B4-BE49-F238E27FC236}">
                  <a16:creationId xmlns:a16="http://schemas.microsoft.com/office/drawing/2014/main" xmlns="" id="{20137D73-4F1E-4A64-9A95-EC0B5FC68BC2}"/>
                </a:ext>
              </a:extLst>
            </p:cNvPr>
            <p:cNvSpPr/>
            <p:nvPr userDrawn="1"/>
          </p:nvSpPr>
          <p:spPr>
            <a:xfrm>
              <a:off x="0" y="-2"/>
              <a:ext cx="182880" cy="45720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47"/>
              <a:endParaRPr lang="en-US" sz="1400">
                <a:solidFill>
                  <a:srgbClr val="FFFFFF"/>
                </a:solidFill>
                <a:latin typeface="Jacobs Chronos"/>
              </a:endParaRPr>
            </a:p>
          </p:txBody>
        </p:sp>
        <p:sp>
          <p:nvSpPr>
            <p:cNvPr id="18" name="Rectangle 17">
              <a:extLst>
                <a:ext uri="{FF2B5EF4-FFF2-40B4-BE49-F238E27FC236}">
                  <a16:creationId xmlns:a16="http://schemas.microsoft.com/office/drawing/2014/main" xmlns="" id="{0444ABFA-4863-4BAD-83D2-E9328E5E3C37}"/>
                </a:ext>
              </a:extLst>
            </p:cNvPr>
            <p:cNvSpPr/>
            <p:nvPr userDrawn="1"/>
          </p:nvSpPr>
          <p:spPr>
            <a:xfrm>
              <a:off x="0" y="4573039"/>
              <a:ext cx="182880" cy="1709928"/>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47"/>
              <a:endParaRPr lang="en-US" sz="1400">
                <a:solidFill>
                  <a:srgbClr val="FFFFFF"/>
                </a:solidFill>
                <a:latin typeface="Jacobs Chronos"/>
              </a:endParaRPr>
            </a:p>
          </p:txBody>
        </p:sp>
      </p:grpSp>
    </p:spTree>
    <p:extLst>
      <p:ext uri="{BB962C8B-B14F-4D97-AF65-F5344CB8AC3E}">
        <p14:creationId xmlns:p14="http://schemas.microsoft.com/office/powerpoint/2010/main" val="2350213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Gree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xmlns=""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xmlns=""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xmlns="" id="{E465AAE8-1348-4C39-A60F-D29A796686F0}"/>
              </a:ext>
            </a:extLst>
          </p:cNvPr>
          <p:cNvSpPr>
            <a:spLocks noGrp="1"/>
          </p:cNvSpPr>
          <p:nvPr>
            <p:ph type="body" sz="quarter" idx="12"/>
          </p:nvPr>
        </p:nvSpPr>
        <p:spPr>
          <a:xfrm>
            <a:off x="239792" y="932269"/>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xmlns="" id="{A7D4838C-2ED6-416D-BA07-57109830E0FE}"/>
              </a:ext>
            </a:extLst>
          </p:cNvPr>
          <p:cNvCxnSpPr/>
          <p:nvPr userDrawn="1"/>
        </p:nvCxnSpPr>
        <p:spPr>
          <a:xfrm>
            <a:off x="240030" y="4663440"/>
            <a:ext cx="8641080" cy="0"/>
          </a:xfrm>
          <a:prstGeom prst="line">
            <a:avLst/>
          </a:prstGeom>
          <a:ln/>
        </p:spPr>
        <p:style>
          <a:lnRef idx="1">
            <a:schemeClr val="accent5"/>
          </a:lnRef>
          <a:fillRef idx="0">
            <a:schemeClr val="accent5"/>
          </a:fillRef>
          <a:effectRef idx="0">
            <a:schemeClr val="accent5"/>
          </a:effectRef>
          <a:fontRef idx="minor">
            <a:schemeClr val="tx1"/>
          </a:fontRef>
        </p:style>
      </p:cxnSp>
      <p:grpSp>
        <p:nvGrpSpPr>
          <p:cNvPr id="13" name="Group 12">
            <a:extLst>
              <a:ext uri="{FF2B5EF4-FFF2-40B4-BE49-F238E27FC236}">
                <a16:creationId xmlns:a16="http://schemas.microsoft.com/office/drawing/2014/main" xmlns="" id="{14466649-CD9C-476C-918B-BEB28E180304}"/>
              </a:ext>
            </a:extLst>
          </p:cNvPr>
          <p:cNvGrpSpPr/>
          <p:nvPr userDrawn="1"/>
        </p:nvGrpSpPr>
        <p:grpSpPr>
          <a:xfrm>
            <a:off x="0" y="-2"/>
            <a:ext cx="137160" cy="5143502"/>
            <a:chOff x="0" y="-2"/>
            <a:chExt cx="182880" cy="6858002"/>
          </a:xfrm>
        </p:grpSpPr>
        <p:sp>
          <p:nvSpPr>
            <p:cNvPr id="14" name="Rectangle 13">
              <a:extLst>
                <a:ext uri="{FF2B5EF4-FFF2-40B4-BE49-F238E27FC236}">
                  <a16:creationId xmlns:a16="http://schemas.microsoft.com/office/drawing/2014/main" xmlns="" id="{AE9D4282-E4E1-4CDD-9678-C1191C5B3FE7}"/>
                </a:ext>
              </a:extLst>
            </p:cNvPr>
            <p:cNvSpPr/>
            <p:nvPr userDrawn="1"/>
          </p:nvSpPr>
          <p:spPr>
            <a:xfrm>
              <a:off x="0" y="6210887"/>
              <a:ext cx="182880" cy="647113"/>
            </a:xfrm>
            <a:prstGeom prst="rect">
              <a:avLst/>
            </a:prstGeom>
            <a:solidFill>
              <a:srgbClr val="78F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47"/>
              <a:endParaRPr lang="en-US" sz="1400">
                <a:solidFill>
                  <a:srgbClr val="FFFFFF"/>
                </a:solidFill>
                <a:latin typeface="Jacobs Chronos"/>
              </a:endParaRPr>
            </a:p>
          </p:txBody>
        </p:sp>
        <p:sp>
          <p:nvSpPr>
            <p:cNvPr id="19" name="Rectangle 18">
              <a:extLst>
                <a:ext uri="{FF2B5EF4-FFF2-40B4-BE49-F238E27FC236}">
                  <a16:creationId xmlns:a16="http://schemas.microsoft.com/office/drawing/2014/main" xmlns="" id="{BB522D8A-7AFE-42B3-8DA1-7172318C8885}"/>
                </a:ext>
              </a:extLst>
            </p:cNvPr>
            <p:cNvSpPr/>
            <p:nvPr userDrawn="1"/>
          </p:nvSpPr>
          <p:spPr>
            <a:xfrm>
              <a:off x="0" y="-2"/>
              <a:ext cx="182880" cy="45720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47"/>
              <a:endParaRPr lang="en-US" sz="1400">
                <a:solidFill>
                  <a:srgbClr val="FFFFFF"/>
                </a:solidFill>
                <a:latin typeface="Jacobs Chronos"/>
              </a:endParaRPr>
            </a:p>
          </p:txBody>
        </p:sp>
        <p:sp>
          <p:nvSpPr>
            <p:cNvPr id="20" name="Rectangle 19">
              <a:extLst>
                <a:ext uri="{FF2B5EF4-FFF2-40B4-BE49-F238E27FC236}">
                  <a16:creationId xmlns:a16="http://schemas.microsoft.com/office/drawing/2014/main" xmlns="" id="{A6AC92C7-D5B4-48F1-9A89-5250A640A3F4}"/>
                </a:ext>
              </a:extLst>
            </p:cNvPr>
            <p:cNvSpPr/>
            <p:nvPr userDrawn="1"/>
          </p:nvSpPr>
          <p:spPr>
            <a:xfrm>
              <a:off x="0" y="4517053"/>
              <a:ext cx="182880" cy="1709928"/>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47"/>
              <a:endParaRPr lang="en-US" sz="1400">
                <a:solidFill>
                  <a:srgbClr val="FFFFFF"/>
                </a:solidFill>
                <a:latin typeface="Jacobs Chronos"/>
              </a:endParaRPr>
            </a:p>
          </p:txBody>
        </p:sp>
      </p:grpSp>
    </p:spTree>
    <p:extLst>
      <p:ext uri="{BB962C8B-B14F-4D97-AF65-F5344CB8AC3E}">
        <p14:creationId xmlns:p14="http://schemas.microsoft.com/office/powerpoint/2010/main" val="125202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u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xmlns=""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xmlns=""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xmlns="" id="{E465AAE8-1348-4C39-A60F-D29A796686F0}"/>
              </a:ext>
            </a:extLst>
          </p:cNvPr>
          <p:cNvSpPr>
            <a:spLocks noGrp="1"/>
          </p:cNvSpPr>
          <p:nvPr>
            <p:ph type="body" sz="quarter" idx="12"/>
          </p:nvPr>
        </p:nvSpPr>
        <p:spPr>
          <a:xfrm>
            <a:off x="239792" y="932269"/>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xmlns="" id="{C62D149B-FB3E-4F3C-91FC-502E6E33681F}"/>
              </a:ext>
            </a:extLst>
          </p:cNvPr>
          <p:cNvGrpSpPr/>
          <p:nvPr userDrawn="1"/>
        </p:nvGrpSpPr>
        <p:grpSpPr>
          <a:xfrm>
            <a:off x="2" y="5006340"/>
            <a:ext cx="9152097" cy="137160"/>
            <a:chOff x="0" y="5303520"/>
            <a:chExt cx="12202796" cy="594360"/>
          </a:xfrm>
        </p:grpSpPr>
        <p:sp>
          <p:nvSpPr>
            <p:cNvPr id="15" name="Rectangle 14">
              <a:extLst>
                <a:ext uri="{FF2B5EF4-FFF2-40B4-BE49-F238E27FC236}">
                  <a16:creationId xmlns:a16="http://schemas.microsoft.com/office/drawing/2014/main" xmlns="" id="{0B253A9E-4157-4649-9B03-BC26F137140A}"/>
                </a:ext>
              </a:extLst>
            </p:cNvPr>
            <p:cNvSpPr/>
            <p:nvPr userDrawn="1"/>
          </p:nvSpPr>
          <p:spPr>
            <a:xfrm>
              <a:off x="9245604" y="5303520"/>
              <a:ext cx="2651760" cy="59436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47"/>
              <a:endParaRPr lang="en-US" sz="1400">
                <a:solidFill>
                  <a:srgbClr val="FFFFFF"/>
                </a:solidFill>
                <a:latin typeface="Jacobs Chronos"/>
              </a:endParaRPr>
            </a:p>
          </p:txBody>
        </p:sp>
        <p:sp>
          <p:nvSpPr>
            <p:cNvPr id="16" name="Rectangle 15">
              <a:extLst>
                <a:ext uri="{FF2B5EF4-FFF2-40B4-BE49-F238E27FC236}">
                  <a16:creationId xmlns:a16="http://schemas.microsoft.com/office/drawing/2014/main" xmlns="" id="{FD63FB71-8D46-41BB-99AC-A9B032B64908}"/>
                </a:ext>
              </a:extLst>
            </p:cNvPr>
            <p:cNvSpPr/>
            <p:nvPr userDrawn="1"/>
          </p:nvSpPr>
          <p:spPr>
            <a:xfrm>
              <a:off x="11868149" y="5303520"/>
              <a:ext cx="334647" cy="59436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47"/>
              <a:endParaRPr lang="en-US" sz="1400">
                <a:solidFill>
                  <a:srgbClr val="FFFFFF"/>
                </a:solidFill>
                <a:latin typeface="Jacobs Chronos"/>
              </a:endParaRPr>
            </a:p>
          </p:txBody>
        </p:sp>
        <p:sp>
          <p:nvSpPr>
            <p:cNvPr id="17" name="Rectangle 16">
              <a:extLst>
                <a:ext uri="{FF2B5EF4-FFF2-40B4-BE49-F238E27FC236}">
                  <a16:creationId xmlns:a16="http://schemas.microsoft.com/office/drawing/2014/main" xmlns="" id="{413CB1E7-BEDB-4F9E-B40E-BE0317677C35}"/>
                </a:ext>
              </a:extLst>
            </p:cNvPr>
            <p:cNvSpPr/>
            <p:nvPr userDrawn="1"/>
          </p:nvSpPr>
          <p:spPr>
            <a:xfrm>
              <a:off x="0" y="5303520"/>
              <a:ext cx="9323754" cy="59436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47"/>
              <a:endParaRPr lang="en-US" sz="1400">
                <a:solidFill>
                  <a:srgbClr val="FFFFFF"/>
                </a:solidFill>
                <a:latin typeface="Jacobs Chronos"/>
              </a:endParaRPr>
            </a:p>
          </p:txBody>
        </p:sp>
      </p:grpSp>
    </p:spTree>
    <p:extLst>
      <p:ext uri="{BB962C8B-B14F-4D97-AF65-F5344CB8AC3E}">
        <p14:creationId xmlns:p14="http://schemas.microsoft.com/office/powerpoint/2010/main" val="280656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urp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xmlns=""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xmlns=""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xmlns="" id="{E465AAE8-1348-4C39-A60F-D29A796686F0}"/>
              </a:ext>
            </a:extLst>
          </p:cNvPr>
          <p:cNvSpPr>
            <a:spLocks noGrp="1"/>
          </p:cNvSpPr>
          <p:nvPr>
            <p:ph type="body" sz="quarter" idx="12"/>
          </p:nvPr>
        </p:nvSpPr>
        <p:spPr>
          <a:xfrm>
            <a:off x="239792" y="932269"/>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xmlns="" id="{F48F4A85-93A7-4E9A-B2AF-E4854A2ED6B1}"/>
              </a:ext>
            </a:extLst>
          </p:cNvPr>
          <p:cNvGrpSpPr/>
          <p:nvPr userDrawn="1"/>
        </p:nvGrpSpPr>
        <p:grpSpPr>
          <a:xfrm>
            <a:off x="2" y="5006340"/>
            <a:ext cx="9152097" cy="137160"/>
            <a:chOff x="0" y="5303520"/>
            <a:chExt cx="12202796" cy="594360"/>
          </a:xfrm>
        </p:grpSpPr>
        <p:sp>
          <p:nvSpPr>
            <p:cNvPr id="12" name="Rectangle 11">
              <a:extLst>
                <a:ext uri="{FF2B5EF4-FFF2-40B4-BE49-F238E27FC236}">
                  <a16:creationId xmlns:a16="http://schemas.microsoft.com/office/drawing/2014/main" xmlns="" id="{1B3F44AD-7398-4AE5-BB40-4B9469CB3ADE}"/>
                </a:ext>
              </a:extLst>
            </p:cNvPr>
            <p:cNvSpPr/>
            <p:nvPr userDrawn="1"/>
          </p:nvSpPr>
          <p:spPr>
            <a:xfrm>
              <a:off x="9245604" y="5303520"/>
              <a:ext cx="2651760" cy="59436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47"/>
              <a:endParaRPr lang="en-US" sz="1400">
                <a:solidFill>
                  <a:srgbClr val="FFFFFF"/>
                </a:solidFill>
                <a:latin typeface="Jacobs Chronos"/>
              </a:endParaRPr>
            </a:p>
          </p:txBody>
        </p:sp>
        <p:sp>
          <p:nvSpPr>
            <p:cNvPr id="13" name="Rectangle 12">
              <a:extLst>
                <a:ext uri="{FF2B5EF4-FFF2-40B4-BE49-F238E27FC236}">
                  <a16:creationId xmlns:a16="http://schemas.microsoft.com/office/drawing/2014/main" xmlns="" id="{04A65855-B2BA-447C-8767-3120D35E2D4F}"/>
                </a:ext>
              </a:extLst>
            </p:cNvPr>
            <p:cNvSpPr/>
            <p:nvPr userDrawn="1"/>
          </p:nvSpPr>
          <p:spPr>
            <a:xfrm>
              <a:off x="11868149" y="5303520"/>
              <a:ext cx="334647" cy="59436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47"/>
              <a:endParaRPr lang="en-US" sz="1400">
                <a:solidFill>
                  <a:srgbClr val="FFFFFF"/>
                </a:solidFill>
                <a:latin typeface="Jacobs Chronos"/>
              </a:endParaRPr>
            </a:p>
          </p:txBody>
        </p:sp>
        <p:sp>
          <p:nvSpPr>
            <p:cNvPr id="14" name="Rectangle 13">
              <a:extLst>
                <a:ext uri="{FF2B5EF4-FFF2-40B4-BE49-F238E27FC236}">
                  <a16:creationId xmlns:a16="http://schemas.microsoft.com/office/drawing/2014/main" xmlns="" id="{23F468E7-8400-47A0-9794-F53ECD440439}"/>
                </a:ext>
              </a:extLst>
            </p:cNvPr>
            <p:cNvSpPr/>
            <p:nvPr userDrawn="1"/>
          </p:nvSpPr>
          <p:spPr>
            <a:xfrm>
              <a:off x="0" y="5303520"/>
              <a:ext cx="9323754" cy="59436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47"/>
              <a:endParaRPr lang="en-US" sz="1400">
                <a:solidFill>
                  <a:srgbClr val="FFFFFF"/>
                </a:solidFill>
                <a:latin typeface="Jacobs Chronos"/>
              </a:endParaRPr>
            </a:p>
          </p:txBody>
        </p:sp>
      </p:grpSp>
    </p:spTree>
    <p:extLst>
      <p:ext uri="{BB962C8B-B14F-4D97-AF65-F5344CB8AC3E}">
        <p14:creationId xmlns:p14="http://schemas.microsoft.com/office/powerpoint/2010/main" val="5371589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 Id="rId11"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1.xml"/><Relationship Id="rId12" Type="http://schemas.openxmlformats.org/officeDocument/2006/relationships/theme" Target="../theme/theme4.xml"/><Relationship Id="rId13" Type="http://schemas.openxmlformats.org/officeDocument/2006/relationships/image" Target="../media/image16.png"/><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 Id="rId9" Type="http://schemas.openxmlformats.org/officeDocument/2006/relationships/slideLayout" Target="../slideLayouts/slideLayout39.xml"/><Relationship Id="rId10"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xmlns="" id="{4A1A0ABA-277A-494D-AFC5-4231A957C667}"/>
              </a:ext>
            </a:extLst>
          </p:cNvPr>
          <p:cNvSpPr>
            <a:spLocks noGrp="1"/>
          </p:cNvSpPr>
          <p:nvPr>
            <p:ph type="title"/>
          </p:nvPr>
        </p:nvSpPr>
        <p:spPr bwMode="white">
          <a:xfrm>
            <a:off x="240030" y="365096"/>
            <a:ext cx="8641080" cy="48006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xmlns="" id="{B30F616C-87D7-4D71-A540-D0E1DC2FB78D}"/>
              </a:ext>
            </a:extLst>
          </p:cNvPr>
          <p:cNvSpPr>
            <a:spLocks noGrp="1"/>
          </p:cNvSpPr>
          <p:nvPr>
            <p:ph type="body" idx="1"/>
          </p:nvPr>
        </p:nvSpPr>
        <p:spPr>
          <a:xfrm>
            <a:off x="240029" y="1038688"/>
            <a:ext cx="8641080" cy="3556172"/>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xmlns="" id="{45CAD75A-537E-4B12-960F-4DC7FBD909DC}"/>
              </a:ext>
            </a:extLst>
          </p:cNvPr>
          <p:cNvSpPr>
            <a:spLocks noGrp="1"/>
          </p:cNvSpPr>
          <p:nvPr>
            <p:ph type="ftr" sz="quarter" idx="3"/>
          </p:nvPr>
        </p:nvSpPr>
        <p:spPr>
          <a:xfrm>
            <a:off x="6960869" y="4732020"/>
            <a:ext cx="1920240" cy="205740"/>
          </a:xfrm>
          <a:prstGeom prst="rect">
            <a:avLst/>
          </a:prstGeom>
        </p:spPr>
        <p:txBody>
          <a:bodyPr vert="horz" lIns="0" tIns="0" rIns="0" bIns="0" rtlCol="0" anchor="b" anchorCtr="0"/>
          <a:lstStyle>
            <a:lvl1pPr algn="r">
              <a:defRPr sz="600">
                <a:solidFill>
                  <a:schemeClr val="tx1"/>
                </a:solidFill>
              </a:defRPr>
            </a:lvl1pPr>
          </a:lstStyle>
          <a:p>
            <a:pPr defTabSz="685647"/>
            <a:r>
              <a:rPr lang="en-AU">
                <a:solidFill>
                  <a:srgbClr val="000000"/>
                </a:solidFill>
                <a:latin typeface="Jacobs Chronos"/>
              </a:rPr>
              <a:t>©Jacobs 2020</a:t>
            </a:r>
            <a:endParaRPr lang="en-AU" dirty="0">
              <a:solidFill>
                <a:srgbClr val="000000"/>
              </a:solidFill>
              <a:latin typeface="Jacobs Chronos"/>
            </a:endParaRPr>
          </a:p>
        </p:txBody>
      </p:sp>
      <p:sp>
        <p:nvSpPr>
          <p:cNvPr id="11" name="Slide Number Placeholder 5">
            <a:extLst>
              <a:ext uri="{FF2B5EF4-FFF2-40B4-BE49-F238E27FC236}">
                <a16:creationId xmlns:a16="http://schemas.microsoft.com/office/drawing/2014/main" xmlns="" id="{D013D39C-859A-4492-96A6-21F28975B4F9}"/>
              </a:ext>
            </a:extLst>
          </p:cNvPr>
          <p:cNvSpPr>
            <a:spLocks noGrp="1"/>
          </p:cNvSpPr>
          <p:nvPr>
            <p:ph type="sldNum" sz="quarter" idx="4"/>
          </p:nvPr>
        </p:nvSpPr>
        <p:spPr>
          <a:xfrm>
            <a:off x="240031" y="4732020"/>
            <a:ext cx="586256" cy="205740"/>
          </a:xfrm>
          <a:prstGeom prst="rect">
            <a:avLst/>
          </a:prstGeom>
        </p:spPr>
        <p:txBody>
          <a:bodyPr vert="horz" lIns="0" tIns="0" rIns="0" bIns="0" rtlCol="0" anchor="b"/>
          <a:lstStyle>
            <a:lvl1pPr algn="l">
              <a:defRPr sz="800" b="1">
                <a:solidFill>
                  <a:schemeClr val="tx1"/>
                </a:solidFill>
                <a:latin typeface="+mj-lt"/>
                <a:cs typeface="JacobsChronos" pitchFamily="34" charset="0"/>
              </a:defRPr>
            </a:lvl1pPr>
          </a:lstStyle>
          <a:p>
            <a:pPr defTabSz="685647"/>
            <a:fld id="{9B3E39EC-4BE2-4DEA-81C0-4ABC0AAB4AC0}" type="slidenum">
              <a:rPr lang="en-AU" smtClean="0">
                <a:solidFill>
                  <a:srgbClr val="000000"/>
                </a:solidFill>
                <a:latin typeface="Jacobs Chronos"/>
              </a:rPr>
              <a:pPr defTabSz="685647"/>
              <a:t>‹#›</a:t>
            </a:fld>
            <a:endParaRPr lang="en-AU" dirty="0">
              <a:solidFill>
                <a:srgbClr val="000000"/>
              </a:solidFill>
              <a:latin typeface="Jacobs Chronos"/>
            </a:endParaRPr>
          </a:p>
        </p:txBody>
      </p:sp>
    </p:spTree>
    <p:extLst>
      <p:ext uri="{BB962C8B-B14F-4D97-AF65-F5344CB8AC3E}">
        <p14:creationId xmlns:p14="http://schemas.microsoft.com/office/powerpoint/2010/main" val="405893898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hf hdr="0" dt="0"/>
  <p:txStyles>
    <p:titleStyle>
      <a:lvl1pPr algn="l" defTabSz="685647" rtl="0" eaLnBrk="1" latinLnBrk="0" hangingPunct="1">
        <a:lnSpc>
          <a:spcPct val="90000"/>
        </a:lnSpc>
        <a:spcBef>
          <a:spcPct val="0"/>
        </a:spcBef>
        <a:buNone/>
        <a:defRPr sz="21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02455" indent="-202455" algn="l" defTabSz="685647" rtl="0" eaLnBrk="1" latinLnBrk="0" hangingPunct="1">
        <a:lnSpc>
          <a:spcPct val="90000"/>
        </a:lnSpc>
        <a:spcBef>
          <a:spcPts val="750"/>
        </a:spcBef>
        <a:buFont typeface="Wingdings" panose="05000000000000000000" pitchFamily="2" charset="2"/>
        <a:buChar char="§"/>
        <a:defRPr sz="1800" kern="1200">
          <a:solidFill>
            <a:schemeClr val="tx1"/>
          </a:solidFill>
          <a:latin typeface="Jacobs Chronos" panose="010B0603030503030204" pitchFamily="34" charset="0"/>
          <a:ea typeface="+mn-ea"/>
          <a:cs typeface="Jacobs Chronos" panose="010B0603030503030204" pitchFamily="34" charset="0"/>
        </a:defRPr>
      </a:lvl1pPr>
      <a:lvl2pPr marL="404910" indent="-202455" algn="l" defTabSz="685647" rtl="0" eaLnBrk="1" latinLnBrk="0" hangingPunct="1">
        <a:lnSpc>
          <a:spcPct val="90000"/>
        </a:lnSpc>
        <a:spcBef>
          <a:spcPts val="375"/>
        </a:spcBef>
        <a:buFont typeface="Jacobs Chronos" panose="010B0603030503030204" pitchFamily="34" charset="0"/>
        <a:buChar char="−"/>
        <a:defRPr sz="1700" kern="1200">
          <a:solidFill>
            <a:schemeClr val="tx1"/>
          </a:solidFill>
          <a:latin typeface="Jacobs Chronos" panose="010B0603030503030204" pitchFamily="34" charset="0"/>
          <a:ea typeface="+mn-ea"/>
          <a:cs typeface="Jacobs Chronos" panose="010B0603030503030204" pitchFamily="34" charset="0"/>
        </a:defRPr>
      </a:lvl2pPr>
      <a:lvl3pPr marL="607365" indent="-202455" algn="l" defTabSz="685647" rtl="0" eaLnBrk="1" latinLnBrk="0" hangingPunct="1">
        <a:lnSpc>
          <a:spcPct val="90000"/>
        </a:lnSpc>
        <a:spcBef>
          <a:spcPts val="375"/>
        </a:spcBef>
        <a:buFont typeface="Wingdings" panose="05000000000000000000" pitchFamily="2" charset="2"/>
        <a:buChar char="§"/>
        <a:defRPr sz="1500" kern="1200">
          <a:solidFill>
            <a:schemeClr val="tx1"/>
          </a:solidFill>
          <a:latin typeface="Jacobs Chronos" panose="010B0603030503030204" pitchFamily="34" charset="0"/>
          <a:ea typeface="+mn-ea"/>
          <a:cs typeface="Jacobs Chronos" panose="010B0603030503030204" pitchFamily="34" charset="0"/>
        </a:defRPr>
      </a:lvl3pPr>
      <a:lvl4pPr marL="809820" indent="-202455" algn="l" defTabSz="685647" rtl="0" eaLnBrk="1" latinLnBrk="0" hangingPunct="1">
        <a:lnSpc>
          <a:spcPct val="90000"/>
        </a:lnSpc>
        <a:spcBef>
          <a:spcPts val="375"/>
        </a:spcBef>
        <a:buFont typeface="Jacobs Chronos" panose="010B0603030503030204" pitchFamily="34" charset="0"/>
        <a:buChar char="−"/>
        <a:defRPr sz="1400" kern="1200">
          <a:solidFill>
            <a:schemeClr val="tx1"/>
          </a:solidFill>
          <a:latin typeface="Jacobs Chronos" panose="010B0603030503030204" pitchFamily="34" charset="0"/>
          <a:ea typeface="+mn-ea"/>
          <a:cs typeface="Jacobs Chronos" panose="010B0603030503030204" pitchFamily="34" charset="0"/>
        </a:defRPr>
      </a:lvl4pPr>
      <a:lvl5pPr marL="1012275" indent="-202455" algn="l" defTabSz="685647" rtl="0" eaLnBrk="1" latinLnBrk="0" hangingPunct="1">
        <a:lnSpc>
          <a:spcPct val="90000"/>
        </a:lnSpc>
        <a:spcBef>
          <a:spcPts val="375"/>
        </a:spcBef>
        <a:buFont typeface="Wingdings" panose="05000000000000000000" pitchFamily="2" charset="2"/>
        <a:buChar char="§"/>
        <a:defRPr sz="1200" kern="1200">
          <a:solidFill>
            <a:schemeClr val="tx1"/>
          </a:solidFill>
          <a:latin typeface="Jacobs Chronos" panose="010B0603030503030204" pitchFamily="34" charset="0"/>
          <a:ea typeface="+mn-ea"/>
          <a:cs typeface="Jacobs Chronos" panose="010B0603030503030204" pitchFamily="34" charset="0"/>
        </a:defRPr>
      </a:lvl5pPr>
      <a:lvl6pPr marL="1885527" indent="-171414" algn="l" defTabSz="68564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351" indent="-171414" algn="l" defTabSz="68564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174" indent="-171414" algn="l" defTabSz="68564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001" indent="-171414" algn="l" defTabSz="68564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647" rtl="0" eaLnBrk="1" latinLnBrk="0" hangingPunct="1">
        <a:defRPr sz="1400" kern="1200">
          <a:solidFill>
            <a:schemeClr val="tx1"/>
          </a:solidFill>
          <a:latin typeface="+mn-lt"/>
          <a:ea typeface="+mn-ea"/>
          <a:cs typeface="+mn-cs"/>
        </a:defRPr>
      </a:lvl1pPr>
      <a:lvl2pPr marL="342821" algn="l" defTabSz="685647" rtl="0" eaLnBrk="1" latinLnBrk="0" hangingPunct="1">
        <a:defRPr sz="1400" kern="1200">
          <a:solidFill>
            <a:schemeClr val="tx1"/>
          </a:solidFill>
          <a:latin typeface="+mn-lt"/>
          <a:ea typeface="+mn-ea"/>
          <a:cs typeface="+mn-cs"/>
        </a:defRPr>
      </a:lvl2pPr>
      <a:lvl3pPr marL="685647" algn="l" defTabSz="685647" rtl="0" eaLnBrk="1" latinLnBrk="0" hangingPunct="1">
        <a:defRPr sz="1400" kern="1200">
          <a:solidFill>
            <a:schemeClr val="tx1"/>
          </a:solidFill>
          <a:latin typeface="+mn-lt"/>
          <a:ea typeface="+mn-ea"/>
          <a:cs typeface="+mn-cs"/>
        </a:defRPr>
      </a:lvl3pPr>
      <a:lvl4pPr marL="1028471" algn="l" defTabSz="685647" rtl="0" eaLnBrk="1" latinLnBrk="0" hangingPunct="1">
        <a:defRPr sz="1400" kern="1200">
          <a:solidFill>
            <a:schemeClr val="tx1"/>
          </a:solidFill>
          <a:latin typeface="+mn-lt"/>
          <a:ea typeface="+mn-ea"/>
          <a:cs typeface="+mn-cs"/>
        </a:defRPr>
      </a:lvl4pPr>
      <a:lvl5pPr marL="1371294" algn="l" defTabSz="685647" rtl="0" eaLnBrk="1" latinLnBrk="0" hangingPunct="1">
        <a:defRPr sz="1400" kern="1200">
          <a:solidFill>
            <a:schemeClr val="tx1"/>
          </a:solidFill>
          <a:latin typeface="+mn-lt"/>
          <a:ea typeface="+mn-ea"/>
          <a:cs typeface="+mn-cs"/>
        </a:defRPr>
      </a:lvl5pPr>
      <a:lvl6pPr marL="1714121" algn="l" defTabSz="685647" rtl="0" eaLnBrk="1" latinLnBrk="0" hangingPunct="1">
        <a:defRPr sz="1400" kern="1200">
          <a:solidFill>
            <a:schemeClr val="tx1"/>
          </a:solidFill>
          <a:latin typeface="+mn-lt"/>
          <a:ea typeface="+mn-ea"/>
          <a:cs typeface="+mn-cs"/>
        </a:defRPr>
      </a:lvl6pPr>
      <a:lvl7pPr marL="2056940" algn="l" defTabSz="685647" rtl="0" eaLnBrk="1" latinLnBrk="0" hangingPunct="1">
        <a:defRPr sz="1400" kern="1200">
          <a:solidFill>
            <a:schemeClr val="tx1"/>
          </a:solidFill>
          <a:latin typeface="+mn-lt"/>
          <a:ea typeface="+mn-ea"/>
          <a:cs typeface="+mn-cs"/>
        </a:defRPr>
      </a:lvl7pPr>
      <a:lvl8pPr marL="2399760" algn="l" defTabSz="685647" rtl="0" eaLnBrk="1" latinLnBrk="0" hangingPunct="1">
        <a:defRPr sz="1400" kern="1200">
          <a:solidFill>
            <a:schemeClr val="tx1"/>
          </a:solidFill>
          <a:latin typeface="+mn-lt"/>
          <a:ea typeface="+mn-ea"/>
          <a:cs typeface="+mn-cs"/>
        </a:defRPr>
      </a:lvl8pPr>
      <a:lvl9pPr marL="2742581" algn="l" defTabSz="685647"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679502"/>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Lst>
  <p:hf hdr="0" dt="0"/>
  <p:txStyles>
    <p:titleStyle>
      <a:lvl1pPr algn="l" defTabSz="685630" rtl="0" eaLnBrk="1" latinLnBrk="0" hangingPunct="1">
        <a:lnSpc>
          <a:spcPct val="90000"/>
        </a:lnSpc>
        <a:spcBef>
          <a:spcPct val="0"/>
        </a:spcBef>
        <a:buNone/>
        <a:defRPr sz="21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171410" indent="-202450" algn="l" defTabSz="685630" rtl="0" eaLnBrk="1" latinLnBrk="0" hangingPunct="1">
        <a:lnSpc>
          <a:spcPct val="90000"/>
        </a:lnSpc>
        <a:spcBef>
          <a:spcPts val="750"/>
        </a:spcBef>
        <a:buFont typeface="Wingdings" panose="05000000000000000000" pitchFamily="2" charset="2"/>
        <a:buChar char="§"/>
        <a:defRPr sz="1800" kern="1200">
          <a:solidFill>
            <a:schemeClr val="tx1"/>
          </a:solidFill>
          <a:latin typeface="Jacobs Chronos" panose="010B0603030503030204" pitchFamily="34" charset="0"/>
          <a:ea typeface="+mn-ea"/>
          <a:cs typeface="Jacobs Chronos" panose="010B0603030503030204" pitchFamily="34" charset="0"/>
        </a:defRPr>
      </a:lvl1pPr>
      <a:lvl2pPr marL="431895" indent="-202450" algn="l" defTabSz="685630" rtl="0" eaLnBrk="1" latinLnBrk="0" hangingPunct="1">
        <a:lnSpc>
          <a:spcPct val="90000"/>
        </a:lnSpc>
        <a:spcBef>
          <a:spcPts val="375"/>
        </a:spcBef>
        <a:buFont typeface="Jacobs Chronos" panose="010B0603030503030204" pitchFamily="34" charset="0"/>
        <a:buChar char="−"/>
        <a:defRPr sz="1700" kern="1200">
          <a:solidFill>
            <a:schemeClr val="tx1"/>
          </a:solidFill>
          <a:latin typeface="Jacobs Chronos" panose="010B0603030503030204" pitchFamily="34" charset="0"/>
          <a:ea typeface="+mn-ea"/>
          <a:cs typeface="Jacobs Chronos" panose="010B0603030503030204" pitchFamily="34" charset="0"/>
        </a:defRPr>
      </a:lvl2pPr>
      <a:lvl3pPr marL="647840" indent="-202450" algn="l" defTabSz="685630" rtl="0" eaLnBrk="1" latinLnBrk="0" hangingPunct="1">
        <a:lnSpc>
          <a:spcPct val="90000"/>
        </a:lnSpc>
        <a:spcBef>
          <a:spcPts val="375"/>
        </a:spcBef>
        <a:buFont typeface="Wingdings" panose="05000000000000000000" pitchFamily="2" charset="2"/>
        <a:buChar char="§"/>
        <a:defRPr sz="1500" kern="1200">
          <a:solidFill>
            <a:schemeClr val="tx1"/>
          </a:solidFill>
          <a:latin typeface="Jacobs Chronos" panose="010B0603030503030204" pitchFamily="34" charset="0"/>
          <a:ea typeface="+mn-ea"/>
          <a:cs typeface="Jacobs Chronos" panose="010B0603030503030204" pitchFamily="34" charset="0"/>
        </a:defRPr>
      </a:lvl3pPr>
      <a:lvl4pPr marL="863789" indent="-202450" algn="l" defTabSz="685630" rtl="0" eaLnBrk="1" latinLnBrk="0" hangingPunct="1">
        <a:lnSpc>
          <a:spcPct val="90000"/>
        </a:lnSpc>
        <a:spcBef>
          <a:spcPts val="375"/>
        </a:spcBef>
        <a:buFont typeface="Jacobs Chronos" panose="010B0603030503030204" pitchFamily="34" charset="0"/>
        <a:buChar char="−"/>
        <a:defRPr sz="1400" kern="1200">
          <a:solidFill>
            <a:schemeClr val="tx1"/>
          </a:solidFill>
          <a:latin typeface="Jacobs Chronos" panose="010B0603030503030204" pitchFamily="34" charset="0"/>
          <a:ea typeface="+mn-ea"/>
          <a:cs typeface="Jacobs Chronos" panose="010B0603030503030204" pitchFamily="34" charset="0"/>
        </a:defRPr>
      </a:lvl4pPr>
      <a:lvl5pPr marL="1079730" indent="-202450" algn="l" defTabSz="685630" rtl="0" eaLnBrk="1" latinLnBrk="0" hangingPunct="1">
        <a:lnSpc>
          <a:spcPct val="90000"/>
        </a:lnSpc>
        <a:spcBef>
          <a:spcPts val="375"/>
        </a:spcBef>
        <a:buFont typeface="Wingdings" panose="05000000000000000000" pitchFamily="2" charset="2"/>
        <a:buChar char="§"/>
        <a:defRPr sz="1200" kern="1200">
          <a:solidFill>
            <a:schemeClr val="tx1"/>
          </a:solidFill>
          <a:latin typeface="Jacobs Chronos" panose="010B0603030503030204" pitchFamily="34" charset="0"/>
          <a:ea typeface="+mn-ea"/>
          <a:cs typeface="Jacobs Chronos" panose="010B0603030503030204" pitchFamily="34" charset="0"/>
        </a:defRPr>
      </a:lvl5pPr>
      <a:lvl6pPr marL="1885480" indent="-171410" algn="l" defTabSz="6856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295" indent="-171410" algn="l" defTabSz="6856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110" indent="-171410" algn="l" defTabSz="6856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929" indent="-171410" algn="l" defTabSz="6856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630" rtl="0" eaLnBrk="1" latinLnBrk="0" hangingPunct="1">
        <a:defRPr sz="1400" kern="1200">
          <a:solidFill>
            <a:schemeClr val="tx1"/>
          </a:solidFill>
          <a:latin typeface="+mn-lt"/>
          <a:ea typeface="+mn-ea"/>
          <a:cs typeface="+mn-cs"/>
        </a:defRPr>
      </a:lvl1pPr>
      <a:lvl2pPr marL="342812" algn="l" defTabSz="685630" rtl="0" eaLnBrk="1" latinLnBrk="0" hangingPunct="1">
        <a:defRPr sz="1400" kern="1200">
          <a:solidFill>
            <a:schemeClr val="tx1"/>
          </a:solidFill>
          <a:latin typeface="+mn-lt"/>
          <a:ea typeface="+mn-ea"/>
          <a:cs typeface="+mn-cs"/>
        </a:defRPr>
      </a:lvl2pPr>
      <a:lvl3pPr marL="685630" algn="l" defTabSz="685630" rtl="0" eaLnBrk="1" latinLnBrk="0" hangingPunct="1">
        <a:defRPr sz="1400" kern="1200">
          <a:solidFill>
            <a:schemeClr val="tx1"/>
          </a:solidFill>
          <a:latin typeface="+mn-lt"/>
          <a:ea typeface="+mn-ea"/>
          <a:cs typeface="+mn-cs"/>
        </a:defRPr>
      </a:lvl3pPr>
      <a:lvl4pPr marL="1028445" algn="l" defTabSz="685630" rtl="0" eaLnBrk="1" latinLnBrk="0" hangingPunct="1">
        <a:defRPr sz="1400" kern="1200">
          <a:solidFill>
            <a:schemeClr val="tx1"/>
          </a:solidFill>
          <a:latin typeface="+mn-lt"/>
          <a:ea typeface="+mn-ea"/>
          <a:cs typeface="+mn-cs"/>
        </a:defRPr>
      </a:lvl4pPr>
      <a:lvl5pPr marL="1371260" algn="l" defTabSz="685630" rtl="0" eaLnBrk="1" latinLnBrk="0" hangingPunct="1">
        <a:defRPr sz="1400" kern="1200">
          <a:solidFill>
            <a:schemeClr val="tx1"/>
          </a:solidFill>
          <a:latin typeface="+mn-lt"/>
          <a:ea typeface="+mn-ea"/>
          <a:cs typeface="+mn-cs"/>
        </a:defRPr>
      </a:lvl5pPr>
      <a:lvl6pPr marL="1714079" algn="l" defTabSz="685630" rtl="0" eaLnBrk="1" latinLnBrk="0" hangingPunct="1">
        <a:defRPr sz="1400" kern="1200">
          <a:solidFill>
            <a:schemeClr val="tx1"/>
          </a:solidFill>
          <a:latin typeface="+mn-lt"/>
          <a:ea typeface="+mn-ea"/>
          <a:cs typeface="+mn-cs"/>
        </a:defRPr>
      </a:lvl6pPr>
      <a:lvl7pPr marL="2056889" algn="l" defTabSz="685630" rtl="0" eaLnBrk="1" latinLnBrk="0" hangingPunct="1">
        <a:defRPr sz="1400" kern="1200">
          <a:solidFill>
            <a:schemeClr val="tx1"/>
          </a:solidFill>
          <a:latin typeface="+mn-lt"/>
          <a:ea typeface="+mn-ea"/>
          <a:cs typeface="+mn-cs"/>
        </a:defRPr>
      </a:lvl7pPr>
      <a:lvl8pPr marL="2399700" algn="l" defTabSz="685630" rtl="0" eaLnBrk="1" latinLnBrk="0" hangingPunct="1">
        <a:defRPr sz="1400" kern="1200">
          <a:solidFill>
            <a:schemeClr val="tx1"/>
          </a:solidFill>
          <a:latin typeface="+mn-lt"/>
          <a:ea typeface="+mn-ea"/>
          <a:cs typeface="+mn-cs"/>
        </a:defRPr>
      </a:lvl8pPr>
      <a:lvl9pPr marL="2742512" algn="l" defTabSz="68563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075580"/>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83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664"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496"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328"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18" indent="-171418"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253" indent="-171418"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081" indent="-171418"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199910" indent="-171418"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2740" indent="-171418"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574" indent="-171418" algn="l" defTabSz="68566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406" indent="-171418" algn="l" defTabSz="68566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238" indent="-171418" algn="l" defTabSz="68566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073" indent="-171418" algn="l" defTabSz="68566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664" rtl="0" eaLnBrk="1" latinLnBrk="0" hangingPunct="1">
        <a:defRPr sz="1400" kern="1200">
          <a:solidFill>
            <a:schemeClr val="tx1"/>
          </a:solidFill>
          <a:latin typeface="+mn-lt"/>
          <a:ea typeface="+mn-ea"/>
          <a:cs typeface="+mn-cs"/>
        </a:defRPr>
      </a:lvl1pPr>
      <a:lvl2pPr marL="342830" algn="l" defTabSz="685664" rtl="0" eaLnBrk="1" latinLnBrk="0" hangingPunct="1">
        <a:defRPr sz="1400" kern="1200">
          <a:solidFill>
            <a:schemeClr val="tx1"/>
          </a:solidFill>
          <a:latin typeface="+mn-lt"/>
          <a:ea typeface="+mn-ea"/>
          <a:cs typeface="+mn-cs"/>
        </a:defRPr>
      </a:lvl2pPr>
      <a:lvl3pPr marL="685664" algn="l" defTabSz="685664" rtl="0" eaLnBrk="1" latinLnBrk="0" hangingPunct="1">
        <a:defRPr sz="1400" kern="1200">
          <a:solidFill>
            <a:schemeClr val="tx1"/>
          </a:solidFill>
          <a:latin typeface="+mn-lt"/>
          <a:ea typeface="+mn-ea"/>
          <a:cs typeface="+mn-cs"/>
        </a:defRPr>
      </a:lvl3pPr>
      <a:lvl4pPr marL="1028496" algn="l" defTabSz="685664" rtl="0" eaLnBrk="1" latinLnBrk="0" hangingPunct="1">
        <a:defRPr sz="1400" kern="1200">
          <a:solidFill>
            <a:schemeClr val="tx1"/>
          </a:solidFill>
          <a:latin typeface="+mn-lt"/>
          <a:ea typeface="+mn-ea"/>
          <a:cs typeface="+mn-cs"/>
        </a:defRPr>
      </a:lvl4pPr>
      <a:lvl5pPr marL="1371328" algn="l" defTabSz="685664" rtl="0" eaLnBrk="1" latinLnBrk="0" hangingPunct="1">
        <a:defRPr sz="1400" kern="1200">
          <a:solidFill>
            <a:schemeClr val="tx1"/>
          </a:solidFill>
          <a:latin typeface="+mn-lt"/>
          <a:ea typeface="+mn-ea"/>
          <a:cs typeface="+mn-cs"/>
        </a:defRPr>
      </a:lvl5pPr>
      <a:lvl6pPr marL="1714163" algn="l" defTabSz="685664" rtl="0" eaLnBrk="1" latinLnBrk="0" hangingPunct="1">
        <a:defRPr sz="1400" kern="1200">
          <a:solidFill>
            <a:schemeClr val="tx1"/>
          </a:solidFill>
          <a:latin typeface="+mn-lt"/>
          <a:ea typeface="+mn-ea"/>
          <a:cs typeface="+mn-cs"/>
        </a:defRPr>
      </a:lvl6pPr>
      <a:lvl7pPr marL="2056991" algn="l" defTabSz="685664" rtl="0" eaLnBrk="1" latinLnBrk="0" hangingPunct="1">
        <a:defRPr sz="1400" kern="1200">
          <a:solidFill>
            <a:schemeClr val="tx1"/>
          </a:solidFill>
          <a:latin typeface="+mn-lt"/>
          <a:ea typeface="+mn-ea"/>
          <a:cs typeface="+mn-cs"/>
        </a:defRPr>
      </a:lvl7pPr>
      <a:lvl8pPr marL="2399820" algn="l" defTabSz="685664" rtl="0" eaLnBrk="1" latinLnBrk="0" hangingPunct="1">
        <a:defRPr sz="1400" kern="1200">
          <a:solidFill>
            <a:schemeClr val="tx1"/>
          </a:solidFill>
          <a:latin typeface="+mn-lt"/>
          <a:ea typeface="+mn-ea"/>
          <a:cs typeface="+mn-cs"/>
        </a:defRPr>
      </a:lvl8pPr>
      <a:lvl9pPr marL="2742650" algn="l" defTabSz="685664"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4" tIns="45712" rIns="91424" bIns="45712"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24" tIns="45712" rIns="91424" bIns="4571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24" tIns="45712" rIns="91424" bIns="45712" rtlCol="0" anchor="ctr"/>
          <a:lstStyle>
            <a:lvl1pPr algn="l">
              <a:defRPr sz="1200">
                <a:solidFill>
                  <a:schemeClr val="tx1">
                    <a:tint val="75000"/>
                  </a:schemeClr>
                </a:solidFill>
              </a:defRPr>
            </a:lvl1pPr>
          </a:lstStyle>
          <a:p>
            <a:pPr defTabSz="914220"/>
            <a:fld id="{E77647A1-46B3-4E57-B95B-49A623882F9E}" type="datetimeFigureOut">
              <a:rPr lang="en-GB" smtClean="0">
                <a:solidFill>
                  <a:prstClr val="black">
                    <a:tint val="75000"/>
                  </a:prstClr>
                </a:solidFill>
                <a:latin typeface="Calibri"/>
              </a:rPr>
              <a:pPr defTabSz="914220"/>
              <a:t>11/02/2020</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24" tIns="45712" rIns="91424" bIns="45712" rtlCol="0" anchor="ctr"/>
          <a:lstStyle>
            <a:lvl1pPr algn="ctr">
              <a:defRPr sz="1200">
                <a:solidFill>
                  <a:schemeClr val="tx1">
                    <a:tint val="75000"/>
                  </a:schemeClr>
                </a:solidFill>
              </a:defRPr>
            </a:lvl1pPr>
          </a:lstStyle>
          <a:p>
            <a:pPr defTabSz="914220"/>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24" tIns="45712" rIns="91424" bIns="45712" rtlCol="0" anchor="ctr"/>
          <a:lstStyle>
            <a:lvl1pPr algn="r">
              <a:defRPr sz="1200">
                <a:solidFill>
                  <a:schemeClr val="tx1">
                    <a:tint val="75000"/>
                  </a:schemeClr>
                </a:solidFill>
              </a:defRPr>
            </a:lvl1pPr>
          </a:lstStyle>
          <a:p>
            <a:pPr defTabSz="914220"/>
            <a:fld id="{BCF64411-6CB5-43CE-9E22-66B9BD54A0C5}" type="slidenum">
              <a:rPr lang="en-GB" smtClean="0">
                <a:solidFill>
                  <a:prstClr val="black">
                    <a:tint val="75000"/>
                  </a:prstClr>
                </a:solidFill>
                <a:latin typeface="Calibri"/>
              </a:rPr>
              <a:pPr defTabSz="914220"/>
              <a:t>‹#›</a:t>
            </a:fld>
            <a:endParaRPr lang="en-GB">
              <a:solidFill>
                <a:prstClr val="black">
                  <a:tint val="75000"/>
                </a:prstClr>
              </a:solidFill>
              <a:latin typeface="Calibri"/>
            </a:endParaRPr>
          </a:p>
        </p:txBody>
      </p:sp>
      <p:pic>
        <p:nvPicPr>
          <p:cNvPr id="4098"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524336" y="4813268"/>
            <a:ext cx="1368659" cy="2067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7047261"/>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ctr" defTabSz="914220" rtl="0" eaLnBrk="1" latinLnBrk="0" hangingPunct="1">
        <a:spcBef>
          <a:spcPct val="0"/>
        </a:spcBef>
        <a:buNone/>
        <a:defRPr sz="4400" kern="1200">
          <a:solidFill>
            <a:schemeClr val="tx1"/>
          </a:solidFill>
          <a:latin typeface="+mj-lt"/>
          <a:ea typeface="+mj-ea"/>
          <a:cs typeface="+mj-cs"/>
        </a:defRPr>
      </a:lvl1pPr>
    </p:titleStyle>
    <p:bodyStyle>
      <a:lvl1pPr marL="342830" indent="-342830" algn="l" defTabSz="91422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05" indent="-285694" algn="l" defTabSz="91422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73" indent="-228552" algn="l" defTabSz="91422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80" indent="-228552" algn="l" defTabSz="91422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991" indent="-228552" algn="l" defTabSz="91422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096" indent="-228552" algn="l" defTabSz="91422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08" indent="-228552" algn="l" defTabSz="91422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16" indent="-228552" algn="l" defTabSz="91422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24" indent="-228552" algn="l" defTabSz="91422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20" rtl="0" eaLnBrk="1" latinLnBrk="0" hangingPunct="1">
        <a:defRPr sz="1800" kern="1200">
          <a:solidFill>
            <a:schemeClr val="tx1"/>
          </a:solidFill>
          <a:latin typeface="+mn-lt"/>
          <a:ea typeface="+mn-ea"/>
          <a:cs typeface="+mn-cs"/>
        </a:defRPr>
      </a:lvl1pPr>
      <a:lvl2pPr marL="457106" algn="l" defTabSz="914220" rtl="0" eaLnBrk="1" latinLnBrk="0" hangingPunct="1">
        <a:defRPr sz="1800" kern="1200">
          <a:solidFill>
            <a:schemeClr val="tx1"/>
          </a:solidFill>
          <a:latin typeface="+mn-lt"/>
          <a:ea typeface="+mn-ea"/>
          <a:cs typeface="+mn-cs"/>
        </a:defRPr>
      </a:lvl2pPr>
      <a:lvl3pPr marL="914220" algn="l" defTabSz="914220" rtl="0" eaLnBrk="1" latinLnBrk="0" hangingPunct="1">
        <a:defRPr sz="1800" kern="1200">
          <a:solidFill>
            <a:schemeClr val="tx1"/>
          </a:solidFill>
          <a:latin typeface="+mn-lt"/>
          <a:ea typeface="+mn-ea"/>
          <a:cs typeface="+mn-cs"/>
        </a:defRPr>
      </a:lvl3pPr>
      <a:lvl4pPr marL="1371328" algn="l" defTabSz="914220" rtl="0" eaLnBrk="1" latinLnBrk="0" hangingPunct="1">
        <a:defRPr sz="1800" kern="1200">
          <a:solidFill>
            <a:schemeClr val="tx1"/>
          </a:solidFill>
          <a:latin typeface="+mn-lt"/>
          <a:ea typeface="+mn-ea"/>
          <a:cs typeface="+mn-cs"/>
        </a:defRPr>
      </a:lvl4pPr>
      <a:lvl5pPr marL="1828439" algn="l" defTabSz="914220" rtl="0" eaLnBrk="1" latinLnBrk="0" hangingPunct="1">
        <a:defRPr sz="1800" kern="1200">
          <a:solidFill>
            <a:schemeClr val="tx1"/>
          </a:solidFill>
          <a:latin typeface="+mn-lt"/>
          <a:ea typeface="+mn-ea"/>
          <a:cs typeface="+mn-cs"/>
        </a:defRPr>
      </a:lvl5pPr>
      <a:lvl6pPr marL="2285544" algn="l" defTabSz="914220" rtl="0" eaLnBrk="1" latinLnBrk="0" hangingPunct="1">
        <a:defRPr sz="1800" kern="1200">
          <a:solidFill>
            <a:schemeClr val="tx1"/>
          </a:solidFill>
          <a:latin typeface="+mn-lt"/>
          <a:ea typeface="+mn-ea"/>
          <a:cs typeface="+mn-cs"/>
        </a:defRPr>
      </a:lvl6pPr>
      <a:lvl7pPr marL="2742650" algn="l" defTabSz="914220" rtl="0" eaLnBrk="1" latinLnBrk="0" hangingPunct="1">
        <a:defRPr sz="1800" kern="1200">
          <a:solidFill>
            <a:schemeClr val="tx1"/>
          </a:solidFill>
          <a:latin typeface="+mn-lt"/>
          <a:ea typeface="+mn-ea"/>
          <a:cs typeface="+mn-cs"/>
        </a:defRPr>
      </a:lvl7pPr>
      <a:lvl8pPr marL="3199760" algn="l" defTabSz="914220" rtl="0" eaLnBrk="1" latinLnBrk="0" hangingPunct="1">
        <a:defRPr sz="1800" kern="1200">
          <a:solidFill>
            <a:schemeClr val="tx1"/>
          </a:solidFill>
          <a:latin typeface="+mn-lt"/>
          <a:ea typeface="+mn-ea"/>
          <a:cs typeface="+mn-cs"/>
        </a:defRPr>
      </a:lvl8pPr>
      <a:lvl9pPr marL="3656869" algn="l" defTabSz="91422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7.JP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chart" Target="../charts/chart8.xml"/><Relationship Id="rId1" Type="http://schemas.openxmlformats.org/officeDocument/2006/relationships/slideLayout" Target="../slideLayouts/slideLayout3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chart" Target="../charts/chart9.xml"/><Relationship Id="rId1" Type="http://schemas.openxmlformats.org/officeDocument/2006/relationships/slideLayout" Target="../slideLayouts/slideLayout3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image" Target="../media/image26.jpeg"/><Relationship Id="rId1" Type="http://schemas.openxmlformats.org/officeDocument/2006/relationships/slideLayout" Target="../slideLayouts/slideLayout3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2.xml"/><Relationship Id="rId3"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18.jpeg"/><Relationship Id="rId1" Type="http://schemas.openxmlformats.org/officeDocument/2006/relationships/slideLayout" Target="../slideLayouts/slideLayout30.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chart" Target="../charts/chart2.xml"/><Relationship Id="rId5" Type="http://schemas.openxmlformats.org/officeDocument/2006/relationships/chart" Target="../charts/chart3.xml"/><Relationship Id="rId1" Type="http://schemas.openxmlformats.org/officeDocument/2006/relationships/slideLayout" Target="../slideLayouts/slideLayout3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image" Target="../media/image18.jpeg"/><Relationship Id="rId1" Type="http://schemas.openxmlformats.org/officeDocument/2006/relationships/slideLayout" Target="../slideLayouts/slideLayout3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image" Target="../media/image18.jpeg"/><Relationship Id="rId1" Type="http://schemas.openxmlformats.org/officeDocument/2006/relationships/slideLayout" Target="../slideLayouts/slideLayout3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g"/><Relationship Id="rId5" Type="http://schemas.openxmlformats.org/officeDocument/2006/relationships/image" Target="../media/image20.JPG"/><Relationship Id="rId6" Type="http://schemas.openxmlformats.org/officeDocument/2006/relationships/image" Target="../media/image21.jpg"/><Relationship Id="rId7" Type="http://schemas.openxmlformats.org/officeDocument/2006/relationships/image" Target="../media/image22.png"/><Relationship Id="rId1" Type="http://schemas.openxmlformats.org/officeDocument/2006/relationships/slideLayout" Target="../slideLayouts/slideLayout3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chart" Target="../charts/chart6.xml"/><Relationship Id="rId1" Type="http://schemas.openxmlformats.org/officeDocument/2006/relationships/slideLayout" Target="../slideLayouts/slideLayout3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7.xml"/><Relationship Id="rId3"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chart" Target="../charts/chart7.xml"/><Relationship Id="rId1" Type="http://schemas.openxmlformats.org/officeDocument/2006/relationships/slideLayout" Target="../slideLayouts/slideLayout3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67496"/>
            <a:ext cx="8078832" cy="1651124"/>
          </a:xfrm>
        </p:spPr>
        <p:txBody>
          <a:bodyPr/>
          <a:lstStyle/>
          <a:p>
            <a:pPr algn="l"/>
            <a:r>
              <a:rPr lang="en-GB" b="1" dirty="0">
                <a:solidFill>
                  <a:schemeClr val="tx1"/>
                </a:solidFill>
              </a:rPr>
              <a:t>Food, farming &amp; land use</a:t>
            </a:r>
          </a:p>
        </p:txBody>
      </p:sp>
      <p:sp>
        <p:nvSpPr>
          <p:cNvPr id="3" name="Subtitle 2"/>
          <p:cNvSpPr>
            <a:spLocks noGrp="1"/>
          </p:cNvSpPr>
          <p:nvPr>
            <p:ph type="subTitle" idx="1"/>
          </p:nvPr>
        </p:nvSpPr>
        <p:spPr>
          <a:xfrm>
            <a:off x="569680" y="2859782"/>
            <a:ext cx="7664786" cy="1296144"/>
          </a:xfrm>
        </p:spPr>
        <p:txBody>
          <a:bodyPr/>
          <a:lstStyle/>
          <a:p>
            <a:pPr algn="l"/>
            <a:r>
              <a:rPr lang="en-GB" sz="2400" b="1" dirty="0">
                <a:solidFill>
                  <a:schemeClr val="tx1"/>
                </a:solidFill>
                <a:latin typeface="+mn-lt"/>
              </a:rPr>
              <a:t>Indra Thillainathan</a:t>
            </a:r>
          </a:p>
          <a:p>
            <a:pPr algn="l"/>
            <a:r>
              <a:rPr lang="en-GB" sz="2400" b="1" dirty="0">
                <a:solidFill>
                  <a:schemeClr val="tx1"/>
                </a:solidFill>
                <a:latin typeface="+mn-lt"/>
              </a:rPr>
              <a:t>Committee on Climate Change</a:t>
            </a:r>
          </a:p>
          <a:p>
            <a:pPr algn="l"/>
            <a:endParaRPr lang="en-GB" sz="2400" dirty="0">
              <a:solidFill>
                <a:schemeClr val="tx1"/>
              </a:solidFill>
              <a:latin typeface="+mn-lt"/>
            </a:endParaRPr>
          </a:p>
          <a:p>
            <a:pPr algn="l"/>
            <a:r>
              <a:rPr lang="en-GB" sz="2400" dirty="0">
                <a:solidFill>
                  <a:schemeClr val="tx1"/>
                </a:solidFill>
                <a:latin typeface="+mn-lt"/>
              </a:rPr>
              <a:t>Climate Assembly UK, 9</a:t>
            </a:r>
            <a:r>
              <a:rPr lang="en-GB" sz="2400" baseline="30000" dirty="0">
                <a:solidFill>
                  <a:schemeClr val="tx1"/>
                </a:solidFill>
                <a:latin typeface="+mn-lt"/>
              </a:rPr>
              <a:t>th</a:t>
            </a:r>
            <a:r>
              <a:rPr lang="en-GB" sz="2400" dirty="0">
                <a:solidFill>
                  <a:schemeClr val="tx1"/>
                </a:solidFill>
                <a:latin typeface="+mn-lt"/>
              </a:rPr>
              <a:t> February 2020</a:t>
            </a:r>
          </a:p>
          <a:p>
            <a:pPr algn="l"/>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4944" y="4371950"/>
            <a:ext cx="2286000" cy="657225"/>
          </a:xfrm>
          <a:prstGeom prst="rect">
            <a:avLst/>
          </a:prstGeom>
        </p:spPr>
      </p:pic>
    </p:spTree>
    <p:extLst>
      <p:ext uri="{BB962C8B-B14F-4D97-AF65-F5344CB8AC3E}">
        <p14:creationId xmlns:p14="http://schemas.microsoft.com/office/powerpoint/2010/main" val="393894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61" y="12444"/>
            <a:ext cx="1728192" cy="1243152"/>
          </a:xfrm>
          <a:prstGeom prst="rect">
            <a:avLst/>
          </a:prstGeom>
        </p:spPr>
      </p:pic>
      <p:sp>
        <p:nvSpPr>
          <p:cNvPr id="2" name="Title 1"/>
          <p:cNvSpPr>
            <a:spLocks noGrp="1"/>
          </p:cNvSpPr>
          <p:nvPr>
            <p:ph type="title"/>
          </p:nvPr>
        </p:nvSpPr>
        <p:spPr>
          <a:xfrm>
            <a:off x="385192" y="12606"/>
            <a:ext cx="8229600" cy="857250"/>
          </a:xfrm>
        </p:spPr>
        <p:txBody>
          <a:bodyPr>
            <a:normAutofit/>
          </a:bodyPr>
          <a:lstStyle/>
          <a:p>
            <a:pPr algn="r"/>
            <a:r>
              <a:rPr lang="en-GB" sz="2400" b="1" dirty="0"/>
              <a:t>GHG emissions intensity of beef around the world</a:t>
            </a:r>
          </a:p>
        </p:txBody>
      </p:sp>
      <p:graphicFrame>
        <p:nvGraphicFramePr>
          <p:cNvPr id="5" name="Chart 4"/>
          <p:cNvGraphicFramePr>
            <a:graphicFrameLocks/>
          </p:cNvGraphicFramePr>
          <p:nvPr>
            <p:extLst>
              <p:ext uri="{D42A27DB-BD31-4B8C-83A1-F6EECF244321}">
                <p14:modId xmlns:p14="http://schemas.microsoft.com/office/powerpoint/2010/main" val="2412721926"/>
              </p:ext>
            </p:extLst>
          </p:nvPr>
        </p:nvGraphicFramePr>
        <p:xfrm>
          <a:off x="827584" y="917395"/>
          <a:ext cx="7344816" cy="3753224"/>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564705" y="4332425"/>
            <a:ext cx="8579296" cy="715577"/>
          </a:xfrm>
          <a:prstGeom prst="rect">
            <a:avLst/>
          </a:prstGeom>
        </p:spPr>
        <p:txBody>
          <a:bodyPr wrap="square" lIns="91424" tIns="45712" rIns="91424" bIns="45712">
            <a:spAutoFit/>
          </a:bodyPr>
          <a:lstStyle/>
          <a:p>
            <a:pPr defTabSz="914220"/>
            <a:r>
              <a:rPr lang="en-GB" sz="2000" dirty="0">
                <a:solidFill>
                  <a:prstClr val="black"/>
                </a:solidFill>
                <a:latin typeface="Calibri"/>
              </a:rPr>
              <a:t>Wide variation reflects the range of different production systems, land conditions and climates across the world.</a:t>
            </a:r>
          </a:p>
        </p:txBody>
      </p:sp>
      <p:sp>
        <p:nvSpPr>
          <p:cNvPr id="7" name="TextBox 5"/>
          <p:cNvSpPr txBox="1"/>
          <p:nvPr/>
        </p:nvSpPr>
        <p:spPr>
          <a:xfrm>
            <a:off x="2034237" y="4055420"/>
            <a:ext cx="7099582" cy="276999"/>
          </a:xfrm>
          <a:prstGeom prst="rect">
            <a:avLst/>
          </a:prstGeom>
          <a:noFill/>
        </p:spPr>
        <p:txBody>
          <a:bodyPr wrap="square" lIns="91424" tIns="45712" rIns="91424" bIns="45712"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defTabSz="914220"/>
            <a:r>
              <a:rPr lang="en-GB" sz="1200" dirty="0">
                <a:solidFill>
                  <a:prstClr val="black"/>
                </a:solidFill>
                <a:latin typeface="Calibri"/>
              </a:rPr>
              <a:t>Source: </a:t>
            </a:r>
            <a:r>
              <a:rPr lang="en-GB" sz="1200" dirty="0" err="1">
                <a:solidFill>
                  <a:prstClr val="black"/>
                </a:solidFill>
                <a:latin typeface="Calibri"/>
              </a:rPr>
              <a:t>Poore</a:t>
            </a:r>
            <a:r>
              <a:rPr lang="en-GB" sz="1200" dirty="0">
                <a:solidFill>
                  <a:prstClr val="black"/>
                </a:solidFill>
                <a:latin typeface="Calibri"/>
              </a:rPr>
              <a:t>, J. &amp; </a:t>
            </a:r>
            <a:r>
              <a:rPr lang="en-GB" sz="1200" dirty="0" err="1">
                <a:solidFill>
                  <a:prstClr val="black"/>
                </a:solidFill>
                <a:latin typeface="Calibri"/>
              </a:rPr>
              <a:t>Nemecek</a:t>
            </a:r>
            <a:r>
              <a:rPr lang="en-GB" sz="1200" dirty="0">
                <a:solidFill>
                  <a:prstClr val="black"/>
                </a:solidFill>
                <a:latin typeface="Calibri"/>
              </a:rPr>
              <a:t>, T. (2018)</a:t>
            </a:r>
            <a:endParaRPr lang="en-GB" sz="1200" i="1" dirty="0">
              <a:solidFill>
                <a:prstClr val="black"/>
              </a:solidFill>
              <a:latin typeface="Calibri"/>
            </a:endParaRPr>
          </a:p>
        </p:txBody>
      </p:sp>
    </p:spTree>
    <p:extLst>
      <p:ext uri="{BB962C8B-B14F-4D97-AF65-F5344CB8AC3E}">
        <p14:creationId xmlns:p14="http://schemas.microsoft.com/office/powerpoint/2010/main" val="724150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61" y="12444"/>
            <a:ext cx="1728192" cy="1243152"/>
          </a:xfrm>
          <a:prstGeom prst="rect">
            <a:avLst/>
          </a:prstGeom>
        </p:spPr>
      </p:pic>
      <p:sp>
        <p:nvSpPr>
          <p:cNvPr id="2" name="Title 1"/>
          <p:cNvSpPr>
            <a:spLocks noGrp="1"/>
          </p:cNvSpPr>
          <p:nvPr>
            <p:ph type="title"/>
          </p:nvPr>
        </p:nvSpPr>
        <p:spPr>
          <a:xfrm>
            <a:off x="856893" y="98992"/>
            <a:ext cx="7920880" cy="857250"/>
          </a:xfrm>
        </p:spPr>
        <p:txBody>
          <a:bodyPr>
            <a:noAutofit/>
          </a:bodyPr>
          <a:lstStyle/>
          <a:p>
            <a:pPr algn="r"/>
            <a:r>
              <a:rPr lang="en-GB" sz="2400" b="1" dirty="0"/>
              <a:t>The way we manage and change the use of land can </a:t>
            </a:r>
            <a:r>
              <a:rPr lang="en-GB" sz="2400" b="1" u="sng" dirty="0"/>
              <a:t>release </a:t>
            </a:r>
            <a:r>
              <a:rPr lang="en-GB" sz="2400" b="1" dirty="0"/>
              <a:t>emissions and </a:t>
            </a:r>
            <a:r>
              <a:rPr lang="en-GB" sz="2400" b="1" u="sng" dirty="0"/>
              <a:t>remove</a:t>
            </a:r>
            <a:r>
              <a:rPr lang="en-GB" sz="2400" b="1" dirty="0"/>
              <a:t> emissions </a:t>
            </a:r>
            <a:r>
              <a:rPr lang="en-GB" sz="2400" b="1" u="sng" dirty="0"/>
              <a:t>(sequestration) </a:t>
            </a:r>
            <a:r>
              <a:rPr lang="en-GB" sz="2400" b="1" dirty="0"/>
              <a:t>from the atmosphere</a:t>
            </a:r>
          </a:p>
        </p:txBody>
      </p:sp>
      <p:graphicFrame>
        <p:nvGraphicFramePr>
          <p:cNvPr id="6" name="Chart 5"/>
          <p:cNvGraphicFramePr>
            <a:graphicFrameLocks/>
          </p:cNvGraphicFramePr>
          <p:nvPr>
            <p:extLst>
              <p:ext uri="{D42A27DB-BD31-4B8C-83A1-F6EECF244321}">
                <p14:modId xmlns:p14="http://schemas.microsoft.com/office/powerpoint/2010/main" val="3741742235"/>
              </p:ext>
            </p:extLst>
          </p:nvPr>
        </p:nvGraphicFramePr>
        <p:xfrm>
          <a:off x="35496" y="1289641"/>
          <a:ext cx="8352928" cy="3175248"/>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611560" y="4227934"/>
            <a:ext cx="8064896" cy="400110"/>
          </a:xfrm>
          <a:prstGeom prst="rect">
            <a:avLst/>
          </a:prstGeom>
          <a:noFill/>
        </p:spPr>
        <p:txBody>
          <a:bodyPr wrap="square" lIns="91424" tIns="45712" rIns="91424" bIns="45712" rtlCol="0">
            <a:spAutoFit/>
          </a:bodyPr>
          <a:lstStyle/>
          <a:p>
            <a:pPr defTabSz="914220"/>
            <a:r>
              <a:rPr lang="en-GB" sz="2000" dirty="0">
                <a:solidFill>
                  <a:prstClr val="black"/>
                </a:solidFill>
                <a:latin typeface="Calibri"/>
              </a:rPr>
              <a:t>The UK land use sector is a net emitter of GHG emissions </a:t>
            </a:r>
            <a:r>
              <a:rPr lang="en-GB" sz="2000" b="1" dirty="0">
                <a:solidFill>
                  <a:prstClr val="black"/>
                </a:solidFill>
                <a:latin typeface="Calibri"/>
              </a:rPr>
              <a:t>~12 MtCO</a:t>
            </a:r>
            <a:r>
              <a:rPr lang="en-GB" sz="2000" b="1" baseline="-25000" dirty="0">
                <a:solidFill>
                  <a:prstClr val="black"/>
                </a:solidFill>
                <a:latin typeface="Calibri"/>
              </a:rPr>
              <a:t>2</a:t>
            </a:r>
            <a:r>
              <a:rPr lang="en-GB" sz="2000" b="1" dirty="0">
                <a:solidFill>
                  <a:prstClr val="black"/>
                </a:solidFill>
                <a:latin typeface="Calibri"/>
              </a:rPr>
              <a:t>e</a:t>
            </a:r>
          </a:p>
        </p:txBody>
      </p:sp>
    </p:spTree>
    <p:extLst>
      <p:ext uri="{BB962C8B-B14F-4D97-AF65-F5344CB8AC3E}">
        <p14:creationId xmlns:p14="http://schemas.microsoft.com/office/powerpoint/2010/main" val="3617448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61" y="12444"/>
            <a:ext cx="1728192" cy="1243152"/>
          </a:xfrm>
          <a:prstGeom prst="rect">
            <a:avLst/>
          </a:prstGeom>
        </p:spPr>
      </p:pic>
      <p:sp>
        <p:nvSpPr>
          <p:cNvPr id="2" name="Title 1"/>
          <p:cNvSpPr>
            <a:spLocks noGrp="1"/>
          </p:cNvSpPr>
          <p:nvPr>
            <p:ph type="title"/>
          </p:nvPr>
        </p:nvSpPr>
        <p:spPr>
          <a:xfrm>
            <a:off x="682593" y="20135"/>
            <a:ext cx="7920880" cy="857250"/>
          </a:xfrm>
        </p:spPr>
        <p:txBody>
          <a:bodyPr>
            <a:normAutofit fontScale="90000"/>
          </a:bodyPr>
          <a:lstStyle/>
          <a:p>
            <a:pPr algn="r"/>
            <a:r>
              <a:rPr lang="en-GB" sz="2800" b="1" dirty="0"/>
              <a:t>Measures to reduce emissions and increase removals</a:t>
            </a:r>
          </a:p>
        </p:txBody>
      </p:sp>
      <p:sp>
        <p:nvSpPr>
          <p:cNvPr id="3" name="Rectangle 2"/>
          <p:cNvSpPr/>
          <p:nvPr/>
        </p:nvSpPr>
        <p:spPr>
          <a:xfrm>
            <a:off x="119394" y="3003799"/>
            <a:ext cx="8845096" cy="1977458"/>
          </a:xfrm>
          <a:prstGeom prst="rect">
            <a:avLst/>
          </a:prstGeom>
        </p:spPr>
        <p:txBody>
          <a:bodyPr wrap="square" lIns="91424" tIns="45712" rIns="91424" bIns="45712">
            <a:spAutoFit/>
          </a:bodyPr>
          <a:lstStyle/>
          <a:p>
            <a:pPr marL="285694" indent="-285694" defTabSz="914220">
              <a:buFont typeface="Arial" panose="020B0604020202020204" pitchFamily="34" charset="0"/>
              <a:buChar char="•"/>
            </a:pPr>
            <a:r>
              <a:rPr lang="en-GB" sz="1700" dirty="0">
                <a:solidFill>
                  <a:prstClr val="black"/>
                </a:solidFill>
                <a:latin typeface="Myriad Pro" panose="020B0503030403020204" pitchFamily="34" charset="0"/>
                <a:ea typeface="Times New Roman" panose="02020603050405020304" pitchFamily="18" charset="0"/>
                <a:cs typeface="Times New Roman" panose="02020603050405020304" pitchFamily="18" charset="0"/>
              </a:rPr>
              <a:t>This requires releasing some land out of agricultural production. </a:t>
            </a:r>
          </a:p>
          <a:p>
            <a:pPr marL="285694" indent="-285694" defTabSz="914220">
              <a:buFont typeface="Arial" panose="020B0604020202020204" pitchFamily="34" charset="0"/>
              <a:buChar char="•"/>
            </a:pPr>
            <a:r>
              <a:rPr lang="en-GB" sz="1700" dirty="0">
                <a:solidFill>
                  <a:prstClr val="black"/>
                </a:solidFill>
                <a:latin typeface="Myriad Pro" panose="020B0503030403020204" pitchFamily="34" charset="0"/>
                <a:ea typeface="Times New Roman" panose="02020603050405020304" pitchFamily="18" charset="0"/>
                <a:cs typeface="Times New Roman" panose="02020603050405020304" pitchFamily="18" charset="0"/>
              </a:rPr>
              <a:t>This can be achieved through a change in diets (less beef, lamb and dairy), improving crop productivity and increasing livestock stocking densities on grassland. </a:t>
            </a:r>
          </a:p>
          <a:p>
            <a:pPr marL="285694" indent="-285694" defTabSz="914220">
              <a:buFont typeface="Arial" panose="020B0604020202020204" pitchFamily="34" charset="0"/>
              <a:buChar char="•"/>
            </a:pPr>
            <a:endParaRPr lang="en-GB" sz="1700" dirty="0">
              <a:solidFill>
                <a:prstClr val="black"/>
              </a:solidFill>
              <a:latin typeface="Myriad Pro" panose="020B0503030403020204" pitchFamily="34" charset="0"/>
              <a:cs typeface="Times New Roman" panose="02020603050405020304" pitchFamily="18" charset="0"/>
            </a:endParaRPr>
          </a:p>
          <a:p>
            <a:pPr defTabSz="914220"/>
            <a:r>
              <a:rPr lang="en-GB" sz="1700" dirty="0">
                <a:solidFill>
                  <a:prstClr val="black"/>
                </a:solidFill>
                <a:latin typeface="Myriad Pro" panose="020B0503030403020204" pitchFamily="34" charset="0"/>
                <a:cs typeface="Times New Roman" panose="02020603050405020304" pitchFamily="18" charset="0"/>
              </a:rPr>
              <a:t>These measures also deliver </a:t>
            </a:r>
            <a:r>
              <a:rPr lang="en-GB" sz="1700" b="1" dirty="0">
                <a:solidFill>
                  <a:prstClr val="black"/>
                </a:solidFill>
                <a:latin typeface="Myriad Pro" panose="020B0503030403020204" pitchFamily="34" charset="0"/>
                <a:cs typeface="Times New Roman" panose="02020603050405020304" pitchFamily="18" charset="0"/>
              </a:rPr>
              <a:t>wider benefits </a:t>
            </a:r>
            <a:r>
              <a:rPr lang="en-GB" sz="1700" dirty="0">
                <a:solidFill>
                  <a:prstClr val="black"/>
                </a:solidFill>
                <a:latin typeface="Myriad Pro" panose="020B0503030403020204" pitchFamily="34" charset="0"/>
                <a:cs typeface="Times New Roman" panose="02020603050405020304" pitchFamily="18" charset="0"/>
              </a:rPr>
              <a:t>beyond the reduction of emissions:</a:t>
            </a:r>
          </a:p>
          <a:p>
            <a:pPr marL="92059" defTabSz="914220">
              <a:tabLst>
                <a:tab pos="1790340" algn="l"/>
              </a:tabLst>
            </a:pPr>
            <a:r>
              <a:rPr lang="en-GB" sz="1700" dirty="0">
                <a:solidFill>
                  <a:prstClr val="black"/>
                </a:solidFill>
                <a:latin typeface="Myriad Pro" panose="020B0503030403020204" pitchFamily="34" charset="0"/>
                <a:cs typeface="Times New Roman" panose="02020603050405020304" pitchFamily="18" charset="0"/>
              </a:rPr>
              <a:t>- Air quality	- Animal welfare	- Recreation	</a:t>
            </a:r>
          </a:p>
          <a:p>
            <a:pPr marL="92059" defTabSz="914220"/>
            <a:r>
              <a:rPr lang="en-GB" sz="1700" dirty="0">
                <a:solidFill>
                  <a:prstClr val="black"/>
                </a:solidFill>
                <a:latin typeface="Myriad Pro" panose="020B0503030403020204" pitchFamily="34" charset="0"/>
                <a:cs typeface="Times New Roman" panose="02020603050405020304" pitchFamily="18" charset="0"/>
              </a:rPr>
              <a:t>- Water quality	- Biodiversity 	- Health</a:t>
            </a:r>
            <a:endParaRPr lang="en-GB" sz="1700" dirty="0">
              <a:solidFill>
                <a:prstClr val="black"/>
              </a:solidFill>
              <a:latin typeface="Calibri"/>
            </a:endParaRPr>
          </a:p>
        </p:txBody>
      </p:sp>
      <p:pic>
        <p:nvPicPr>
          <p:cNvPr id="4" name="Picture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643032" y="1357767"/>
            <a:ext cx="1980000" cy="1440000"/>
          </a:xfrm>
          <a:prstGeom prst="rect">
            <a:avLst/>
          </a:prstGeom>
        </p:spPr>
      </p:pic>
      <p:pic>
        <p:nvPicPr>
          <p:cNvPr id="5" name="Picture 4"/>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888252" y="1347928"/>
            <a:ext cx="1980000" cy="1440000"/>
          </a:xfrm>
          <a:prstGeom prst="rect">
            <a:avLst/>
          </a:prstGeom>
        </p:spPr>
      </p:pic>
      <p:pic>
        <p:nvPicPr>
          <p:cNvPr id="13" name="Picture 12"/>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405392" y="1382846"/>
            <a:ext cx="1980000" cy="1440000"/>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1268" y="1382846"/>
            <a:ext cx="1958196" cy="1440027"/>
          </a:xfrm>
          <a:prstGeom prst="rect">
            <a:avLst/>
          </a:prstGeom>
        </p:spPr>
      </p:pic>
      <p:sp>
        <p:nvSpPr>
          <p:cNvPr id="15" name="TextBox 14"/>
          <p:cNvSpPr txBox="1"/>
          <p:nvPr/>
        </p:nvSpPr>
        <p:spPr>
          <a:xfrm>
            <a:off x="251520" y="947818"/>
            <a:ext cx="1958196" cy="400110"/>
          </a:xfrm>
          <a:prstGeom prst="rect">
            <a:avLst/>
          </a:prstGeom>
          <a:noFill/>
        </p:spPr>
        <p:txBody>
          <a:bodyPr wrap="square" lIns="91424" tIns="45712" rIns="91424" bIns="45712" rtlCol="0">
            <a:spAutoFit/>
          </a:bodyPr>
          <a:lstStyle/>
          <a:p>
            <a:pPr defTabSz="914220"/>
            <a:r>
              <a:rPr lang="en-GB" sz="2000" b="1" dirty="0">
                <a:solidFill>
                  <a:prstClr val="black"/>
                </a:solidFill>
                <a:latin typeface="Calibri"/>
              </a:rPr>
              <a:t>Planting trees…</a:t>
            </a:r>
          </a:p>
        </p:txBody>
      </p:sp>
      <p:sp>
        <p:nvSpPr>
          <p:cNvPr id="16" name="TextBox 15"/>
          <p:cNvSpPr txBox="1"/>
          <p:nvPr/>
        </p:nvSpPr>
        <p:spPr>
          <a:xfrm>
            <a:off x="2339752" y="947818"/>
            <a:ext cx="1958196" cy="400110"/>
          </a:xfrm>
          <a:prstGeom prst="rect">
            <a:avLst/>
          </a:prstGeom>
          <a:noFill/>
        </p:spPr>
        <p:txBody>
          <a:bodyPr wrap="square" lIns="91424" tIns="45712" rIns="91424" bIns="45712" rtlCol="0">
            <a:spAutoFit/>
          </a:bodyPr>
          <a:lstStyle/>
          <a:p>
            <a:pPr defTabSz="914220"/>
            <a:r>
              <a:rPr lang="en-GB" sz="2000" b="1" dirty="0">
                <a:solidFill>
                  <a:prstClr val="black"/>
                </a:solidFill>
                <a:latin typeface="Calibri"/>
              </a:rPr>
              <a:t>…and on farm</a:t>
            </a:r>
          </a:p>
        </p:txBody>
      </p:sp>
      <p:sp>
        <p:nvSpPr>
          <p:cNvPr id="17" name="TextBox 16"/>
          <p:cNvSpPr txBox="1"/>
          <p:nvPr/>
        </p:nvSpPr>
        <p:spPr>
          <a:xfrm>
            <a:off x="4729996" y="947818"/>
            <a:ext cx="1958196" cy="400110"/>
          </a:xfrm>
          <a:prstGeom prst="rect">
            <a:avLst/>
          </a:prstGeom>
          <a:noFill/>
        </p:spPr>
        <p:txBody>
          <a:bodyPr wrap="square" lIns="91424" tIns="45712" rIns="91424" bIns="45712" rtlCol="0">
            <a:spAutoFit/>
          </a:bodyPr>
          <a:lstStyle/>
          <a:p>
            <a:pPr defTabSz="914220"/>
            <a:r>
              <a:rPr lang="en-GB" sz="2000" b="1" dirty="0">
                <a:solidFill>
                  <a:prstClr val="black"/>
                </a:solidFill>
                <a:latin typeface="Calibri"/>
              </a:rPr>
              <a:t>Energy crops</a:t>
            </a:r>
          </a:p>
        </p:txBody>
      </p:sp>
      <p:sp>
        <p:nvSpPr>
          <p:cNvPr id="18" name="TextBox 17"/>
          <p:cNvSpPr txBox="1"/>
          <p:nvPr/>
        </p:nvSpPr>
        <p:spPr>
          <a:xfrm>
            <a:off x="6899154" y="915566"/>
            <a:ext cx="1958196" cy="400110"/>
          </a:xfrm>
          <a:prstGeom prst="rect">
            <a:avLst/>
          </a:prstGeom>
          <a:noFill/>
        </p:spPr>
        <p:txBody>
          <a:bodyPr wrap="square" lIns="91424" tIns="45712" rIns="91424" bIns="45712" rtlCol="0">
            <a:spAutoFit/>
          </a:bodyPr>
          <a:lstStyle/>
          <a:p>
            <a:pPr defTabSz="914220"/>
            <a:r>
              <a:rPr lang="en-GB" sz="2000" b="1" dirty="0">
                <a:solidFill>
                  <a:prstClr val="black"/>
                </a:solidFill>
                <a:latin typeface="Calibri"/>
              </a:rPr>
              <a:t>Restoring peat</a:t>
            </a:r>
          </a:p>
        </p:txBody>
      </p:sp>
    </p:spTree>
    <p:extLst>
      <p:ext uri="{BB962C8B-B14F-4D97-AF65-F5344CB8AC3E}">
        <p14:creationId xmlns:p14="http://schemas.microsoft.com/office/powerpoint/2010/main" val="146246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Topics and speakers </a:t>
            </a:r>
          </a:p>
        </p:txBody>
      </p:sp>
      <p:sp>
        <p:nvSpPr>
          <p:cNvPr id="3" name="Content Placeholder 2"/>
          <p:cNvSpPr>
            <a:spLocks noGrp="1"/>
          </p:cNvSpPr>
          <p:nvPr>
            <p:ph idx="1"/>
          </p:nvPr>
        </p:nvSpPr>
        <p:spPr/>
        <p:txBody>
          <a:bodyPr>
            <a:normAutofit fontScale="92500"/>
          </a:bodyPr>
          <a:lstStyle/>
          <a:p>
            <a:pPr marL="0" indent="0">
              <a:buNone/>
            </a:pPr>
            <a:r>
              <a:rPr lang="en-US" sz="2400" b="1" dirty="0"/>
              <a:t> 1. The role of farming in delivering net zero</a:t>
            </a:r>
          </a:p>
          <a:p>
            <a:r>
              <a:rPr lang="en-GB" sz="2400" dirty="0"/>
              <a:t>Ceris Jones (National Farmers’ Union)</a:t>
            </a:r>
          </a:p>
          <a:p>
            <a:r>
              <a:rPr lang="en-GB" sz="2400" dirty="0"/>
              <a:t>Sue Pritchard (Royal Society of Arts)</a:t>
            </a:r>
          </a:p>
          <a:p>
            <a:pPr marL="0" indent="0">
              <a:buNone/>
            </a:pPr>
            <a:r>
              <a:rPr lang="en-GB" sz="2400" b="1" dirty="0"/>
              <a:t>2. The role of land in delivering net zero</a:t>
            </a:r>
          </a:p>
          <a:p>
            <a:r>
              <a:rPr lang="en-GB" sz="2400" dirty="0"/>
              <a:t>Jo House (University of Bristol)</a:t>
            </a:r>
          </a:p>
          <a:p>
            <a:pPr marL="0" indent="0">
              <a:buNone/>
            </a:pPr>
            <a:r>
              <a:rPr lang="en-GB" sz="2400" b="1" dirty="0"/>
              <a:t>3. The role of consumers and behaviour change in delivering net zero </a:t>
            </a:r>
          </a:p>
          <a:p>
            <a:r>
              <a:rPr lang="en-GB" sz="2400" dirty="0"/>
              <a:t>Rosemary Green (London School of Hygiene &amp; Tropical Medicine)</a:t>
            </a:r>
          </a:p>
          <a:p>
            <a:r>
              <a:rPr lang="en-GB" sz="2400" dirty="0"/>
              <a:t>Tim Lang (City University)</a:t>
            </a:r>
          </a:p>
          <a:p>
            <a:endParaRPr lang="en-GB" sz="2400" b="1" dirty="0"/>
          </a:p>
          <a:p>
            <a:endParaRPr lang="en-GB" sz="2400" b="1" dirty="0"/>
          </a:p>
          <a:p>
            <a:endParaRPr lang="en-GB" sz="24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61" y="12444"/>
            <a:ext cx="1728192" cy="1243152"/>
          </a:xfrm>
          <a:prstGeom prst="rect">
            <a:avLst/>
          </a:prstGeom>
        </p:spPr>
      </p:pic>
    </p:spTree>
    <p:extLst>
      <p:ext uri="{BB962C8B-B14F-4D97-AF65-F5344CB8AC3E}">
        <p14:creationId xmlns:p14="http://schemas.microsoft.com/office/powerpoint/2010/main" val="3246121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214928578"/>
              </p:ext>
            </p:extLst>
          </p:nvPr>
        </p:nvGraphicFramePr>
        <p:xfrm>
          <a:off x="-14751" y="1131591"/>
          <a:ext cx="5827577" cy="3623734"/>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77" y="61436"/>
            <a:ext cx="1728192" cy="1243152"/>
          </a:xfrm>
          <a:prstGeom prst="rect">
            <a:avLst/>
          </a:prstGeom>
        </p:spPr>
      </p:pic>
      <p:sp>
        <p:nvSpPr>
          <p:cNvPr id="2" name="Title 1"/>
          <p:cNvSpPr>
            <a:spLocks noGrp="1"/>
          </p:cNvSpPr>
          <p:nvPr>
            <p:ph type="title"/>
          </p:nvPr>
        </p:nvSpPr>
        <p:spPr>
          <a:xfrm>
            <a:off x="1944256" y="350862"/>
            <a:ext cx="8229600" cy="569722"/>
          </a:xfrm>
        </p:spPr>
        <p:txBody>
          <a:bodyPr>
            <a:noAutofit/>
          </a:bodyPr>
          <a:lstStyle/>
          <a:p>
            <a:r>
              <a:rPr lang="en-GB" sz="2800" b="1" dirty="0">
                <a:latin typeface="+mn-lt"/>
              </a:rPr>
              <a:t>Around 71% of UK land area is used for farming</a:t>
            </a:r>
          </a:p>
        </p:txBody>
      </p:sp>
      <p:sp>
        <p:nvSpPr>
          <p:cNvPr id="3" name="Content Placeholder 2"/>
          <p:cNvSpPr>
            <a:spLocks noGrp="1"/>
          </p:cNvSpPr>
          <p:nvPr>
            <p:ph idx="1"/>
          </p:nvPr>
        </p:nvSpPr>
        <p:spPr>
          <a:xfrm>
            <a:off x="251520" y="857251"/>
            <a:ext cx="8229600" cy="3394472"/>
          </a:xfrm>
        </p:spPr>
        <p:txBody>
          <a:bodyPr/>
          <a:lstStyle/>
          <a:p>
            <a:pPr marL="0" indent="0">
              <a:buNone/>
            </a:pPr>
            <a:endParaRPr lang="en-US" sz="2400" dirty="0"/>
          </a:p>
          <a:p>
            <a:pPr marL="0" indent="0">
              <a:buNone/>
            </a:pPr>
            <a:endParaRPr lang="en-US" sz="2400" dirty="0"/>
          </a:p>
          <a:p>
            <a:pPr marL="0" indent="0">
              <a:buNone/>
            </a:pPr>
            <a:endParaRPr lang="en-US" sz="2400" dirty="0"/>
          </a:p>
          <a:p>
            <a:pPr marL="0" indent="0">
              <a:buNone/>
            </a:pPr>
            <a:endParaRPr lang="en-GB" dirty="0"/>
          </a:p>
        </p:txBody>
      </p:sp>
      <p:sp>
        <p:nvSpPr>
          <p:cNvPr id="6" name="TextBox 5"/>
          <p:cNvSpPr txBox="1"/>
          <p:nvPr/>
        </p:nvSpPr>
        <p:spPr>
          <a:xfrm>
            <a:off x="5183560" y="1563639"/>
            <a:ext cx="3960440" cy="2862322"/>
          </a:xfrm>
          <a:prstGeom prst="rect">
            <a:avLst/>
          </a:prstGeom>
          <a:noFill/>
          <a:ln w="25400">
            <a:solidFill>
              <a:srgbClr val="002060"/>
            </a:solidFill>
          </a:ln>
        </p:spPr>
        <p:txBody>
          <a:bodyPr wrap="square" lIns="91424" tIns="45712" rIns="91424" bIns="45712" rtlCol="0">
            <a:spAutoFit/>
          </a:bodyPr>
          <a:lstStyle/>
          <a:p>
            <a:pPr defTabSz="914220">
              <a:defRPr/>
            </a:pPr>
            <a:r>
              <a:rPr lang="en-GB" b="1" dirty="0">
                <a:solidFill>
                  <a:prstClr val="black"/>
                </a:solidFill>
                <a:latin typeface="Calibri"/>
                <a:ea typeface="Ebrima" panose="02000000000000000000" pitchFamily="2" charset="0"/>
                <a:cs typeface="Ebrima" panose="02000000000000000000" pitchFamily="2" charset="0"/>
              </a:rPr>
              <a:t>Contribution to the economy (2018): </a:t>
            </a:r>
          </a:p>
          <a:p>
            <a:pPr defTabSz="914220">
              <a:defRPr/>
            </a:pPr>
            <a:endParaRPr lang="en-GB" b="1" dirty="0">
              <a:solidFill>
                <a:prstClr val="white">
                  <a:lumMod val="50000"/>
                </a:prstClr>
              </a:solidFill>
              <a:latin typeface="Ebrima" panose="02000000000000000000" pitchFamily="2" charset="0"/>
              <a:ea typeface="Ebrima" panose="02000000000000000000" pitchFamily="2" charset="0"/>
              <a:cs typeface="Ebrima" panose="02000000000000000000" pitchFamily="2" charset="0"/>
            </a:endParaRPr>
          </a:p>
          <a:p>
            <a:pPr marL="285694" indent="-285694" defTabSz="914220">
              <a:buFont typeface="Arial" panose="020B0604020202020204" pitchFamily="34" charset="0"/>
              <a:buChar char="•"/>
              <a:defRPr/>
            </a:pPr>
            <a:r>
              <a:rPr lang="en-GB" sz="1600" dirty="0">
                <a:solidFill>
                  <a:prstClr val="black"/>
                </a:solidFill>
                <a:latin typeface="Calibri"/>
                <a:ea typeface="Ebrima" panose="02000000000000000000" pitchFamily="2" charset="0"/>
                <a:cs typeface="Ebrima" panose="02000000000000000000" pitchFamily="2" charset="0"/>
              </a:rPr>
              <a:t>Agriculture £9.5bn (less than 1% of GDP)</a:t>
            </a:r>
          </a:p>
          <a:p>
            <a:pPr marL="285694" indent="-285694" defTabSz="914220">
              <a:buFont typeface="Arial" panose="020B0604020202020204" pitchFamily="34" charset="0"/>
              <a:buChar char="•"/>
              <a:defRPr/>
            </a:pPr>
            <a:r>
              <a:rPr lang="en-GB" sz="1600" dirty="0">
                <a:solidFill>
                  <a:prstClr val="black"/>
                </a:solidFill>
                <a:latin typeface="Calibri"/>
                <a:ea typeface="Ebrima" panose="02000000000000000000" pitchFamily="2" charset="0"/>
                <a:cs typeface="Ebrima" panose="02000000000000000000" pitchFamily="2" charset="0"/>
              </a:rPr>
              <a:t>Forestry output £0.7bn</a:t>
            </a:r>
          </a:p>
          <a:p>
            <a:pPr marL="285694" indent="-285694" defTabSz="914220">
              <a:buFont typeface="Arial" panose="020B0604020202020204" pitchFamily="34" charset="0"/>
              <a:buChar char="•"/>
              <a:defRPr/>
            </a:pPr>
            <a:endParaRPr lang="en-GB" sz="1600" dirty="0">
              <a:solidFill>
                <a:prstClr val="black"/>
              </a:solidFill>
              <a:latin typeface="Calibri"/>
              <a:ea typeface="Ebrima" panose="02000000000000000000" pitchFamily="2" charset="0"/>
              <a:cs typeface="Ebrima" panose="02000000000000000000" pitchFamily="2" charset="0"/>
            </a:endParaRPr>
          </a:p>
          <a:p>
            <a:pPr marL="285694" indent="-285694" defTabSz="914220">
              <a:buFont typeface="Arial" panose="020B0604020202020204" pitchFamily="34" charset="0"/>
              <a:buChar char="•"/>
              <a:defRPr/>
            </a:pPr>
            <a:r>
              <a:rPr lang="en-GB" sz="1600" dirty="0">
                <a:solidFill>
                  <a:prstClr val="black"/>
                </a:solidFill>
                <a:latin typeface="Calibri"/>
              </a:rPr>
              <a:t>Around 217,000 farm holdings in the UK</a:t>
            </a:r>
          </a:p>
          <a:p>
            <a:pPr marL="285694" indent="-285694" defTabSz="914220">
              <a:buFont typeface="Arial" panose="020B0604020202020204" pitchFamily="34" charset="0"/>
              <a:buChar char="•"/>
              <a:defRPr/>
            </a:pPr>
            <a:r>
              <a:rPr lang="en-GB" sz="1600" dirty="0">
                <a:solidFill>
                  <a:prstClr val="black"/>
                </a:solidFill>
                <a:latin typeface="Calibri"/>
              </a:rPr>
              <a:t>76% farm area owned by 20% of holdings </a:t>
            </a:r>
          </a:p>
          <a:p>
            <a:pPr defTabSz="914220">
              <a:defRPr/>
            </a:pPr>
            <a:endParaRPr lang="en-GB" sz="1600" dirty="0">
              <a:solidFill>
                <a:prstClr val="black"/>
              </a:solidFill>
              <a:latin typeface="Calibri"/>
              <a:ea typeface="Ebrima" panose="02000000000000000000" pitchFamily="2" charset="0"/>
              <a:cs typeface="Ebrima" panose="02000000000000000000" pitchFamily="2" charset="0"/>
            </a:endParaRPr>
          </a:p>
          <a:p>
            <a:pPr marL="285694" indent="-285694" defTabSz="914220">
              <a:buFont typeface="Arial" panose="020B0604020202020204" pitchFamily="34" charset="0"/>
              <a:buChar char="•"/>
              <a:defRPr/>
            </a:pPr>
            <a:r>
              <a:rPr lang="en-GB" sz="1600" dirty="0">
                <a:solidFill>
                  <a:prstClr val="black"/>
                </a:solidFill>
                <a:latin typeface="Calibri"/>
              </a:rPr>
              <a:t>Agriculture employed 426,000 people (1.5% of the UK labour force)</a:t>
            </a:r>
          </a:p>
          <a:p>
            <a:pPr marL="285694" indent="-285694" defTabSz="914220">
              <a:buFont typeface="Arial" panose="020B0604020202020204" pitchFamily="34" charset="0"/>
              <a:buChar char="•"/>
              <a:defRPr/>
            </a:pPr>
            <a:r>
              <a:rPr lang="en-GB" sz="1600" dirty="0">
                <a:solidFill>
                  <a:prstClr val="black"/>
                </a:solidFill>
                <a:latin typeface="Calibri"/>
              </a:rPr>
              <a:t>Forestry employed 16,000 people in 2017.</a:t>
            </a:r>
            <a:endParaRPr lang="en-GB" sz="1600" dirty="0">
              <a:solidFill>
                <a:prstClr val="black"/>
              </a:solidFill>
              <a:latin typeface="Calibri"/>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16384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31" y="32038"/>
            <a:ext cx="1728192" cy="1243152"/>
          </a:xfrm>
          <a:prstGeom prst="rect">
            <a:avLst/>
          </a:prstGeom>
        </p:spPr>
      </p:pic>
      <p:sp>
        <p:nvSpPr>
          <p:cNvPr id="2" name="Title 1"/>
          <p:cNvSpPr>
            <a:spLocks noGrp="1"/>
          </p:cNvSpPr>
          <p:nvPr>
            <p:ph type="title"/>
          </p:nvPr>
        </p:nvSpPr>
        <p:spPr>
          <a:xfrm>
            <a:off x="611560" y="400"/>
            <a:ext cx="8229600" cy="857250"/>
          </a:xfrm>
        </p:spPr>
        <p:txBody>
          <a:bodyPr>
            <a:noAutofit/>
          </a:bodyPr>
          <a:lstStyle/>
          <a:p>
            <a:r>
              <a:rPr lang="en-GB" sz="2800" b="1" dirty="0"/>
              <a:t>Trade (2018)</a:t>
            </a:r>
          </a:p>
        </p:txBody>
      </p:sp>
      <p:sp>
        <p:nvSpPr>
          <p:cNvPr id="3" name="Content Placeholder 2"/>
          <p:cNvSpPr>
            <a:spLocks noGrp="1"/>
          </p:cNvSpPr>
          <p:nvPr>
            <p:ph idx="1"/>
          </p:nvPr>
        </p:nvSpPr>
        <p:spPr>
          <a:xfrm>
            <a:off x="640668" y="3558238"/>
            <a:ext cx="8200492" cy="1389776"/>
          </a:xfrm>
        </p:spPr>
        <p:txBody>
          <a:bodyPr>
            <a:normAutofit/>
          </a:bodyPr>
          <a:lstStyle/>
          <a:p>
            <a:pPr marL="285694" indent="-285694"/>
            <a:r>
              <a:rPr lang="en-GB" sz="2000" b="1" dirty="0"/>
              <a:t>Imports</a:t>
            </a:r>
            <a:r>
              <a:rPr lang="en-GB" sz="2000" dirty="0"/>
              <a:t> account for </a:t>
            </a:r>
            <a:r>
              <a:rPr lang="en-GB" sz="2000" b="1" dirty="0"/>
              <a:t>47% </a:t>
            </a:r>
            <a:r>
              <a:rPr lang="en-GB" sz="2000" dirty="0"/>
              <a:t>of the food we consume</a:t>
            </a:r>
          </a:p>
          <a:p>
            <a:pPr marL="285694" indent="-285694"/>
            <a:r>
              <a:rPr lang="en-GB" sz="2000" b="1" dirty="0"/>
              <a:t>Exports</a:t>
            </a:r>
            <a:r>
              <a:rPr lang="en-GB" sz="2000" dirty="0"/>
              <a:t> account for </a:t>
            </a:r>
            <a:r>
              <a:rPr lang="en-GB" sz="2000" b="1" dirty="0"/>
              <a:t>18% </a:t>
            </a:r>
            <a:r>
              <a:rPr lang="en-GB" sz="2000" dirty="0"/>
              <a:t>of the food we produce </a:t>
            </a:r>
          </a:p>
          <a:p>
            <a:pPr marL="285694" indent="-285694"/>
            <a:r>
              <a:rPr lang="en-GB" sz="2000" dirty="0"/>
              <a:t>Exported food, feed and drink makes up </a:t>
            </a:r>
            <a:r>
              <a:rPr lang="en-GB" sz="2000" b="1" dirty="0"/>
              <a:t>1.9% of global </a:t>
            </a:r>
            <a:r>
              <a:rPr lang="en-GB" sz="2000" dirty="0"/>
              <a:t>agricultural trade</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GB" dirty="0"/>
          </a:p>
        </p:txBody>
      </p:sp>
      <p:graphicFrame>
        <p:nvGraphicFramePr>
          <p:cNvPr id="7" name="Chart 6"/>
          <p:cNvGraphicFramePr>
            <a:graphicFrameLocks/>
          </p:cNvGraphicFramePr>
          <p:nvPr>
            <p:extLst>
              <p:ext uri="{D42A27DB-BD31-4B8C-83A1-F6EECF244321}">
                <p14:modId xmlns:p14="http://schemas.microsoft.com/office/powerpoint/2010/main" val="2304180431"/>
              </p:ext>
            </p:extLst>
          </p:nvPr>
        </p:nvGraphicFramePr>
        <p:xfrm>
          <a:off x="-151769" y="1115724"/>
          <a:ext cx="4868352" cy="2519848"/>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104926" y="915668"/>
            <a:ext cx="2974236" cy="400110"/>
          </a:xfrm>
          <a:prstGeom prst="rect">
            <a:avLst/>
          </a:prstGeom>
          <a:noFill/>
        </p:spPr>
        <p:txBody>
          <a:bodyPr wrap="square" lIns="91424" tIns="45712" rIns="91424" bIns="45712" rtlCol="0">
            <a:spAutoFit/>
          </a:bodyPr>
          <a:lstStyle/>
          <a:p>
            <a:pPr algn="ctr" defTabSz="914220">
              <a:defRPr sz="1400" b="0" i="0" u="none" strike="noStrike" kern="1200" spc="0" baseline="0">
                <a:solidFill>
                  <a:prstClr val="black"/>
                </a:solidFill>
                <a:latin typeface="+mn-lt"/>
                <a:ea typeface="+mn-ea"/>
                <a:cs typeface="+mn-cs"/>
              </a:defRPr>
            </a:pPr>
            <a:r>
              <a:rPr lang="en-GB" sz="2000" dirty="0">
                <a:solidFill>
                  <a:prstClr val="black"/>
                </a:solidFill>
                <a:latin typeface="Calibri"/>
              </a:rPr>
              <a:t>Self-sufficiency</a:t>
            </a:r>
          </a:p>
        </p:txBody>
      </p:sp>
      <p:graphicFrame>
        <p:nvGraphicFramePr>
          <p:cNvPr id="9" name="Chart 8"/>
          <p:cNvGraphicFramePr>
            <a:graphicFrameLocks/>
          </p:cNvGraphicFramePr>
          <p:nvPr>
            <p:extLst>
              <p:ext uri="{D42A27DB-BD31-4B8C-83A1-F6EECF244321}">
                <p14:modId xmlns:p14="http://schemas.microsoft.com/office/powerpoint/2010/main" val="402275517"/>
              </p:ext>
            </p:extLst>
          </p:nvPr>
        </p:nvGraphicFramePr>
        <p:xfrm>
          <a:off x="4632610" y="948555"/>
          <a:ext cx="4704452"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p:cNvSpPr txBox="1"/>
          <p:nvPr/>
        </p:nvSpPr>
        <p:spPr>
          <a:xfrm>
            <a:off x="0" y="4817081"/>
            <a:ext cx="5220072" cy="276999"/>
          </a:xfrm>
          <a:prstGeom prst="rect">
            <a:avLst/>
          </a:prstGeom>
          <a:noFill/>
        </p:spPr>
        <p:txBody>
          <a:bodyPr wrap="square" lIns="91424" tIns="45712" rIns="91424" bIns="45712" rtlCol="0">
            <a:spAutoFit/>
          </a:bodyPr>
          <a:lstStyle/>
          <a:p>
            <a:pPr defTabSz="914220"/>
            <a:r>
              <a:rPr lang="en-GB" sz="1200" dirty="0">
                <a:solidFill>
                  <a:prstClr val="black"/>
                </a:solidFill>
                <a:latin typeface="Calibri"/>
              </a:rPr>
              <a:t>Source: Defra (2019) </a:t>
            </a:r>
            <a:r>
              <a:rPr lang="en-GB" sz="1200" i="1" dirty="0">
                <a:solidFill>
                  <a:prstClr val="black"/>
                </a:solidFill>
                <a:latin typeface="Calibri"/>
              </a:rPr>
              <a:t>Agriculture in the UK</a:t>
            </a:r>
          </a:p>
        </p:txBody>
      </p:sp>
    </p:spTree>
    <p:extLst>
      <p:ext uri="{BB962C8B-B14F-4D97-AF65-F5344CB8AC3E}">
        <p14:creationId xmlns:p14="http://schemas.microsoft.com/office/powerpoint/2010/main" val="217357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9"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205395"/>
            <a:ext cx="6792038" cy="857250"/>
          </a:xfrm>
        </p:spPr>
        <p:txBody>
          <a:bodyPr>
            <a:noAutofit/>
          </a:bodyPr>
          <a:lstStyle/>
          <a:p>
            <a:pPr algn="r"/>
            <a:r>
              <a:rPr lang="en-GB" sz="2800" b="1" dirty="0">
                <a:latin typeface="+mn-lt"/>
              </a:rPr>
              <a:t>The farming sector accounts for ~9% </a:t>
            </a:r>
            <a:br>
              <a:rPr lang="en-GB" sz="2800" b="1" dirty="0">
                <a:latin typeface="+mn-lt"/>
              </a:rPr>
            </a:br>
            <a:r>
              <a:rPr lang="en-GB" sz="2800" b="1" dirty="0">
                <a:latin typeface="+mn-lt"/>
              </a:rPr>
              <a:t>(45.6 MtCO</a:t>
            </a:r>
            <a:r>
              <a:rPr lang="en-GB" sz="2800" b="1" baseline="-25000" dirty="0">
                <a:latin typeface="+mn-lt"/>
              </a:rPr>
              <a:t>2</a:t>
            </a:r>
            <a:r>
              <a:rPr lang="en-GB" sz="2800" b="1" dirty="0">
                <a:latin typeface="+mn-lt"/>
              </a:rPr>
              <a:t>e) of UK greenhouse gas (GHG) emissions</a:t>
            </a:r>
            <a:r>
              <a:rPr lang="en-GB" sz="2800" dirty="0">
                <a:latin typeface="+mn-lt"/>
              </a:rPr>
              <a:t> </a:t>
            </a:r>
          </a:p>
        </p:txBody>
      </p:sp>
      <p:graphicFrame>
        <p:nvGraphicFramePr>
          <p:cNvPr id="5" name="Chart 4"/>
          <p:cNvGraphicFramePr>
            <a:graphicFrameLocks/>
          </p:cNvGraphicFramePr>
          <p:nvPr>
            <p:extLst>
              <p:ext uri="{D42A27DB-BD31-4B8C-83A1-F6EECF244321}">
                <p14:modId xmlns:p14="http://schemas.microsoft.com/office/powerpoint/2010/main" val="3976312495"/>
              </p:ext>
            </p:extLst>
          </p:nvPr>
        </p:nvGraphicFramePr>
        <p:xfrm>
          <a:off x="755577" y="1707654"/>
          <a:ext cx="7704856" cy="338437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7231461" y="4443958"/>
            <a:ext cx="144016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defTabSz="914220"/>
            <a:r>
              <a:rPr lang="en-GB" sz="1000" dirty="0">
                <a:solidFill>
                  <a:prstClr val="black"/>
                </a:solidFill>
                <a:latin typeface="Myriad Pro" panose="020B0503030403020204" pitchFamily="34" charset="0"/>
              </a:rPr>
              <a:t>Land use &amp; forestry</a:t>
            </a:r>
          </a:p>
        </p:txBody>
      </p:sp>
      <p:sp>
        <p:nvSpPr>
          <p:cNvPr id="6" name="TextBox 5"/>
          <p:cNvSpPr txBox="1"/>
          <p:nvPr/>
        </p:nvSpPr>
        <p:spPr>
          <a:xfrm>
            <a:off x="-7302" y="4853720"/>
            <a:ext cx="7099582" cy="276999"/>
          </a:xfrm>
          <a:prstGeom prst="rect">
            <a:avLst/>
          </a:prstGeom>
          <a:noFill/>
        </p:spPr>
        <p:txBody>
          <a:bodyPr wrap="square" lIns="91424" tIns="45712" rIns="91424" bIns="45712" rtlCol="0">
            <a:spAutoFit/>
          </a:bodyPr>
          <a:lstStyle/>
          <a:p>
            <a:pPr defTabSz="914220"/>
            <a:r>
              <a:rPr lang="en-GB" sz="1200" dirty="0">
                <a:solidFill>
                  <a:prstClr val="black"/>
                </a:solidFill>
                <a:latin typeface="Calibri"/>
              </a:rPr>
              <a:t>Source: BEIS (2019) </a:t>
            </a:r>
            <a:r>
              <a:rPr lang="en-GB" sz="1200" i="1" dirty="0">
                <a:solidFill>
                  <a:prstClr val="black"/>
                </a:solidFill>
                <a:latin typeface="Calibri"/>
              </a:rPr>
              <a:t>Final UK greenhouse gas emissions national statistics 1990-2017.</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61" y="12444"/>
            <a:ext cx="1728192" cy="1243152"/>
          </a:xfrm>
          <a:prstGeom prst="rect">
            <a:avLst/>
          </a:prstGeom>
        </p:spPr>
      </p:pic>
    </p:spTree>
    <p:extLst>
      <p:ext uri="{BB962C8B-B14F-4D97-AF65-F5344CB8AC3E}">
        <p14:creationId xmlns:p14="http://schemas.microsoft.com/office/powerpoint/2010/main" val="2556048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361552395"/>
              </p:ext>
            </p:extLst>
          </p:nvPr>
        </p:nvGraphicFramePr>
        <p:xfrm>
          <a:off x="755577" y="1707654"/>
          <a:ext cx="7704856" cy="338437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7302" y="4853720"/>
            <a:ext cx="7099582" cy="276999"/>
          </a:xfrm>
          <a:prstGeom prst="rect">
            <a:avLst/>
          </a:prstGeom>
          <a:noFill/>
        </p:spPr>
        <p:txBody>
          <a:bodyPr wrap="square" lIns="91424" tIns="45712" rIns="91424" bIns="45712" rtlCol="0">
            <a:spAutoFit/>
          </a:bodyPr>
          <a:lstStyle/>
          <a:p>
            <a:pPr defTabSz="914220"/>
            <a:r>
              <a:rPr lang="en-GB" sz="1200" dirty="0">
                <a:solidFill>
                  <a:prstClr val="black"/>
                </a:solidFill>
                <a:latin typeface="Calibri"/>
              </a:rPr>
              <a:t>Source: BEIS (2019) </a:t>
            </a:r>
            <a:r>
              <a:rPr lang="en-GB" sz="1200" i="1" dirty="0">
                <a:solidFill>
                  <a:prstClr val="black"/>
                </a:solidFill>
                <a:latin typeface="Calibri"/>
              </a:rPr>
              <a:t>Final UK greenhouse gas emissions national statistics 1990-2017.</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61" y="12444"/>
            <a:ext cx="1728192" cy="1243152"/>
          </a:xfrm>
          <a:prstGeom prst="rect">
            <a:avLst/>
          </a:prstGeom>
        </p:spPr>
      </p:pic>
      <p:sp>
        <p:nvSpPr>
          <p:cNvPr id="7" name="Title 1"/>
          <p:cNvSpPr>
            <a:spLocks noGrp="1"/>
          </p:cNvSpPr>
          <p:nvPr>
            <p:ph type="title"/>
          </p:nvPr>
        </p:nvSpPr>
        <p:spPr>
          <a:xfrm>
            <a:off x="1681873" y="205395"/>
            <a:ext cx="7427168" cy="857250"/>
          </a:xfrm>
        </p:spPr>
        <p:txBody>
          <a:bodyPr>
            <a:noAutofit/>
          </a:bodyPr>
          <a:lstStyle/>
          <a:p>
            <a:pPr algn="r"/>
            <a:r>
              <a:rPr lang="en-GB" sz="2800" b="1" dirty="0">
                <a:latin typeface="+mn-lt"/>
              </a:rPr>
              <a:t>The farming sector accounts for ~9% </a:t>
            </a:r>
            <a:br>
              <a:rPr lang="en-GB" sz="2800" b="1" dirty="0">
                <a:latin typeface="+mn-lt"/>
              </a:rPr>
            </a:br>
            <a:r>
              <a:rPr lang="en-GB" sz="2800" b="1" dirty="0">
                <a:latin typeface="+mn-lt"/>
              </a:rPr>
              <a:t>(45.6 MtCO</a:t>
            </a:r>
            <a:r>
              <a:rPr lang="en-GB" sz="2800" b="1" baseline="-25000" dirty="0">
                <a:latin typeface="+mn-lt"/>
              </a:rPr>
              <a:t>2</a:t>
            </a:r>
            <a:r>
              <a:rPr lang="en-GB" sz="2800" b="1" dirty="0">
                <a:latin typeface="+mn-lt"/>
              </a:rPr>
              <a:t>e) of UK greenhouse gas (GHG) emissions</a:t>
            </a:r>
            <a:r>
              <a:rPr lang="en-GB" sz="2800" dirty="0">
                <a:latin typeface="+mn-lt"/>
              </a:rPr>
              <a:t> </a:t>
            </a:r>
          </a:p>
        </p:txBody>
      </p:sp>
    </p:spTree>
    <p:extLst>
      <p:ext uri="{BB962C8B-B14F-4D97-AF65-F5344CB8AC3E}">
        <p14:creationId xmlns:p14="http://schemas.microsoft.com/office/powerpoint/2010/main" val="4102233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61" y="12444"/>
            <a:ext cx="1728192" cy="124315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68" y="3508192"/>
            <a:ext cx="2411213" cy="1604348"/>
          </a:xfrm>
          <a:prstGeom prst="rect">
            <a:avLst/>
          </a:prstGeom>
        </p:spPr>
      </p:pic>
      <p:sp>
        <p:nvSpPr>
          <p:cNvPr id="2" name="Title 1"/>
          <p:cNvSpPr>
            <a:spLocks noGrp="1"/>
          </p:cNvSpPr>
          <p:nvPr>
            <p:ph type="title"/>
          </p:nvPr>
        </p:nvSpPr>
        <p:spPr>
          <a:xfrm>
            <a:off x="457200" y="173322"/>
            <a:ext cx="8229600" cy="857250"/>
          </a:xfrm>
        </p:spPr>
        <p:txBody>
          <a:bodyPr>
            <a:noAutofit/>
          </a:bodyPr>
          <a:lstStyle/>
          <a:p>
            <a:pPr algn="r"/>
            <a:r>
              <a:rPr lang="en-GB" sz="2800" b="1" dirty="0"/>
              <a:t>GHG emissions in UK farming come from </a:t>
            </a:r>
            <a:br>
              <a:rPr lang="en-GB" sz="2800" b="1" dirty="0"/>
            </a:br>
            <a:r>
              <a:rPr lang="en-GB" sz="2800" b="1" dirty="0"/>
              <a:t>four main sources</a:t>
            </a:r>
          </a:p>
        </p:txBody>
      </p:sp>
      <p:sp>
        <p:nvSpPr>
          <p:cNvPr id="5" name="TextBox 4"/>
          <p:cNvSpPr txBox="1"/>
          <p:nvPr/>
        </p:nvSpPr>
        <p:spPr>
          <a:xfrm>
            <a:off x="1" y="1074266"/>
            <a:ext cx="3995936" cy="400110"/>
          </a:xfrm>
          <a:prstGeom prst="rect">
            <a:avLst/>
          </a:prstGeom>
          <a:noFill/>
        </p:spPr>
        <p:txBody>
          <a:bodyPr wrap="square" lIns="91424" tIns="45712" rIns="91424" bIns="45712" rtlCol="0">
            <a:spAutoFit/>
          </a:bodyPr>
          <a:lstStyle/>
          <a:p>
            <a:pPr defTabSz="914220"/>
            <a:r>
              <a:rPr lang="en-GB" sz="2000" dirty="0">
                <a:solidFill>
                  <a:prstClr val="black"/>
                </a:solidFill>
                <a:latin typeface="Calibri"/>
              </a:rPr>
              <a:t>1. Digestion process 47%</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48" y="1479022"/>
            <a:ext cx="2256251" cy="1430924"/>
          </a:xfrm>
          <a:prstGeom prst="rect">
            <a:avLst/>
          </a:prstGeom>
        </p:spPr>
      </p:pic>
      <p:sp>
        <p:nvSpPr>
          <p:cNvPr id="7" name="TextBox 6"/>
          <p:cNvSpPr txBox="1"/>
          <p:nvPr/>
        </p:nvSpPr>
        <p:spPr>
          <a:xfrm>
            <a:off x="51623" y="2992586"/>
            <a:ext cx="4592385" cy="400110"/>
          </a:xfrm>
          <a:prstGeom prst="rect">
            <a:avLst/>
          </a:prstGeom>
          <a:noFill/>
        </p:spPr>
        <p:txBody>
          <a:bodyPr wrap="square" lIns="91424" tIns="45712" rIns="91424" bIns="45712" rtlCol="0">
            <a:spAutoFit/>
          </a:bodyPr>
          <a:lstStyle/>
          <a:p>
            <a:pPr defTabSz="914220"/>
            <a:r>
              <a:rPr lang="en-GB" sz="2000" dirty="0">
                <a:solidFill>
                  <a:prstClr val="black"/>
                </a:solidFill>
                <a:latin typeface="Calibri"/>
              </a:rPr>
              <a:t>2. Soils (crop and grassland) 24%</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5853" y="1462558"/>
            <a:ext cx="2160240" cy="1430924"/>
          </a:xfrm>
          <a:prstGeom prst="rect">
            <a:avLst/>
          </a:prstGeom>
        </p:spPr>
      </p:pic>
      <p:sp>
        <p:nvSpPr>
          <p:cNvPr id="11" name="TextBox 10"/>
          <p:cNvSpPr txBox="1"/>
          <p:nvPr/>
        </p:nvSpPr>
        <p:spPr>
          <a:xfrm>
            <a:off x="4211961" y="1030572"/>
            <a:ext cx="4932040" cy="400110"/>
          </a:xfrm>
          <a:prstGeom prst="rect">
            <a:avLst/>
          </a:prstGeom>
          <a:noFill/>
        </p:spPr>
        <p:txBody>
          <a:bodyPr wrap="square" lIns="91424" tIns="45712" rIns="91424" bIns="45712" rtlCol="0">
            <a:spAutoFit/>
          </a:bodyPr>
          <a:lstStyle/>
          <a:p>
            <a:pPr defTabSz="914220"/>
            <a:r>
              <a:rPr lang="en-GB" sz="2000" dirty="0">
                <a:solidFill>
                  <a:prstClr val="black"/>
                </a:solidFill>
                <a:latin typeface="Calibri"/>
              </a:rPr>
              <a:t>3. Storing/managing animal waste 15%</a:t>
            </a: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2" y="3432404"/>
            <a:ext cx="2723247" cy="1497786"/>
          </a:xfrm>
          <a:prstGeom prst="rect">
            <a:avLst/>
          </a:prstGeom>
        </p:spPr>
      </p:pic>
      <p:sp>
        <p:nvSpPr>
          <p:cNvPr id="13" name="TextBox 12"/>
          <p:cNvSpPr txBox="1"/>
          <p:nvPr/>
        </p:nvSpPr>
        <p:spPr>
          <a:xfrm>
            <a:off x="4535853" y="2970739"/>
            <a:ext cx="4356484" cy="400110"/>
          </a:xfrm>
          <a:prstGeom prst="rect">
            <a:avLst/>
          </a:prstGeom>
          <a:noFill/>
        </p:spPr>
        <p:txBody>
          <a:bodyPr wrap="square" lIns="91424" tIns="45712" rIns="91424" bIns="45712" rtlCol="0">
            <a:spAutoFit/>
          </a:bodyPr>
          <a:lstStyle/>
          <a:p>
            <a:pPr defTabSz="914220"/>
            <a:r>
              <a:rPr lang="en-GB" sz="2000" dirty="0">
                <a:solidFill>
                  <a:prstClr val="black"/>
                </a:solidFill>
                <a:latin typeface="Calibri"/>
              </a:rPr>
              <a:t>4. Energy use by machinery 10%</a:t>
            </a:r>
          </a:p>
        </p:txBody>
      </p:sp>
      <p:sp>
        <p:nvSpPr>
          <p:cNvPr id="18" name="TextBox 17"/>
          <p:cNvSpPr txBox="1"/>
          <p:nvPr/>
        </p:nvSpPr>
        <p:spPr>
          <a:xfrm>
            <a:off x="2441773" y="3476106"/>
            <a:ext cx="2202234" cy="1200329"/>
          </a:xfrm>
          <a:prstGeom prst="rect">
            <a:avLst/>
          </a:prstGeom>
          <a:noFill/>
        </p:spPr>
        <p:txBody>
          <a:bodyPr wrap="square" lIns="91424" tIns="45712" rIns="91424" bIns="45712" rtlCol="0">
            <a:spAutoFit/>
          </a:bodyPr>
          <a:lstStyle/>
          <a:p>
            <a:pPr marL="87297" indent="-87297" defTabSz="914220">
              <a:buFont typeface="Arial" panose="020B0604020202020204" pitchFamily="34" charset="0"/>
              <a:buChar char="•"/>
            </a:pPr>
            <a:r>
              <a:rPr lang="en-GB" dirty="0">
                <a:solidFill>
                  <a:prstClr val="black"/>
                </a:solidFill>
                <a:latin typeface="Calibri"/>
              </a:rPr>
              <a:t>Chemical fertiliser</a:t>
            </a:r>
          </a:p>
          <a:p>
            <a:pPr marL="87297" indent="-87297" defTabSz="914220">
              <a:buFont typeface="Arial" panose="020B0604020202020204" pitchFamily="34" charset="0"/>
              <a:buChar char="•"/>
            </a:pPr>
            <a:r>
              <a:rPr lang="en-GB" dirty="0">
                <a:solidFill>
                  <a:prstClr val="black"/>
                </a:solidFill>
                <a:latin typeface="Calibri"/>
              </a:rPr>
              <a:t>Organic fertiliser</a:t>
            </a:r>
          </a:p>
          <a:p>
            <a:pPr marL="87297" indent="-87297" defTabSz="914220">
              <a:buFont typeface="Arial" panose="020B0604020202020204" pitchFamily="34" charset="0"/>
              <a:buChar char="•"/>
            </a:pPr>
            <a:r>
              <a:rPr lang="en-GB" dirty="0">
                <a:solidFill>
                  <a:prstClr val="black"/>
                </a:solidFill>
                <a:latin typeface="Calibri"/>
              </a:rPr>
              <a:t>Crop residues</a:t>
            </a:r>
          </a:p>
          <a:p>
            <a:pPr marL="87297" indent="-87297" defTabSz="914220">
              <a:buFont typeface="Arial" panose="020B0604020202020204" pitchFamily="34" charset="0"/>
              <a:buChar char="•"/>
            </a:pPr>
            <a:r>
              <a:rPr lang="en-GB" dirty="0">
                <a:solidFill>
                  <a:prstClr val="black"/>
                </a:solidFill>
                <a:latin typeface="Calibri"/>
              </a:rPr>
              <a:t>Grazing returns</a:t>
            </a:r>
          </a:p>
        </p:txBody>
      </p:sp>
      <p:sp>
        <p:nvSpPr>
          <p:cNvPr id="20" name="TextBox 19"/>
          <p:cNvSpPr txBox="1"/>
          <p:nvPr/>
        </p:nvSpPr>
        <p:spPr>
          <a:xfrm>
            <a:off x="2306533" y="1492245"/>
            <a:ext cx="2202234" cy="646331"/>
          </a:xfrm>
          <a:prstGeom prst="rect">
            <a:avLst/>
          </a:prstGeom>
          <a:noFill/>
        </p:spPr>
        <p:txBody>
          <a:bodyPr wrap="square" lIns="91424" tIns="45712" rIns="91424" bIns="45712" rtlCol="0">
            <a:spAutoFit/>
          </a:bodyPr>
          <a:lstStyle/>
          <a:p>
            <a:pPr marL="87297" indent="-87297" defTabSz="914220">
              <a:buFont typeface="Arial" panose="020B0604020202020204" pitchFamily="34" charset="0"/>
              <a:buChar char="•"/>
            </a:pPr>
            <a:r>
              <a:rPr lang="en-GB" dirty="0">
                <a:solidFill>
                  <a:prstClr val="black"/>
                </a:solidFill>
                <a:latin typeface="Calibri"/>
              </a:rPr>
              <a:t>Feed type</a:t>
            </a:r>
          </a:p>
          <a:p>
            <a:pPr marL="87297" indent="-87297" defTabSz="914220">
              <a:buFont typeface="Arial" panose="020B0604020202020204" pitchFamily="34" charset="0"/>
              <a:buChar char="•"/>
            </a:pPr>
            <a:r>
              <a:rPr lang="en-GB" dirty="0">
                <a:solidFill>
                  <a:prstClr val="black"/>
                </a:solidFill>
                <a:latin typeface="Calibri"/>
              </a:rPr>
              <a:t>Cattle type </a:t>
            </a:r>
          </a:p>
        </p:txBody>
      </p:sp>
      <p:sp>
        <p:nvSpPr>
          <p:cNvPr id="21" name="TextBox 20"/>
          <p:cNvSpPr txBox="1"/>
          <p:nvPr/>
        </p:nvSpPr>
        <p:spPr>
          <a:xfrm>
            <a:off x="7223240" y="3432412"/>
            <a:ext cx="1777251" cy="1200329"/>
          </a:xfrm>
          <a:prstGeom prst="rect">
            <a:avLst/>
          </a:prstGeom>
          <a:noFill/>
        </p:spPr>
        <p:txBody>
          <a:bodyPr wrap="square" lIns="91424" tIns="45712" rIns="91424" bIns="45712" rtlCol="0">
            <a:spAutoFit/>
          </a:bodyPr>
          <a:lstStyle/>
          <a:p>
            <a:pPr marL="87297" indent="-87297" defTabSz="914220">
              <a:buFont typeface="Arial" panose="020B0604020202020204" pitchFamily="34" charset="0"/>
              <a:buChar char="•"/>
            </a:pPr>
            <a:r>
              <a:rPr lang="en-GB" dirty="0">
                <a:solidFill>
                  <a:prstClr val="black"/>
                </a:solidFill>
                <a:latin typeface="Calibri"/>
              </a:rPr>
              <a:t>Tractors</a:t>
            </a:r>
          </a:p>
          <a:p>
            <a:pPr marL="87297" indent="-87297" defTabSz="914220">
              <a:buFont typeface="Arial" panose="020B0604020202020204" pitchFamily="34" charset="0"/>
              <a:buChar char="•"/>
            </a:pPr>
            <a:r>
              <a:rPr lang="en-GB" dirty="0">
                <a:solidFill>
                  <a:prstClr val="black"/>
                </a:solidFill>
                <a:latin typeface="Calibri"/>
              </a:rPr>
              <a:t>Heating, cooling &amp; drying systems</a:t>
            </a:r>
          </a:p>
        </p:txBody>
      </p:sp>
      <p:sp>
        <p:nvSpPr>
          <p:cNvPr id="22" name="TextBox 21"/>
          <p:cNvSpPr txBox="1"/>
          <p:nvPr/>
        </p:nvSpPr>
        <p:spPr>
          <a:xfrm>
            <a:off x="6696093" y="1412010"/>
            <a:ext cx="2196244" cy="646331"/>
          </a:xfrm>
          <a:prstGeom prst="rect">
            <a:avLst/>
          </a:prstGeom>
          <a:noFill/>
        </p:spPr>
        <p:txBody>
          <a:bodyPr wrap="square" lIns="91424" tIns="45712" rIns="91424" bIns="45712" rtlCol="0">
            <a:spAutoFit/>
          </a:bodyPr>
          <a:lstStyle/>
          <a:p>
            <a:pPr marL="87297" indent="-87297" defTabSz="914220">
              <a:buFont typeface="Arial" panose="020B0604020202020204" pitchFamily="34" charset="0"/>
              <a:buChar char="•"/>
            </a:pPr>
            <a:r>
              <a:rPr lang="en-GB" dirty="0">
                <a:solidFill>
                  <a:prstClr val="black"/>
                </a:solidFill>
                <a:latin typeface="Calibri"/>
              </a:rPr>
              <a:t>Slurry</a:t>
            </a:r>
          </a:p>
          <a:p>
            <a:pPr marL="87297" indent="-87297" defTabSz="914220">
              <a:buFont typeface="Arial" panose="020B0604020202020204" pitchFamily="34" charset="0"/>
              <a:buChar char="•"/>
            </a:pPr>
            <a:r>
              <a:rPr lang="en-GB" dirty="0">
                <a:solidFill>
                  <a:prstClr val="black"/>
                </a:solidFill>
                <a:latin typeface="Calibri"/>
              </a:rPr>
              <a:t>Farm yard manure</a:t>
            </a:r>
          </a:p>
        </p:txBody>
      </p:sp>
    </p:spTree>
    <p:extLst>
      <p:ext uri="{BB962C8B-B14F-4D97-AF65-F5344CB8AC3E}">
        <p14:creationId xmlns:p14="http://schemas.microsoft.com/office/powerpoint/2010/main" val="124955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P spid="18"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61" y="12444"/>
            <a:ext cx="1728192" cy="1243152"/>
          </a:xfrm>
          <a:prstGeom prst="rect">
            <a:avLst/>
          </a:prstGeom>
        </p:spPr>
      </p:pic>
      <p:sp>
        <p:nvSpPr>
          <p:cNvPr id="2" name="Title 1"/>
          <p:cNvSpPr>
            <a:spLocks noGrp="1"/>
          </p:cNvSpPr>
          <p:nvPr>
            <p:ph type="title"/>
          </p:nvPr>
        </p:nvSpPr>
        <p:spPr>
          <a:xfrm>
            <a:off x="457200" y="173322"/>
            <a:ext cx="8229600" cy="857250"/>
          </a:xfrm>
        </p:spPr>
        <p:txBody>
          <a:bodyPr>
            <a:noAutofit/>
          </a:bodyPr>
          <a:lstStyle/>
          <a:p>
            <a:pPr algn="r"/>
            <a:r>
              <a:rPr lang="en-GB" sz="2800" b="1" dirty="0"/>
              <a:t>By </a:t>
            </a:r>
            <a:r>
              <a:rPr lang="en-GB" sz="2400" b="1" dirty="0"/>
              <a:t>type of greenhouse gas, methane and nitrous oxide dominate emissions in agriculture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23915001"/>
              </p:ext>
            </p:extLst>
          </p:nvPr>
        </p:nvGraphicFramePr>
        <p:xfrm>
          <a:off x="539554" y="1131598"/>
          <a:ext cx="6984776" cy="3394075"/>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251521" y="4083926"/>
            <a:ext cx="8712968" cy="769441"/>
          </a:xfrm>
          <a:prstGeom prst="rect">
            <a:avLst/>
          </a:prstGeom>
          <a:noFill/>
        </p:spPr>
        <p:txBody>
          <a:bodyPr wrap="square" lIns="91424" tIns="45712" rIns="91424" bIns="45712" rtlCol="0">
            <a:spAutoFit/>
          </a:bodyPr>
          <a:lstStyle/>
          <a:p>
            <a:pPr algn="ctr" defTabSz="914220"/>
            <a:r>
              <a:rPr lang="en-GB" sz="2200" dirty="0">
                <a:solidFill>
                  <a:prstClr val="black"/>
                </a:solidFill>
                <a:latin typeface="Calibri"/>
              </a:rPr>
              <a:t>Due to complex biological &amp; chemical processes associated with crop and livestock production it is not possible to reduce these emissions to zero</a:t>
            </a:r>
          </a:p>
        </p:txBody>
      </p:sp>
      <p:sp>
        <p:nvSpPr>
          <p:cNvPr id="6" name="TextBox 5"/>
          <p:cNvSpPr txBox="1"/>
          <p:nvPr/>
        </p:nvSpPr>
        <p:spPr>
          <a:xfrm>
            <a:off x="-7302" y="4853720"/>
            <a:ext cx="7099582" cy="276999"/>
          </a:xfrm>
          <a:prstGeom prst="rect">
            <a:avLst/>
          </a:prstGeom>
          <a:noFill/>
        </p:spPr>
        <p:txBody>
          <a:bodyPr wrap="square" lIns="91424" tIns="45712" rIns="91424" bIns="45712" rtlCol="0">
            <a:spAutoFit/>
          </a:bodyPr>
          <a:lstStyle/>
          <a:p>
            <a:pPr defTabSz="914220"/>
            <a:r>
              <a:rPr lang="en-GB" sz="1200" dirty="0">
                <a:solidFill>
                  <a:prstClr val="black"/>
                </a:solidFill>
                <a:latin typeface="Calibri"/>
              </a:rPr>
              <a:t>Source: BEIS (2019) </a:t>
            </a:r>
            <a:r>
              <a:rPr lang="en-GB" sz="1200" i="1" dirty="0">
                <a:solidFill>
                  <a:prstClr val="black"/>
                </a:solidFill>
                <a:latin typeface="Calibri"/>
              </a:rPr>
              <a:t>Final UK greenhouse gas emissions national statistics 1990-2017.</a:t>
            </a:r>
          </a:p>
        </p:txBody>
      </p:sp>
    </p:spTree>
    <p:extLst>
      <p:ext uri="{BB962C8B-B14F-4D97-AF65-F5344CB8AC3E}">
        <p14:creationId xmlns:p14="http://schemas.microsoft.com/office/powerpoint/2010/main" val="4271390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61" y="12444"/>
            <a:ext cx="1728192" cy="1243152"/>
          </a:xfrm>
          <a:prstGeom prst="rect">
            <a:avLst/>
          </a:prstGeom>
        </p:spPr>
      </p:pic>
      <p:sp>
        <p:nvSpPr>
          <p:cNvPr id="2" name="Title 1"/>
          <p:cNvSpPr>
            <a:spLocks noGrp="1"/>
          </p:cNvSpPr>
          <p:nvPr>
            <p:ph type="title"/>
          </p:nvPr>
        </p:nvSpPr>
        <p:spPr>
          <a:xfrm>
            <a:off x="457200" y="51470"/>
            <a:ext cx="8229600" cy="857250"/>
          </a:xfrm>
        </p:spPr>
        <p:txBody>
          <a:bodyPr>
            <a:noAutofit/>
          </a:bodyPr>
          <a:lstStyle/>
          <a:p>
            <a:pPr algn="r"/>
            <a:r>
              <a:rPr lang="en-GB" sz="2800" b="1" dirty="0"/>
              <a:t>But there are a range of measures that </a:t>
            </a:r>
            <a:br>
              <a:rPr lang="en-GB" sz="2800" b="1" dirty="0"/>
            </a:br>
            <a:r>
              <a:rPr lang="en-GB" sz="2800" b="1" dirty="0"/>
              <a:t>farmers can adopt to reduce emissions</a:t>
            </a:r>
          </a:p>
        </p:txBody>
      </p:sp>
      <p:sp>
        <p:nvSpPr>
          <p:cNvPr id="4" name="TextBox 3"/>
          <p:cNvSpPr txBox="1"/>
          <p:nvPr/>
        </p:nvSpPr>
        <p:spPr>
          <a:xfrm>
            <a:off x="53768" y="1255596"/>
            <a:ext cx="4608512" cy="369329"/>
          </a:xfrm>
          <a:prstGeom prst="rect">
            <a:avLst/>
          </a:prstGeom>
          <a:noFill/>
          <a:ln w="31750">
            <a:solidFill>
              <a:srgbClr val="002060">
                <a:alpha val="97000"/>
              </a:srgbClr>
            </a:solidFill>
          </a:ln>
        </p:spPr>
        <p:txBody>
          <a:bodyPr wrap="square" lIns="91424" tIns="45712" rIns="91424" bIns="45712" rtlCol="0">
            <a:spAutoFit/>
          </a:bodyPr>
          <a:lstStyle/>
          <a:p>
            <a:pPr defTabSz="914220"/>
            <a:endParaRPr lang="en-GB" dirty="0">
              <a:solidFill>
                <a:prstClr val="black"/>
              </a:solidFill>
              <a:latin typeface="Calibri"/>
            </a:endParaRPr>
          </a:p>
        </p:txBody>
      </p:sp>
      <p:sp>
        <p:nvSpPr>
          <p:cNvPr id="6" name="TextBox 5"/>
          <p:cNvSpPr txBox="1"/>
          <p:nvPr/>
        </p:nvSpPr>
        <p:spPr>
          <a:xfrm>
            <a:off x="53769" y="1228643"/>
            <a:ext cx="4518232" cy="3520191"/>
          </a:xfrm>
          <a:prstGeom prst="rect">
            <a:avLst/>
          </a:prstGeom>
          <a:noFill/>
        </p:spPr>
        <p:txBody>
          <a:bodyPr wrap="square" lIns="91424" tIns="45712" rIns="91424" bIns="45712" rtlCol="0">
            <a:spAutoFit/>
          </a:bodyPr>
          <a:lstStyle/>
          <a:p>
            <a:pPr defTabSz="914220"/>
            <a:r>
              <a:rPr lang="en-GB" sz="2000" b="1" dirty="0">
                <a:solidFill>
                  <a:prstClr val="black"/>
                </a:solidFill>
                <a:latin typeface="Calibri"/>
              </a:rPr>
              <a:t>1. Digestion process &amp; livestock</a:t>
            </a:r>
          </a:p>
          <a:p>
            <a:pPr marL="269825" indent="-269825" defTabSz="914220">
              <a:buFont typeface="Arial" panose="020B0604020202020204" pitchFamily="34" charset="0"/>
              <a:buChar char="•"/>
            </a:pPr>
            <a:r>
              <a:rPr lang="en-GB" sz="2000" dirty="0">
                <a:solidFill>
                  <a:prstClr val="black"/>
                </a:solidFill>
                <a:latin typeface="Calibri"/>
              </a:rPr>
              <a:t>Animal feed (e.g. probiotics)</a:t>
            </a:r>
          </a:p>
          <a:p>
            <a:pPr marL="269825" indent="-269825" defTabSz="914220">
              <a:buFont typeface="Arial" panose="020B0604020202020204" pitchFamily="34" charset="0"/>
              <a:buChar char="•"/>
            </a:pPr>
            <a:r>
              <a:rPr lang="en-GB" sz="2000" dirty="0">
                <a:solidFill>
                  <a:prstClr val="black"/>
                </a:solidFill>
                <a:latin typeface="Calibri"/>
              </a:rPr>
              <a:t>Improve animal health</a:t>
            </a:r>
          </a:p>
          <a:p>
            <a:pPr defTabSz="914220"/>
            <a:r>
              <a:rPr lang="en-GB" sz="2000" b="1" dirty="0">
                <a:solidFill>
                  <a:prstClr val="black"/>
                </a:solidFill>
                <a:latin typeface="Calibri"/>
              </a:rPr>
              <a:t>2. Soils</a:t>
            </a:r>
          </a:p>
          <a:p>
            <a:pPr marL="269825" indent="-269825" defTabSz="914220">
              <a:buFont typeface="Arial" panose="020B0604020202020204" pitchFamily="34" charset="0"/>
              <a:buChar char="•"/>
            </a:pPr>
            <a:r>
              <a:rPr lang="en-GB" sz="2000" dirty="0">
                <a:solidFill>
                  <a:prstClr val="black"/>
                </a:solidFill>
                <a:latin typeface="Calibri"/>
              </a:rPr>
              <a:t>Efficient use of fertiliser</a:t>
            </a:r>
          </a:p>
          <a:p>
            <a:pPr marL="269825" indent="-269825" defTabSz="914220">
              <a:buFont typeface="Arial" panose="020B0604020202020204" pitchFamily="34" charset="0"/>
              <a:buChar char="•"/>
            </a:pPr>
            <a:r>
              <a:rPr lang="en-GB" sz="2000" dirty="0">
                <a:solidFill>
                  <a:prstClr val="black"/>
                </a:solidFill>
                <a:latin typeface="Calibri"/>
              </a:rPr>
              <a:t>Avoid soil compaction</a:t>
            </a:r>
          </a:p>
          <a:p>
            <a:pPr defTabSz="914220"/>
            <a:r>
              <a:rPr lang="en-GB" sz="2000" b="1" dirty="0">
                <a:solidFill>
                  <a:prstClr val="black"/>
                </a:solidFill>
                <a:latin typeface="Calibri"/>
              </a:rPr>
              <a:t>3. Managing /storing animal waste</a:t>
            </a:r>
          </a:p>
          <a:p>
            <a:pPr marL="269825" indent="-269825" defTabSz="914220">
              <a:buFont typeface="Arial" panose="020B0604020202020204" pitchFamily="34" charset="0"/>
              <a:buChar char="•"/>
            </a:pPr>
            <a:r>
              <a:rPr lang="en-GB" sz="2000" dirty="0">
                <a:solidFill>
                  <a:prstClr val="black"/>
                </a:solidFill>
                <a:latin typeface="Calibri"/>
              </a:rPr>
              <a:t>Adding acid to slurry stores</a:t>
            </a:r>
          </a:p>
          <a:p>
            <a:pPr defTabSz="914220"/>
            <a:r>
              <a:rPr lang="en-GB" sz="2000" b="1" dirty="0">
                <a:solidFill>
                  <a:prstClr val="black"/>
                </a:solidFill>
                <a:latin typeface="Calibri"/>
              </a:rPr>
              <a:t>4. Energy use</a:t>
            </a:r>
          </a:p>
          <a:p>
            <a:pPr marL="269825" indent="-269825" defTabSz="914220">
              <a:buFont typeface="Arial" panose="020B0604020202020204" pitchFamily="34" charset="0"/>
              <a:buChar char="•"/>
            </a:pPr>
            <a:r>
              <a:rPr lang="en-GB" sz="2000" dirty="0">
                <a:solidFill>
                  <a:prstClr val="black"/>
                </a:solidFill>
                <a:latin typeface="Calibri"/>
              </a:rPr>
              <a:t>Renewable energy (e.g. solar panels)</a:t>
            </a:r>
          </a:p>
          <a:p>
            <a:pPr marL="269825" indent="-269825" defTabSz="914220">
              <a:buFont typeface="Arial" panose="020B0604020202020204" pitchFamily="34" charset="0"/>
              <a:buChar char="•"/>
            </a:pPr>
            <a:r>
              <a:rPr lang="en-GB" sz="2000" dirty="0">
                <a:solidFill>
                  <a:prstClr val="black"/>
                </a:solidFill>
                <a:latin typeface="Calibri"/>
              </a:rPr>
              <a:t>Electric vehicles / small robots </a:t>
            </a:r>
          </a:p>
        </p:txBody>
      </p:sp>
      <p:sp>
        <p:nvSpPr>
          <p:cNvPr id="10" name="Right Arrow 9"/>
          <p:cNvSpPr/>
          <p:nvPr/>
        </p:nvSpPr>
        <p:spPr>
          <a:xfrm>
            <a:off x="4641003" y="1995688"/>
            <a:ext cx="579077" cy="504056"/>
          </a:xfrm>
          <a:prstGeom prst="rightArrow">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20"/>
            <a:endParaRPr lang="en-GB">
              <a:solidFill>
                <a:prstClr val="white"/>
              </a:solidFill>
              <a:latin typeface="Calibri"/>
            </a:endParaRPr>
          </a:p>
        </p:txBody>
      </p:sp>
      <p:sp>
        <p:nvSpPr>
          <p:cNvPr id="11" name="Right Arrow 10"/>
          <p:cNvSpPr/>
          <p:nvPr/>
        </p:nvSpPr>
        <p:spPr>
          <a:xfrm>
            <a:off x="4662280" y="3560419"/>
            <a:ext cx="557792" cy="504056"/>
          </a:xfrm>
          <a:prstGeom prst="rightArrow">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20"/>
            <a:endParaRPr lang="en-GB">
              <a:solidFill>
                <a:prstClr val="white"/>
              </a:solidFill>
              <a:latin typeface="Calibri"/>
            </a:endParaRPr>
          </a:p>
        </p:txBody>
      </p:sp>
      <p:sp>
        <p:nvSpPr>
          <p:cNvPr id="12" name="TextBox 11"/>
          <p:cNvSpPr txBox="1"/>
          <p:nvPr/>
        </p:nvSpPr>
        <p:spPr>
          <a:xfrm>
            <a:off x="5212515" y="992876"/>
            <a:ext cx="3761640" cy="3958773"/>
          </a:xfrm>
          <a:prstGeom prst="rect">
            <a:avLst/>
          </a:prstGeom>
          <a:noFill/>
          <a:ln w="31750">
            <a:solidFill>
              <a:srgbClr val="002060">
                <a:alpha val="97000"/>
              </a:srgbClr>
            </a:solidFill>
          </a:ln>
        </p:spPr>
        <p:txBody>
          <a:bodyPr wrap="square" lIns="91424" tIns="45712" rIns="91424" bIns="45712" rtlCol="0">
            <a:spAutoFit/>
          </a:bodyPr>
          <a:lstStyle>
            <a:defPPr>
              <a:defRPr lang="en-US"/>
            </a:defPPr>
          </a:lstStyle>
          <a:p>
            <a:pPr algn="ctr" defTabSz="914220"/>
            <a:r>
              <a:rPr lang="en-GB" sz="2000" dirty="0">
                <a:solidFill>
                  <a:prstClr val="black"/>
                </a:solidFill>
                <a:latin typeface="Calibri"/>
              </a:rPr>
              <a:t>These measure also deliver </a:t>
            </a:r>
            <a:r>
              <a:rPr lang="en-GB" sz="2000" b="1" dirty="0">
                <a:solidFill>
                  <a:prstClr val="black"/>
                </a:solidFill>
                <a:latin typeface="Calibri"/>
              </a:rPr>
              <a:t>wider benefits </a:t>
            </a:r>
            <a:r>
              <a:rPr lang="en-GB" sz="2000" dirty="0">
                <a:solidFill>
                  <a:prstClr val="black"/>
                </a:solidFill>
                <a:latin typeface="Calibri"/>
              </a:rPr>
              <a:t>beyond reducing emissions</a:t>
            </a:r>
          </a:p>
          <a:p>
            <a:pPr algn="ctr" defTabSz="914220"/>
            <a:endParaRPr lang="en-GB" sz="800" dirty="0">
              <a:solidFill>
                <a:prstClr val="black"/>
              </a:solidFill>
              <a:latin typeface="Calibri"/>
            </a:endParaRPr>
          </a:p>
          <a:p>
            <a:pPr defTabSz="914220"/>
            <a:r>
              <a:rPr lang="en-GB" sz="2000" b="1" dirty="0">
                <a:solidFill>
                  <a:prstClr val="black"/>
                </a:solidFill>
                <a:latin typeface="Calibri"/>
              </a:rPr>
              <a:t>1. Environmental</a:t>
            </a:r>
          </a:p>
          <a:p>
            <a:pPr marL="342830" indent="-342830" defTabSz="914220">
              <a:buFont typeface="Arial" panose="020B0604020202020204" pitchFamily="34" charset="0"/>
              <a:buChar char="•"/>
            </a:pPr>
            <a:r>
              <a:rPr lang="en-GB" sz="2000" dirty="0">
                <a:solidFill>
                  <a:prstClr val="black"/>
                </a:solidFill>
                <a:latin typeface="Calibri"/>
              </a:rPr>
              <a:t>Improve water quality</a:t>
            </a:r>
          </a:p>
          <a:p>
            <a:pPr marL="342830" indent="-342830" defTabSz="914220">
              <a:buFont typeface="Arial" panose="020B0604020202020204" pitchFamily="34" charset="0"/>
              <a:buChar char="•"/>
            </a:pPr>
            <a:r>
              <a:rPr lang="en-GB" sz="2000" dirty="0">
                <a:solidFill>
                  <a:prstClr val="black"/>
                </a:solidFill>
                <a:latin typeface="Calibri"/>
              </a:rPr>
              <a:t>Improve air quality</a:t>
            </a:r>
          </a:p>
          <a:p>
            <a:pPr marL="342830" indent="-342830" defTabSz="914220">
              <a:buFont typeface="Arial" panose="020B0604020202020204" pitchFamily="34" charset="0"/>
              <a:buChar char="•"/>
            </a:pPr>
            <a:r>
              <a:rPr lang="en-GB" sz="2000" dirty="0">
                <a:solidFill>
                  <a:prstClr val="black"/>
                </a:solidFill>
                <a:latin typeface="Calibri"/>
              </a:rPr>
              <a:t>Improve animal welfare</a:t>
            </a:r>
          </a:p>
          <a:p>
            <a:pPr marL="342830" indent="-342830" defTabSz="914220">
              <a:buFont typeface="Arial" panose="020B0604020202020204" pitchFamily="34" charset="0"/>
              <a:buChar char="•"/>
            </a:pPr>
            <a:r>
              <a:rPr lang="en-GB" sz="2000" dirty="0">
                <a:solidFill>
                  <a:prstClr val="black"/>
                </a:solidFill>
                <a:latin typeface="Calibri"/>
              </a:rPr>
              <a:t>Soil quality</a:t>
            </a:r>
          </a:p>
          <a:p>
            <a:pPr marL="342830" indent="-342830" defTabSz="914220">
              <a:buFont typeface="Arial" panose="020B0604020202020204" pitchFamily="34" charset="0"/>
              <a:buChar char="•"/>
            </a:pPr>
            <a:r>
              <a:rPr lang="en-GB" sz="2000" dirty="0">
                <a:solidFill>
                  <a:prstClr val="black"/>
                </a:solidFill>
                <a:latin typeface="Calibri"/>
              </a:rPr>
              <a:t>Biodiversity</a:t>
            </a:r>
          </a:p>
          <a:p>
            <a:pPr defTabSz="914220"/>
            <a:r>
              <a:rPr lang="en-GB" sz="2000" b="1" dirty="0">
                <a:solidFill>
                  <a:prstClr val="black"/>
                </a:solidFill>
                <a:latin typeface="Calibri"/>
              </a:rPr>
              <a:t>2. Economic</a:t>
            </a:r>
          </a:p>
          <a:p>
            <a:pPr marL="342830" indent="-342830" defTabSz="914220">
              <a:buFont typeface="Arial" panose="020B0604020202020204" pitchFamily="34" charset="0"/>
              <a:buChar char="•"/>
            </a:pPr>
            <a:r>
              <a:rPr lang="en-GB" sz="2000" dirty="0">
                <a:solidFill>
                  <a:prstClr val="black"/>
                </a:solidFill>
                <a:latin typeface="Calibri"/>
              </a:rPr>
              <a:t>Crop and livestock yields</a:t>
            </a:r>
          </a:p>
          <a:p>
            <a:pPr defTabSz="914220"/>
            <a:endParaRPr lang="en-GB" sz="2000" dirty="0">
              <a:solidFill>
                <a:prstClr val="black"/>
              </a:solidFill>
              <a:latin typeface="Calibri"/>
            </a:endParaRPr>
          </a:p>
        </p:txBody>
      </p:sp>
    </p:spTree>
    <p:extLst>
      <p:ext uri="{BB962C8B-B14F-4D97-AF65-F5344CB8AC3E}">
        <p14:creationId xmlns:p14="http://schemas.microsoft.com/office/powerpoint/2010/main" val="382185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61" y="12444"/>
            <a:ext cx="1728192" cy="1243152"/>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2660879825"/>
              </p:ext>
            </p:extLst>
          </p:nvPr>
        </p:nvGraphicFramePr>
        <p:xfrm>
          <a:off x="1" y="987576"/>
          <a:ext cx="8100392" cy="4032448"/>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611560" y="130324"/>
            <a:ext cx="8229600" cy="857250"/>
          </a:xfrm>
        </p:spPr>
        <p:txBody>
          <a:bodyPr>
            <a:normAutofit fontScale="90000"/>
          </a:bodyPr>
          <a:lstStyle/>
          <a:p>
            <a:r>
              <a:rPr lang="en-GB" sz="3200" b="1" dirty="0">
                <a:latin typeface="Ebrima" panose="02000000000000000000" pitchFamily="2" charset="0"/>
                <a:ea typeface="Ebrima" panose="02000000000000000000" pitchFamily="2" charset="0"/>
                <a:cs typeface="Ebrima" panose="02000000000000000000" pitchFamily="2" charset="0"/>
              </a:rPr>
              <a:t/>
            </a:r>
            <a:br>
              <a:rPr lang="en-GB" sz="3200" b="1" dirty="0">
                <a:latin typeface="Ebrima" panose="02000000000000000000" pitchFamily="2" charset="0"/>
                <a:ea typeface="Ebrima" panose="02000000000000000000" pitchFamily="2" charset="0"/>
                <a:cs typeface="Ebrima" panose="02000000000000000000" pitchFamily="2" charset="0"/>
              </a:rPr>
            </a:br>
            <a:r>
              <a:rPr lang="en-GB" sz="3000" b="1" dirty="0"/>
              <a:t> </a:t>
            </a:r>
          </a:p>
        </p:txBody>
      </p:sp>
      <p:sp>
        <p:nvSpPr>
          <p:cNvPr id="9" name="Title 1"/>
          <p:cNvSpPr txBox="1">
            <a:spLocks/>
          </p:cNvSpPr>
          <p:nvPr/>
        </p:nvSpPr>
        <p:spPr>
          <a:xfrm>
            <a:off x="124076" y="130324"/>
            <a:ext cx="8716821" cy="857250"/>
          </a:xfrm>
          <a:prstGeom prst="rect">
            <a:avLst/>
          </a:prstGeom>
        </p:spPr>
        <p:txBody>
          <a:bodyPr vert="horz" lIns="91424" tIns="45712" rIns="91424" bIns="4571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2800" b="1" dirty="0">
                <a:solidFill>
                  <a:prstClr val="black"/>
                </a:solidFill>
                <a:latin typeface="Calibri"/>
              </a:rPr>
              <a:t>Eating less beef, lamb and dairy products can also contribute to reductions in GHG emissions</a:t>
            </a:r>
            <a:endParaRPr lang="en-GB" sz="2800" dirty="0">
              <a:solidFill>
                <a:prstClr val="black"/>
              </a:solidFill>
              <a:latin typeface="Calibri"/>
            </a:endParaRPr>
          </a:p>
        </p:txBody>
      </p:sp>
      <p:sp>
        <p:nvSpPr>
          <p:cNvPr id="3" name="TextBox 2"/>
          <p:cNvSpPr txBox="1"/>
          <p:nvPr/>
        </p:nvSpPr>
        <p:spPr>
          <a:xfrm>
            <a:off x="1475656" y="1491638"/>
            <a:ext cx="6120680" cy="715577"/>
          </a:xfrm>
          <a:prstGeom prst="rect">
            <a:avLst/>
          </a:prstGeom>
          <a:noFill/>
        </p:spPr>
        <p:txBody>
          <a:bodyPr wrap="square" lIns="91424" tIns="45712" rIns="91424" bIns="45712" rtlCol="0">
            <a:spAutoFit/>
          </a:bodyPr>
          <a:lstStyle/>
          <a:p>
            <a:pPr defTabSz="914220"/>
            <a:r>
              <a:rPr lang="en-GB" sz="2000" b="1" dirty="0">
                <a:solidFill>
                  <a:prstClr val="black"/>
                </a:solidFill>
                <a:latin typeface="Calibri"/>
              </a:rPr>
              <a:t>Animal protein sources generally have larger GHG footprints than plant-based sources</a:t>
            </a:r>
            <a:endParaRPr lang="en-GB" sz="2000" dirty="0">
              <a:solidFill>
                <a:prstClr val="black"/>
              </a:solidFill>
              <a:latin typeface="Calibri"/>
            </a:endParaRPr>
          </a:p>
        </p:txBody>
      </p:sp>
    </p:spTree>
    <p:extLst>
      <p:ext uri="{BB962C8B-B14F-4D97-AF65-F5344CB8AC3E}">
        <p14:creationId xmlns:p14="http://schemas.microsoft.com/office/powerpoint/2010/main" val="1142698971"/>
      </p:ext>
    </p:extLst>
  </p:cSld>
  <p:clrMapOvr>
    <a:masterClrMapping/>
  </p:clrMapOvr>
</p:sld>
</file>

<file path=ppt/theme/theme1.xml><?xml version="1.0" encoding="utf-8"?>
<a:theme xmlns:a="http://schemas.openxmlformats.org/drawingml/2006/main" name="Custom Design">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 PowerPoint 16x9_Master Template.potx" id="{109E9AB7-6D08-4F36-9881-F78080469B2A}" vid="{6EBEA7BE-A311-4E9D-8854-0352DB49545F}"/>
    </a:ext>
  </a:extLst>
</a:theme>
</file>

<file path=ppt/theme/theme2.xml><?xml version="1.0" encoding="utf-8"?>
<a:theme xmlns:a="http://schemas.openxmlformats.org/drawingml/2006/main" name="3_Map">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 PowerPoint 16x9_Master Template.potx" id="{109E9AB7-6D08-4F36-9881-F78080469B2A}" vid="{21EB0679-41EA-40E9-903F-A23B95DDC27D}"/>
    </a:ext>
  </a:extLst>
</a:theme>
</file>

<file path=ppt/theme/theme3.xml><?xml version="1.0" encoding="utf-8"?>
<a:theme xmlns:a="http://schemas.openxmlformats.org/drawingml/2006/main" name="2_Office Theme">
  <a:themeElements>
    <a:clrScheme name="CCC refresh">
      <a:dk1>
        <a:sysClr val="windowText" lastClr="000000"/>
      </a:dk1>
      <a:lt1>
        <a:sysClr val="window" lastClr="FFFFFF"/>
      </a:lt1>
      <a:dk2>
        <a:srgbClr val="1F497D"/>
      </a:dk2>
      <a:lt2>
        <a:srgbClr val="EEECE1"/>
      </a:lt2>
      <a:accent1>
        <a:srgbClr val="AEE0EE"/>
      </a:accent1>
      <a:accent2>
        <a:srgbClr val="7E8082"/>
      </a:accent2>
      <a:accent3>
        <a:srgbClr val="C1D82F"/>
      </a:accent3>
      <a:accent4>
        <a:srgbClr val="00543D"/>
      </a:accent4>
      <a:accent5>
        <a:srgbClr val="E1DE00"/>
      </a:accent5>
      <a:accent6>
        <a:srgbClr val="B5541B"/>
      </a:accent6>
      <a:hlink>
        <a:srgbClr val="00AFDB"/>
      </a:hlink>
      <a:folHlink>
        <a:srgbClr val="00AFDB"/>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C_PowerPoint_Template_v1.1_AJ [Compatibility Mode]" id="{F083E7B7-D805-4DB8-95C7-DC493891F97D}" vid="{AF2A2430-D191-4363-8B54-508F4FF40110}"/>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CC Custom Exhibits Theme">
    <a:dk1>
      <a:sysClr val="windowText" lastClr="000000"/>
    </a:dk1>
    <a:lt1>
      <a:sysClr val="window" lastClr="FFFFFF"/>
    </a:lt1>
    <a:dk2>
      <a:srgbClr val="1F497D"/>
    </a:dk2>
    <a:lt2>
      <a:srgbClr val="EEECE1"/>
    </a:lt2>
    <a:accent1>
      <a:srgbClr val="CC0000"/>
    </a:accent1>
    <a:accent2>
      <a:srgbClr val="0000CC"/>
    </a:accent2>
    <a:accent3>
      <a:srgbClr val="00A300"/>
    </a:accent3>
    <a:accent4>
      <a:srgbClr val="5C5C5C"/>
    </a:accent4>
    <a:accent5>
      <a:srgbClr val="00A9CE"/>
    </a:accent5>
    <a:accent6>
      <a:srgbClr val="FF7B24"/>
    </a:accent6>
    <a:hlink>
      <a:srgbClr val="221C35"/>
    </a:hlink>
    <a:folHlink>
      <a:srgbClr val="0000FF"/>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CC Custom Exhibits Theme">
    <a:dk1>
      <a:sysClr val="windowText" lastClr="000000"/>
    </a:dk1>
    <a:lt1>
      <a:sysClr val="window" lastClr="FFFFFF"/>
    </a:lt1>
    <a:dk2>
      <a:srgbClr val="1F497D"/>
    </a:dk2>
    <a:lt2>
      <a:srgbClr val="EEECE1"/>
    </a:lt2>
    <a:accent1>
      <a:srgbClr val="CC0000"/>
    </a:accent1>
    <a:accent2>
      <a:srgbClr val="0000CC"/>
    </a:accent2>
    <a:accent3>
      <a:srgbClr val="00A300"/>
    </a:accent3>
    <a:accent4>
      <a:srgbClr val="5C5C5C"/>
    </a:accent4>
    <a:accent5>
      <a:srgbClr val="00A9CE"/>
    </a:accent5>
    <a:accent6>
      <a:srgbClr val="FF7B24"/>
    </a:accent6>
    <a:hlink>
      <a:srgbClr val="221C35"/>
    </a:hlink>
    <a:folHlink>
      <a:srgbClr val="0000FF"/>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1048</TotalTime>
  <Words>869</Words>
  <Application>Microsoft Macintosh PowerPoint</Application>
  <PresentationFormat>On-screen Show (16:9)</PresentationFormat>
  <Paragraphs>136</Paragraphs>
  <Slides>13</Slides>
  <Notes>12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13</vt:i4>
      </vt:variant>
    </vt:vector>
  </HeadingPairs>
  <TitlesOfParts>
    <vt:vector size="26" baseType="lpstr">
      <vt:lpstr>Arial</vt:lpstr>
      <vt:lpstr>Calibri</vt:lpstr>
      <vt:lpstr>Calibri Light</vt:lpstr>
      <vt:lpstr>Ebrima</vt:lpstr>
      <vt:lpstr>Jacobs Chronos</vt:lpstr>
      <vt:lpstr>JacobsChronos</vt:lpstr>
      <vt:lpstr>Myriad Pro</vt:lpstr>
      <vt:lpstr>Times New Roman</vt:lpstr>
      <vt:lpstr>Wingdings</vt:lpstr>
      <vt:lpstr>Custom Design</vt:lpstr>
      <vt:lpstr>3_Map</vt:lpstr>
      <vt:lpstr>2_Office Theme</vt:lpstr>
      <vt:lpstr>3_Office Theme</vt:lpstr>
      <vt:lpstr>Food, farming &amp; land use</vt:lpstr>
      <vt:lpstr>Around 71% of UK land area is used for farming</vt:lpstr>
      <vt:lpstr>Trade (2018)</vt:lpstr>
      <vt:lpstr>The farming sector accounts for ~9%  (45.6 MtCO2e) of UK greenhouse gas (GHG) emissions </vt:lpstr>
      <vt:lpstr>The farming sector accounts for ~9%  (45.6 MtCO2e) of UK greenhouse gas (GHG) emissions </vt:lpstr>
      <vt:lpstr>GHG emissions in UK farming come from  four main sources</vt:lpstr>
      <vt:lpstr>By type of greenhouse gas, methane and nitrous oxide dominate emissions in agriculture </vt:lpstr>
      <vt:lpstr>But there are a range of measures that  farmers can adopt to reduce emissions</vt:lpstr>
      <vt:lpstr>  </vt:lpstr>
      <vt:lpstr>GHG emissions intensity of beef around the world</vt:lpstr>
      <vt:lpstr>The way we manage and change the use of land can release emissions and remove emissions (sequestration) from the atmosphere</vt:lpstr>
      <vt:lpstr>Measures to reduce emissions and increase removals</vt:lpstr>
      <vt:lpstr>Topics and speakers </vt:lpstr>
    </vt:vector>
  </TitlesOfParts>
  <Company>Involve</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Allan</dc:creator>
  <cp:lastModifiedBy>Microsoft Office User</cp:lastModifiedBy>
  <cp:revision>155</cp:revision>
  <dcterms:created xsi:type="dcterms:W3CDTF">2020-01-18T09:46:56Z</dcterms:created>
  <dcterms:modified xsi:type="dcterms:W3CDTF">2020-02-11T11:46:27Z</dcterms:modified>
</cp:coreProperties>
</file>