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94" r:id="rId2"/>
    <p:sldMasterId id="2147483930" r:id="rId3"/>
  </p:sldMasterIdLst>
  <p:notesMasterIdLst>
    <p:notesMasterId r:id="rId10"/>
  </p:notesMasterIdLst>
  <p:sldIdLst>
    <p:sldId id="446" r:id="rId4"/>
    <p:sldId id="447" r:id="rId5"/>
    <p:sldId id="448" r:id="rId6"/>
    <p:sldId id="449" r:id="rId7"/>
    <p:sldId id="450" r:id="rId8"/>
    <p:sldId id="451" r:id="rId9"/>
  </p:sldIdLst>
  <p:sldSz cx="9144000" cy="5143500" type="screen16x9"/>
  <p:notesSz cx="6858000" cy="9144000"/>
  <p:defaultTextStyle>
    <a:defPPr>
      <a:defRPr lang="en-US"/>
    </a:defPPr>
    <a:lvl1pPr marL="0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8"/>
    <p:restoredTop sz="71818" autoAdjust="0"/>
  </p:normalViewPr>
  <p:slideViewPr>
    <p:cSldViewPr snapToGrid="0" snapToObjects="1">
      <p:cViewPr varScale="1">
        <p:scale>
          <a:sx n="123" d="100"/>
          <a:sy n="123" d="100"/>
        </p:scale>
        <p:origin x="186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942DA99-6BA4-4DA7-8651-80752B5462FE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35AFC50-E6B6-4E43-B4E7-F9E2A95E63EC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90E0E93-EEE6-4D51-9F5C-4F52ACDE3916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="" xmlns:a16="http://schemas.microsoft.com/office/drawing/2014/main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54" y="830288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BD7953F-2CEC-49FD-9143-A18FFEBAE699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407A0F4-C136-4AFC-ACF9-D497162F1EA0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834D91D-A186-4D05-BFD3-C949F892CB38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A640D0-5A86-41DF-87EE-1C11B56E8945}"/>
              </a:ext>
            </a:extLst>
          </p:cNvPr>
          <p:cNvGrpSpPr/>
          <p:nvPr userDrawn="1"/>
        </p:nvGrpSpPr>
        <p:grpSpPr>
          <a:xfrm>
            <a:off x="672099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="" xmlns:a16="http://schemas.microsoft.com/office/drawing/2014/main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="" xmlns:a16="http://schemas.microsoft.com/office/drawing/2014/main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1BDF4D-D449-4B3A-A181-D7EBF1520D39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="" xmlns:a16="http://schemas.microsoft.com/office/drawing/2014/main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="" xmlns:a16="http://schemas.microsoft.com/office/drawing/2014/main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="" xmlns:a16="http://schemas.microsoft.com/office/drawing/2014/main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="" xmlns:a16="http://schemas.microsoft.com/office/drawing/2014/main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="" xmlns:a16="http://schemas.microsoft.com/office/drawing/2014/main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7DFB3E-CCDD-42C2-8947-D4DB09500896}"/>
              </a:ext>
            </a:extLst>
          </p:cNvPr>
          <p:cNvGrpSpPr/>
          <p:nvPr userDrawn="1"/>
        </p:nvGrpSpPr>
        <p:grpSpPr>
          <a:xfrm>
            <a:off x="685816" y="16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C96F09B-1F32-4067-B80B-4684EDE36A9E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>
            <a:lvl1pPr marL="0" indent="-269915">
              <a:buFont typeface="+mj-lt"/>
              <a:buAutoNum type="arabicPeriod"/>
              <a:defRPr/>
            </a:lvl1pPr>
            <a:lvl2pPr marL="539812" indent="-269915">
              <a:buFont typeface="+mj-lt"/>
              <a:buAutoNum type="arabicPeriod"/>
              <a:defRPr/>
            </a:lvl2pPr>
            <a:lvl3pPr marL="809720" indent="-269915">
              <a:buFont typeface="+mj-lt"/>
              <a:buAutoNum type="arabicPeriod"/>
              <a:defRPr/>
            </a:lvl3pPr>
            <a:lvl4pPr marL="1079622" indent="-269915">
              <a:buFont typeface="+mj-lt"/>
              <a:buAutoNum type="arabicPeriod"/>
              <a:defRPr/>
            </a:lvl4pPr>
            <a:lvl5pPr marL="1349537" indent="-26991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673513D-D459-4A26-A468-AB830834F0DA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6140CF-DC17-4C8C-9613-F6EA622E2EE1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C5D12E-DB67-4958-8D99-A3B81751DFE3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C11AF5-FE73-497F-836F-C894AEFF5F39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A705DD-56ED-4F54-AA91-35E616D4BC13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1EDC421-108E-4B62-8C43-E5D1190D267C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67264"/>
            <a:ext cx="2133600" cy="273844"/>
          </a:xfrm>
        </p:spPr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03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72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605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429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60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017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3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112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789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892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92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62D149B-FB3E-4F3C-91FC-502E6E33681F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8F4A85-93A7-4E9A-B2AF-E4854A2ED6B1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562"/>
            <a:r>
              <a:rPr lang="en-AU" smtClean="0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562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562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30" indent="-202430" algn="l" defTabSz="685562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860" indent="-202430" algn="l" defTabSz="685562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290" indent="-202430" algn="l" defTabSz="685562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720" indent="-202430" algn="l" defTabSz="685562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150" indent="-202430" algn="l" defTabSz="685562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390" indent="-202425" algn="l" defTabSz="685545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843" indent="-202425" algn="l" defTabSz="68554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760" indent="-202425" algn="l" defTabSz="68554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684" indent="-202425" algn="l" defTabSz="68554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595" indent="-202425" algn="l" defTabSz="68554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43"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43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5" y="4813268"/>
            <a:ext cx="1368659" cy="20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9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Greenhouse Gas Emissions of our consumption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2400" dirty="0"/>
              <a:t>John Barrett</a:t>
            </a:r>
          </a:p>
          <a:p>
            <a:pPr marL="0" indent="0">
              <a:buNone/>
            </a:pPr>
            <a:r>
              <a:rPr lang="en-GB" sz="2400" dirty="0"/>
              <a:t>University of Leeds</a:t>
            </a:r>
          </a:p>
        </p:txBody>
      </p:sp>
    </p:spTree>
    <p:extLst>
      <p:ext uri="{BB962C8B-B14F-4D97-AF65-F5344CB8AC3E}">
        <p14:creationId xmlns:p14="http://schemas.microsoft.com/office/powerpoint/2010/main" val="337585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Emissions of our consumption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88349"/>
            <a:ext cx="5149316" cy="3490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7" y="4845816"/>
            <a:ext cx="1800200" cy="24622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sz="1000" dirty="0">
                <a:solidFill>
                  <a:prstClr val="black"/>
                </a:solidFill>
                <a:latin typeface="Calibri"/>
              </a:rPr>
              <a:t>Source: University of Leeds</a:t>
            </a:r>
          </a:p>
        </p:txBody>
      </p:sp>
    </p:spTree>
    <p:extLst>
      <p:ext uri="{BB962C8B-B14F-4D97-AF65-F5344CB8AC3E}">
        <p14:creationId xmlns:p14="http://schemas.microsoft.com/office/powerpoint/2010/main" val="303334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reducing our emissions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650126"/>
            <a:ext cx="2666685" cy="1493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139702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851670"/>
            <a:ext cx="2093061" cy="1268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5" y="1974151"/>
            <a:ext cx="1003766" cy="1003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1991533"/>
            <a:ext cx="2088232" cy="10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drives our emissions?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63" y="987574"/>
            <a:ext cx="5951875" cy="3846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7" y="4845816"/>
            <a:ext cx="1800200" cy="24622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sz="1000" dirty="0">
                <a:solidFill>
                  <a:prstClr val="black"/>
                </a:solidFill>
                <a:latin typeface="Calibri"/>
              </a:rPr>
              <a:t>Source: University of Leeds</a:t>
            </a:r>
          </a:p>
        </p:txBody>
      </p:sp>
    </p:spTree>
    <p:extLst>
      <p:ext uri="{BB962C8B-B14F-4D97-AF65-F5344CB8AC3E}">
        <p14:creationId xmlns:p14="http://schemas.microsoft.com/office/powerpoint/2010/main" val="414908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Consumption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GB" sz="2400" b="1" dirty="0"/>
              <a:t>Consuming less</a:t>
            </a:r>
          </a:p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GB" sz="2400" b="1" dirty="0"/>
              <a:t>Less waste</a:t>
            </a:r>
          </a:p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GB" sz="2400" b="1" dirty="0"/>
              <a:t>Using products for longer</a:t>
            </a:r>
            <a:endParaRPr lang="en-GB" sz="2400" dirty="0"/>
          </a:p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US" sz="2400" b="1" dirty="0"/>
              <a:t>Repairing and product design</a:t>
            </a:r>
          </a:p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US" sz="2400" b="1" dirty="0"/>
              <a:t>Sharing economy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9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better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GB" sz="2400" b="1" dirty="0"/>
              <a:t>Resource and energy efficiency</a:t>
            </a:r>
          </a:p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GB" sz="2400" b="1" dirty="0"/>
              <a:t>Circular economy</a:t>
            </a:r>
            <a:endParaRPr lang="en-GB" sz="2400" dirty="0"/>
          </a:p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US" sz="2400" b="1" dirty="0"/>
              <a:t>Services instead of goods</a:t>
            </a:r>
          </a:p>
          <a:p>
            <a:pPr marL="457118" indent="-457118">
              <a:buFont typeface="Arial" panose="020B0604020202020204" pitchFamily="34" charset="0"/>
              <a:buAutoNum type="arabicPeriod"/>
            </a:pPr>
            <a:r>
              <a:rPr lang="en-US" sz="2400" b="1" dirty="0"/>
              <a:t>Using better materials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200158"/>
            <a:ext cx="3301538" cy="26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2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62</Words>
  <Application>Microsoft Macintosh PowerPoint</Application>
  <PresentationFormat>On-screen Show (16:9)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Jacobs Chronos</vt:lpstr>
      <vt:lpstr>JacobsChronos</vt:lpstr>
      <vt:lpstr>Wingdings</vt:lpstr>
      <vt:lpstr>Custom Design</vt:lpstr>
      <vt:lpstr>3_Map</vt:lpstr>
      <vt:lpstr>3_Office Theme</vt:lpstr>
      <vt:lpstr>PowerPoint Presentation</vt:lpstr>
      <vt:lpstr>Emissions of our consumption</vt:lpstr>
      <vt:lpstr>Options for reducing our emissions</vt:lpstr>
      <vt:lpstr>What drives our emissions?</vt:lpstr>
      <vt:lpstr>Avoiding Consumption</vt:lpstr>
      <vt:lpstr>Making better products</vt:lpstr>
    </vt:vector>
  </TitlesOfParts>
  <Company>Involve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Microsoft Office User</cp:lastModifiedBy>
  <cp:revision>139</cp:revision>
  <dcterms:created xsi:type="dcterms:W3CDTF">2020-01-18T09:46:56Z</dcterms:created>
  <dcterms:modified xsi:type="dcterms:W3CDTF">2020-02-11T11:31:28Z</dcterms:modified>
</cp:coreProperties>
</file>