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1" r:id="rId1"/>
    <p:sldMasterId id="2147483794" r:id="rId2"/>
    <p:sldMasterId id="2147483942" r:id="rId3"/>
  </p:sldMasterIdLst>
  <p:notesMasterIdLst>
    <p:notesMasterId r:id="rId17"/>
  </p:notesMasterIdLst>
  <p:sldIdLst>
    <p:sldId id="452" r:id="rId4"/>
    <p:sldId id="453" r:id="rId5"/>
    <p:sldId id="454" r:id="rId6"/>
    <p:sldId id="455" r:id="rId7"/>
    <p:sldId id="456" r:id="rId8"/>
    <p:sldId id="457" r:id="rId9"/>
    <p:sldId id="458" r:id="rId10"/>
    <p:sldId id="459" r:id="rId11"/>
    <p:sldId id="460" r:id="rId12"/>
    <p:sldId id="461" r:id="rId13"/>
    <p:sldId id="462" r:id="rId14"/>
    <p:sldId id="463" r:id="rId15"/>
    <p:sldId id="464" r:id="rId16"/>
  </p:sldIdLst>
  <p:sldSz cx="9144000" cy="5143500" type="screen16x9"/>
  <p:notesSz cx="6858000" cy="9144000"/>
  <p:defaultTextStyle>
    <a:defPPr>
      <a:defRPr lang="en-US"/>
    </a:defPPr>
    <a:lvl1pPr marL="0" algn="l" defTabSz="4569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974" algn="l" defTabSz="4569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973" algn="l" defTabSz="4569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954" algn="l" defTabSz="4569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944" algn="l" defTabSz="4569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4917" algn="l" defTabSz="4569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1891" algn="l" defTabSz="4569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8880" algn="l" defTabSz="4569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5862" algn="l" defTabSz="4569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88"/>
    <p:restoredTop sz="71818" autoAdjust="0"/>
  </p:normalViewPr>
  <p:slideViewPr>
    <p:cSldViewPr snapToGrid="0" snapToObjects="1">
      <p:cViewPr varScale="1">
        <p:scale>
          <a:sx n="123" d="100"/>
          <a:sy n="123" d="100"/>
        </p:scale>
        <p:origin x="1864" y="17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D8D018-856B-6445-A9C5-053D54818AC1}" type="datetimeFigureOut">
              <a:rPr lang="en-US" smtClean="0"/>
              <a:t>2/11/20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EF99E2-675F-2C42-9469-6B8B96FF0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506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69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974" algn="l" defTabSz="4569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973" algn="l" defTabSz="4569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954" algn="l" defTabSz="4569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944" algn="l" defTabSz="4569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917" algn="l" defTabSz="4569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891" algn="l" defTabSz="4569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880" algn="l" defTabSz="4569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862" algn="l" defTabSz="4569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Relationship Id="rId3" Type="http://schemas.openxmlformats.org/officeDocument/2006/relationships/hyperlink" Target="https://doi.org/10.1016/j.techfore.2017.07.006" TargetMode="Externa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oi-org.abc.cardiff.ac.uk/10.1177/0276146717700228" TargetMode="External"/><Relationship Id="rId4" Type="http://schemas.openxmlformats.org/officeDocument/2006/relationships/hyperlink" Target="https://doi.org/10.1016/j.bushor.2016.06.006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4713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55637" y="4837907"/>
            <a:ext cx="5486400" cy="3600451"/>
          </a:xfrm>
        </p:spPr>
        <p:txBody>
          <a:bodyPr/>
          <a:lstStyle/>
          <a:p>
            <a:pPr marL="171450" indent="-171450">
              <a:buFontTx/>
              <a:buChar char="-"/>
            </a:pPr>
            <a:endParaRPr lang="en-GB" i="1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7917C-9B05-4E75-9EF6-736529A55D48}" type="slidenum">
              <a:rPr lang="en-GB" smtClean="0">
                <a:solidFill>
                  <a:prstClr val="black"/>
                </a:solidFill>
                <a:latin typeface="Calibri"/>
              </a:rPr>
              <a:pPr/>
              <a:t>1</a:t>
            </a:fld>
            <a:endParaRPr lang="en-GB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433514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9F57B2-C607-473A-A4EB-EF4CA05E0347}" type="slidenum">
              <a:rPr lang="en-GB" smtClean="0">
                <a:solidFill>
                  <a:prstClr val="black"/>
                </a:solidFill>
                <a:latin typeface="Calibri"/>
              </a:rPr>
              <a:pPr/>
              <a:t>10</a:t>
            </a:fld>
            <a:endParaRPr lang="en-GB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157131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9F57B2-C607-473A-A4EB-EF4CA05E0347}" type="slidenum">
              <a:rPr lang="en-GB" smtClean="0">
                <a:solidFill>
                  <a:prstClr val="black"/>
                </a:solidFill>
                <a:latin typeface="Calibri"/>
              </a:rPr>
              <a:pPr/>
              <a:t>11</a:t>
            </a:fld>
            <a:endParaRPr lang="en-GB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008014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Acquier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A.,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Daudigeos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T., &amp;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Pinkse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J. (2017). Promises and paradoxes of the sharing economy: An organizing framework. </a:t>
            </a:r>
            <a:r>
              <a:rPr lang="en-US" sz="12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Technological Forecasting and Social Change, 125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1-10.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doi: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https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://doi.org/10.1016/j.techfore.2017.07.006</a:t>
            </a:r>
            <a:endParaRPr lang="en-US" sz="120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endParaRPr lang="en-US" sz="120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r>
              <a:rPr lang="en-US" dirty="0" err="1"/>
              <a:t>Parguel</a:t>
            </a:r>
            <a:r>
              <a:rPr lang="en-US" dirty="0"/>
              <a:t>, B., </a:t>
            </a:r>
            <a:r>
              <a:rPr lang="en-US" dirty="0" err="1"/>
              <a:t>Lunardo</a:t>
            </a:r>
            <a:r>
              <a:rPr lang="en-US" dirty="0"/>
              <a:t>, R., Benoit-Moreau, F., 2017. Sustainability of the sharing economy in question: when second-hand peer-to-peer platforms stimulate indulgent consumption. Technol. Forecast. Soc. Chang (125).</a:t>
            </a:r>
          </a:p>
          <a:p>
            <a:pPr marL="0" indent="0">
              <a:buFontTx/>
              <a:buNone/>
            </a:pPr>
            <a:endParaRPr lang="en-US" dirty="0"/>
          </a:p>
          <a:p>
            <a:pPr marL="0" indent="0">
              <a:buFontTx/>
              <a:buNone/>
            </a:pP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Verboven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H., &amp;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Vanherck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L. (2016). The sustainability paradox of the sharing economy. </a:t>
            </a:r>
            <a:r>
              <a:rPr lang="en-GB" sz="1200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uwf</a:t>
            </a:r>
            <a:r>
              <a:rPr lang="en-GB" sz="12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UmweltWirtschaftsForum</a:t>
            </a:r>
            <a:r>
              <a:rPr lang="en-GB" sz="12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24</a:t>
            </a:r>
            <a:r>
              <a:rPr lang="en-GB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(4), 303-314. doi:10.1007/s00550-016-0410-y</a:t>
            </a:r>
            <a:endParaRPr lang="en-US" dirty="0"/>
          </a:p>
          <a:p>
            <a:pPr marL="0" indent="0">
              <a:buFontTx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9F57B2-C607-473A-A4EB-EF4CA05E0347}" type="slidenum">
              <a:rPr lang="en-GB" smtClean="0">
                <a:solidFill>
                  <a:prstClr val="black"/>
                </a:solidFill>
                <a:latin typeface="Calibri"/>
              </a:rPr>
              <a:pPr/>
              <a:t>12</a:t>
            </a:fld>
            <a:endParaRPr lang="en-GB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388350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9F57B2-C607-473A-A4EB-EF4CA05E0347}" type="slidenum">
              <a:rPr lang="en-GB" smtClean="0">
                <a:solidFill>
                  <a:prstClr val="black"/>
                </a:solidFill>
                <a:latin typeface="Calibri"/>
              </a:rPr>
              <a:pPr/>
              <a:t>13</a:t>
            </a:fld>
            <a:endParaRPr lang="en-GB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173913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9F57B2-C607-473A-A4EB-EF4CA05E0347}" type="slidenum">
              <a:rPr lang="en-GB" smtClean="0">
                <a:solidFill>
                  <a:prstClr val="black"/>
                </a:solidFill>
                <a:latin typeface="Calibri"/>
              </a:rPr>
              <a:pPr/>
              <a:t>2</a:t>
            </a:fld>
            <a:endParaRPr lang="en-GB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238779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9F57B2-C607-473A-A4EB-EF4CA05E0347}" type="slidenum">
              <a:rPr lang="en-GB" smtClean="0">
                <a:solidFill>
                  <a:prstClr val="black"/>
                </a:solidFill>
                <a:latin typeface="Calibri"/>
              </a:rPr>
              <a:pPr/>
              <a:t>3</a:t>
            </a:fld>
            <a:endParaRPr lang="en-GB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410395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Campana, M., </a:t>
            </a:r>
            <a:r>
              <a:rPr lang="en-US" dirty="0" err="1"/>
              <a:t>Chatzidakis</a:t>
            </a:r>
            <a:r>
              <a:rPr lang="en-US" dirty="0"/>
              <a:t>, A., &amp; </a:t>
            </a:r>
            <a:r>
              <a:rPr lang="en-US" dirty="0" err="1"/>
              <a:t>Laamanen</a:t>
            </a:r>
            <a:r>
              <a:rPr lang="en-US" dirty="0"/>
              <a:t>, M. (2017). Introduction to the Special Issue: A </a:t>
            </a:r>
            <a:r>
              <a:rPr lang="en-US" dirty="0" err="1"/>
              <a:t>Macromarketing</a:t>
            </a:r>
            <a:r>
              <a:rPr lang="en-US" dirty="0"/>
              <a:t> Perspective on Alternative Economies. </a:t>
            </a:r>
            <a:r>
              <a:rPr lang="en-US" i="1" dirty="0"/>
              <a:t>Journal of </a:t>
            </a:r>
            <a:r>
              <a:rPr lang="en-US" i="1" dirty="0" err="1"/>
              <a:t>Macromarketing</a:t>
            </a:r>
            <a:r>
              <a:rPr lang="en-US" dirty="0"/>
              <a:t>, </a:t>
            </a:r>
            <a:r>
              <a:rPr lang="en-US" i="1" dirty="0"/>
              <a:t>37</a:t>
            </a:r>
            <a:r>
              <a:rPr lang="en-US" dirty="0"/>
              <a:t>(2), 125–130. https://doi.org/</a:t>
            </a:r>
            <a:r>
              <a:rPr lang="en-US" dirty="0">
                <a:hlinkClick r:id="rId3"/>
              </a:rPr>
              <a:t>10.1177/0276146717700228</a:t>
            </a:r>
            <a:endParaRPr lang="en-US" dirty="0"/>
          </a:p>
          <a:p>
            <a:endParaRPr lang="en-US" dirty="0"/>
          </a:p>
          <a:p>
            <a:r>
              <a:rPr lang="en-US" dirty="0"/>
              <a:t>Garcia, H. (2013). Consumption 2.0. Futurist, 47(1), 6-8</a:t>
            </a:r>
          </a:p>
          <a:p>
            <a:endParaRPr lang="en-US" dirty="0"/>
          </a:p>
          <a:p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Kathan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W.,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Matzler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K., &amp;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Veider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V. (2016). The sharing economy: Your business model's friend or foe? </a:t>
            </a:r>
            <a:r>
              <a:rPr lang="en-US" sz="12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Business Horizons, 59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(6), 663-672.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doi: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https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://doi.org/10.1016/j.bushor.2016.06.006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9F57B2-C607-473A-A4EB-EF4CA05E0347}" type="slidenum">
              <a:rPr lang="en-GB" smtClean="0">
                <a:solidFill>
                  <a:prstClr val="black"/>
                </a:solidFill>
                <a:latin typeface="Calibri"/>
              </a:rPr>
              <a:pPr/>
              <a:t>4</a:t>
            </a:fld>
            <a:endParaRPr lang="en-GB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394890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9F57B2-C607-473A-A4EB-EF4CA05E0347}" type="slidenum">
              <a:rPr lang="en-GB" smtClean="0">
                <a:solidFill>
                  <a:prstClr val="black"/>
                </a:solidFill>
                <a:latin typeface="Calibri"/>
              </a:rPr>
              <a:pPr/>
              <a:t>5</a:t>
            </a:fld>
            <a:endParaRPr lang="en-GB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256029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0A85E6"/>
                </a:solidFill>
                <a:latin typeface="Open Sans Light"/>
              </a:rPr>
              <a:t>Source: Statista 2019. Which of these articles have you bought second hand in the past 12 months (no matter if online or in person)? Available at: https://www.statista.com/forecasts/997906/second-hand-purchases-by-category-in-the-uk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rgbClr val="0A85E6"/>
              </a:solidFill>
              <a:latin typeface="Open Sans Light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9F57B2-C607-473A-A4EB-EF4CA05E0347}" type="slidenum">
              <a:rPr lang="en-GB" smtClean="0">
                <a:solidFill>
                  <a:prstClr val="black"/>
                </a:solidFill>
                <a:latin typeface="Calibri"/>
              </a:rPr>
              <a:pPr/>
              <a:t>6</a:t>
            </a:fld>
            <a:endParaRPr lang="en-GB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968567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PWC (</a:t>
            </a:r>
            <a:r>
              <a:rPr lang="en-GB" dirty="0" err="1"/>
              <a:t>PriceWaterhouseCooper</a:t>
            </a:r>
            <a:r>
              <a:rPr lang="en-GB" dirty="0"/>
              <a:t>) 2015. The Sharing Economy, available at https://www.pwc.fr/fr/assets/files/pdf/2015/05/pwc_etude_sharing_economy.pdf [accessed 20.01.2019)</a:t>
            </a:r>
          </a:p>
          <a:p>
            <a:endParaRPr lang="en-GB" dirty="0"/>
          </a:p>
          <a:p>
            <a:r>
              <a:rPr lang="en-US" dirty="0" err="1"/>
              <a:t>Ozcan</a:t>
            </a:r>
            <a:r>
              <a:rPr lang="en-US" dirty="0"/>
              <a:t>, Pinar, </a:t>
            </a:r>
            <a:r>
              <a:rPr lang="en-US" dirty="0" err="1"/>
              <a:t>Möhlmann</a:t>
            </a:r>
            <a:r>
              <a:rPr lang="en-US" dirty="0"/>
              <a:t>, M. and Krishnamoorthy, </a:t>
            </a:r>
            <a:r>
              <a:rPr lang="en-US" dirty="0" err="1"/>
              <a:t>Chandy</a:t>
            </a:r>
            <a:r>
              <a:rPr lang="en-US" dirty="0"/>
              <a:t> (2018) </a:t>
            </a:r>
            <a:r>
              <a:rPr lang="en-US" i="1" dirty="0"/>
              <a:t>Who shares and who doesn't? Results of the UK Sharing Economy Consumer Survey 2017.</a:t>
            </a:r>
            <a:r>
              <a:rPr lang="en-US" dirty="0"/>
              <a:t> Warwick: Warwick Business School. (available at http://wrap.warwick.ac.uk/103410/7/WRAP-who-shares-and-who-doesn%2527t-results-UK-sharing-economy-Mohlmann-2018.pdf)</a:t>
            </a:r>
          </a:p>
          <a:p>
            <a:endParaRPr lang="en-US" dirty="0"/>
          </a:p>
          <a:p>
            <a:r>
              <a:rPr lang="en-US" dirty="0"/>
              <a:t>European Commission (2017).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Exploratory study of consumer issues in online peer-to-peer platform markets</a:t>
            </a:r>
            <a:r>
              <a:rPr lang="en-US" dirty="0"/>
              <a:t>. Report available at: https://ec.europa.eu/info/sites/info/files/final_report_may_2017.pdf [accessed 20.12.2020]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9F57B2-C607-473A-A4EB-EF4CA05E0347}" type="slidenum">
              <a:rPr lang="en-GB" smtClean="0">
                <a:solidFill>
                  <a:prstClr val="black"/>
                </a:solidFill>
                <a:latin typeface="Calibri"/>
              </a:rPr>
              <a:pPr/>
              <a:t>7</a:t>
            </a:fld>
            <a:endParaRPr lang="en-GB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392185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9F57B2-C607-473A-A4EB-EF4CA05E0347}" type="slidenum">
              <a:rPr lang="en-GB" smtClean="0">
                <a:solidFill>
                  <a:prstClr val="black"/>
                </a:solidFill>
                <a:latin typeface="Calibri"/>
              </a:rPr>
              <a:pPr/>
              <a:t>8</a:t>
            </a:fld>
            <a:endParaRPr lang="en-GB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096576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9F57B2-C607-473A-A4EB-EF4CA05E0347}" type="slidenum">
              <a:rPr lang="en-GB" smtClean="0">
                <a:solidFill>
                  <a:prstClr val="black"/>
                </a:solidFill>
                <a:latin typeface="Calibri"/>
              </a:rPr>
              <a:pPr/>
              <a:t>9</a:t>
            </a:fld>
            <a:endParaRPr lang="en-GB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54096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18.xml.rels><?xml version="1.0" encoding="UTF-8" standalone="yes"?>
<Relationships xmlns="http://schemas.openxmlformats.org/package/2006/relationships"><Relationship Id="rId11" Type="http://schemas.openxmlformats.org/officeDocument/2006/relationships/hyperlink" Target="https://www.linkedin.com/company/jacobs/" TargetMode="External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Relationship Id="rId3" Type="http://schemas.openxmlformats.org/officeDocument/2006/relationships/hyperlink" Target="https://twitter.com/JacobsConnects" TargetMode="External"/><Relationship Id="rId4" Type="http://schemas.openxmlformats.org/officeDocument/2006/relationships/image" Target="../media/image7.png"/><Relationship Id="rId5" Type="http://schemas.openxmlformats.org/officeDocument/2006/relationships/hyperlink" Target="https://www.facebook.com/JacobsConnects/" TargetMode="External"/><Relationship Id="rId6" Type="http://schemas.openxmlformats.org/officeDocument/2006/relationships/image" Target="../media/image8.png"/><Relationship Id="rId7" Type="http://schemas.openxmlformats.org/officeDocument/2006/relationships/hyperlink" Target="https://www.instagram.com/jacobsconnects/" TargetMode="External"/><Relationship Id="rId8" Type="http://schemas.openxmlformats.org/officeDocument/2006/relationships/image" Target="../media/image9.png"/><Relationship Id="rId9" Type="http://schemas.openxmlformats.org/officeDocument/2006/relationships/hyperlink" Target="https://www.youtube.com/user/jacobsworldwide" TargetMode="External"/><Relationship Id="rId10" Type="http://schemas.openxmlformats.org/officeDocument/2006/relationships/image" Target="../media/image10.png"/></Relationships>
</file>

<file path=ppt/slideLayouts/_rels/slideLayout19.xml.rels><?xml version="1.0" encoding="UTF-8" standalone="yes"?>
<Relationships xmlns="http://schemas.openxmlformats.org/package/2006/relationships"><Relationship Id="rId11" Type="http://schemas.openxmlformats.org/officeDocument/2006/relationships/hyperlink" Target="https://www.linkedin.com/company/jacobs/" TargetMode="External"/><Relationship Id="rId1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Relationship Id="rId3" Type="http://schemas.openxmlformats.org/officeDocument/2006/relationships/hyperlink" Target="https://twitter.com/JacobsConnects" TargetMode="External"/><Relationship Id="rId4" Type="http://schemas.openxmlformats.org/officeDocument/2006/relationships/image" Target="../media/image7.png"/><Relationship Id="rId5" Type="http://schemas.openxmlformats.org/officeDocument/2006/relationships/hyperlink" Target="https://www.facebook.com/JacobsConnects/" TargetMode="External"/><Relationship Id="rId6" Type="http://schemas.openxmlformats.org/officeDocument/2006/relationships/image" Target="../media/image8.png"/><Relationship Id="rId7" Type="http://schemas.openxmlformats.org/officeDocument/2006/relationships/hyperlink" Target="https://www.instagram.com/jacobsconnects/" TargetMode="External"/><Relationship Id="rId8" Type="http://schemas.openxmlformats.org/officeDocument/2006/relationships/image" Target="../media/image9.png"/><Relationship Id="rId9" Type="http://schemas.openxmlformats.org/officeDocument/2006/relationships/hyperlink" Target="https://www.youtube.com/user/jacobsworldwide" TargetMode="External"/><Relationship Id="rId10" Type="http://schemas.openxmlformats.org/officeDocument/2006/relationships/image" Target="../media/image10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1" Type="http://schemas.openxmlformats.org/officeDocument/2006/relationships/hyperlink" Target="https://www.linkedin.com/company/jacobs/" TargetMode="External"/><Relationship Id="rId1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Relationship Id="rId3" Type="http://schemas.openxmlformats.org/officeDocument/2006/relationships/hyperlink" Target="https://twitter.com/JacobsConnects" TargetMode="External"/><Relationship Id="rId4" Type="http://schemas.openxmlformats.org/officeDocument/2006/relationships/image" Target="../media/image7.png"/><Relationship Id="rId5" Type="http://schemas.openxmlformats.org/officeDocument/2006/relationships/hyperlink" Target="https://www.facebook.com/JacobsConnects/" TargetMode="External"/><Relationship Id="rId6" Type="http://schemas.openxmlformats.org/officeDocument/2006/relationships/image" Target="../media/image8.png"/><Relationship Id="rId7" Type="http://schemas.openxmlformats.org/officeDocument/2006/relationships/hyperlink" Target="https://www.instagram.com/jacobsconnects/" TargetMode="External"/><Relationship Id="rId8" Type="http://schemas.openxmlformats.org/officeDocument/2006/relationships/image" Target="../media/image9.png"/><Relationship Id="rId9" Type="http://schemas.openxmlformats.org/officeDocument/2006/relationships/hyperlink" Target="https://www.youtube.com/user/jacobsworldwide" TargetMode="External"/><Relationship Id="rId10" Type="http://schemas.openxmlformats.org/officeDocument/2006/relationships/image" Target="../media/image10.png"/></Relationships>
</file>

<file path=ppt/slideLayouts/_rels/slideLayout21.xml.rels><?xml version="1.0" encoding="UTF-8" standalone="yes"?>
<Relationships xmlns="http://schemas.openxmlformats.org/package/2006/relationships"><Relationship Id="rId11" Type="http://schemas.openxmlformats.org/officeDocument/2006/relationships/hyperlink" Target="https://www.linkedin.com/company/jacobs/" TargetMode="External"/><Relationship Id="rId1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Relationship Id="rId3" Type="http://schemas.openxmlformats.org/officeDocument/2006/relationships/hyperlink" Target="https://twitter.com/JacobsConnects" TargetMode="External"/><Relationship Id="rId4" Type="http://schemas.openxmlformats.org/officeDocument/2006/relationships/image" Target="../media/image7.png"/><Relationship Id="rId5" Type="http://schemas.openxmlformats.org/officeDocument/2006/relationships/hyperlink" Target="https://www.facebook.com/JacobsConnects/" TargetMode="External"/><Relationship Id="rId6" Type="http://schemas.openxmlformats.org/officeDocument/2006/relationships/image" Target="../media/image8.png"/><Relationship Id="rId7" Type="http://schemas.openxmlformats.org/officeDocument/2006/relationships/hyperlink" Target="https://www.instagram.com/jacobsconnects/" TargetMode="External"/><Relationship Id="rId8" Type="http://schemas.openxmlformats.org/officeDocument/2006/relationships/image" Target="../media/image9.png"/><Relationship Id="rId9" Type="http://schemas.openxmlformats.org/officeDocument/2006/relationships/hyperlink" Target="https://www.youtube.com/user/jacobsworldwide" TargetMode="External"/><Relationship Id="rId10" Type="http://schemas.openxmlformats.org/officeDocument/2006/relationships/image" Target="../media/image10.png"/></Relationships>
</file>

<file path=ppt/slideLayouts/_rels/slideLayout22.xml.rels><?xml version="1.0" encoding="UTF-8" standalone="yes"?>
<Relationships xmlns="http://schemas.openxmlformats.org/package/2006/relationships"><Relationship Id="rId11" Type="http://schemas.openxmlformats.org/officeDocument/2006/relationships/hyperlink" Target="https://www.linkedin.com/company/jacobs/" TargetMode="External"/><Relationship Id="rId1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Relationship Id="rId3" Type="http://schemas.openxmlformats.org/officeDocument/2006/relationships/hyperlink" Target="https://twitter.com/JacobsConnects" TargetMode="External"/><Relationship Id="rId4" Type="http://schemas.openxmlformats.org/officeDocument/2006/relationships/image" Target="../media/image7.png"/><Relationship Id="rId5" Type="http://schemas.openxmlformats.org/officeDocument/2006/relationships/hyperlink" Target="https://www.facebook.com/JacobsConnects/" TargetMode="External"/><Relationship Id="rId6" Type="http://schemas.openxmlformats.org/officeDocument/2006/relationships/image" Target="../media/image8.png"/><Relationship Id="rId7" Type="http://schemas.openxmlformats.org/officeDocument/2006/relationships/hyperlink" Target="https://www.instagram.com/jacobsconnects/" TargetMode="External"/><Relationship Id="rId8" Type="http://schemas.openxmlformats.org/officeDocument/2006/relationships/image" Target="../media/image9.png"/><Relationship Id="rId9" Type="http://schemas.openxmlformats.org/officeDocument/2006/relationships/hyperlink" Target="https://www.youtube.com/user/jacobsworldwide" TargetMode="External"/><Relationship Id="rId10" Type="http://schemas.openxmlformats.org/officeDocument/2006/relationships/image" Target="../media/image10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lack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3D50233-4E83-4DC3-B0FF-BDAF1A79C0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title, 28pt bold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FF68160C-305B-4527-8177-840ACDC9C0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 dirty="0">
                <a:solidFill>
                  <a:srgbClr val="000000"/>
                </a:solidFill>
                <a:latin typeface="Jacobs Chronos"/>
              </a:rPr>
              <a:t>©Jacobs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88DFC9E-1133-4011-BE9F-F92542AC30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3E39EC-4BE2-4DEA-81C0-4ABC0AAB4AC0}" type="slidenum">
              <a:rPr lang="en-AU" smtClean="0">
                <a:solidFill>
                  <a:srgbClr val="000000"/>
                </a:solidFill>
                <a:latin typeface="Jacobs Chronos"/>
              </a:rPr>
              <a:pPr/>
              <a:t>‹#›</a:t>
            </a:fld>
            <a:endParaRPr lang="en-AU" dirty="0">
              <a:solidFill>
                <a:srgbClr val="000000"/>
              </a:solidFill>
              <a:latin typeface="Jacobs Chronos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E465AAE8-1348-4C39-A60F-D29A796686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9792" y="932270"/>
            <a:ext cx="8641080" cy="37016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9F5B10BB-2279-444D-A69E-B8C415407EFF}"/>
              </a:ext>
            </a:extLst>
          </p:cNvPr>
          <p:cNvSpPr/>
          <p:nvPr userDrawn="1"/>
        </p:nvSpPr>
        <p:spPr>
          <a:xfrm>
            <a:off x="0" y="0"/>
            <a:ext cx="13716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9" tIns="34289" rIns="68559" bIns="34289" rtlCol="0" anchor="ctr"/>
          <a:lstStyle/>
          <a:p>
            <a:pPr algn="ctr" defTabSz="685562"/>
            <a:endParaRPr lang="en-US" sz="1400">
              <a:solidFill>
                <a:srgbClr val="FFFFFF"/>
              </a:solidFill>
              <a:latin typeface="Jacobs Chrono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197C72B8-85D1-40F1-943D-22DB1FC9F4C8}"/>
              </a:ext>
            </a:extLst>
          </p:cNvPr>
          <p:cNvCxnSpPr/>
          <p:nvPr userDrawn="1"/>
        </p:nvCxnSpPr>
        <p:spPr>
          <a:xfrm>
            <a:off x="240030" y="4663440"/>
            <a:ext cx="864108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6408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Re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3D50233-4E83-4DC3-B0FF-BDAF1A79C0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title, 28pt bold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FF68160C-305B-4527-8177-840ACDC9C0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>
                <a:solidFill>
                  <a:srgbClr val="000000"/>
                </a:solidFill>
                <a:latin typeface="Jacobs Chronos"/>
              </a:rPr>
              <a:t>©Jacobs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88DFC9E-1133-4011-BE9F-F92542AC30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3E39EC-4BE2-4DEA-81C0-4ABC0AAB4AC0}" type="slidenum">
              <a:rPr lang="en-AU" smtClean="0">
                <a:solidFill>
                  <a:srgbClr val="000000"/>
                </a:solidFill>
                <a:latin typeface="Jacobs Chronos"/>
              </a:rPr>
              <a:pPr/>
              <a:t>‹#›</a:t>
            </a:fld>
            <a:endParaRPr lang="en-AU" dirty="0">
              <a:solidFill>
                <a:srgbClr val="000000"/>
              </a:solidFill>
              <a:latin typeface="Jacobs Chronos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E465AAE8-1348-4C39-A60F-D29A796686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9792" y="932270"/>
            <a:ext cx="8641080" cy="37016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3942DA99-6BA4-4DA7-8651-80752B5462FE}"/>
              </a:ext>
            </a:extLst>
          </p:cNvPr>
          <p:cNvGrpSpPr/>
          <p:nvPr userDrawn="1"/>
        </p:nvGrpSpPr>
        <p:grpSpPr>
          <a:xfrm>
            <a:off x="2" y="5006340"/>
            <a:ext cx="9152097" cy="137160"/>
            <a:chOff x="0" y="5303520"/>
            <a:chExt cx="12202796" cy="594360"/>
          </a:xfrm>
        </p:grpSpPr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9FC97499-E988-4B11-B114-5E15CA266BF8}"/>
                </a:ext>
              </a:extLst>
            </p:cNvPr>
            <p:cNvSpPr/>
            <p:nvPr userDrawn="1"/>
          </p:nvSpPr>
          <p:spPr>
            <a:xfrm>
              <a:off x="9245604" y="5303520"/>
              <a:ext cx="2651760" cy="594360"/>
            </a:xfrm>
            <a:prstGeom prst="rect">
              <a:avLst/>
            </a:prstGeom>
            <a:solidFill>
              <a:srgbClr val="D728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562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="" xmlns:a16="http://schemas.microsoft.com/office/drawing/2014/main" id="{4BB952E0-2CF7-48F8-8262-7CE47CD99877}"/>
                </a:ext>
              </a:extLst>
            </p:cNvPr>
            <p:cNvSpPr/>
            <p:nvPr userDrawn="1"/>
          </p:nvSpPr>
          <p:spPr>
            <a:xfrm>
              <a:off x="11868149" y="5303520"/>
              <a:ext cx="334647" cy="594360"/>
            </a:xfrm>
            <a:prstGeom prst="rect">
              <a:avLst/>
            </a:prstGeom>
            <a:solidFill>
              <a:srgbClr val="690A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562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="" xmlns:a16="http://schemas.microsoft.com/office/drawing/2014/main" id="{A3AC656F-3F0C-49A2-81C1-78C572069D73}"/>
                </a:ext>
              </a:extLst>
            </p:cNvPr>
            <p:cNvSpPr/>
            <p:nvPr userDrawn="1"/>
          </p:nvSpPr>
          <p:spPr>
            <a:xfrm>
              <a:off x="0" y="5303520"/>
              <a:ext cx="9323754" cy="594360"/>
            </a:xfrm>
            <a:prstGeom prst="rect">
              <a:avLst/>
            </a:prstGeom>
            <a:solidFill>
              <a:srgbClr val="FF46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562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1968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Yellow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3D50233-4E83-4DC3-B0FF-BDAF1A79C0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title, 28pt bold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FF68160C-305B-4527-8177-840ACDC9C0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>
                <a:solidFill>
                  <a:srgbClr val="000000"/>
                </a:solidFill>
                <a:latin typeface="Jacobs Chronos"/>
              </a:rPr>
              <a:t>©Jacobs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88DFC9E-1133-4011-BE9F-F92542AC30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3E39EC-4BE2-4DEA-81C0-4ABC0AAB4AC0}" type="slidenum">
              <a:rPr lang="en-AU" smtClean="0">
                <a:solidFill>
                  <a:srgbClr val="000000"/>
                </a:solidFill>
                <a:latin typeface="Jacobs Chronos"/>
              </a:rPr>
              <a:pPr/>
              <a:t>‹#›</a:t>
            </a:fld>
            <a:endParaRPr lang="en-AU" dirty="0">
              <a:solidFill>
                <a:srgbClr val="000000"/>
              </a:solidFill>
              <a:latin typeface="Jacobs Chronos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E465AAE8-1348-4C39-A60F-D29A796686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9792" y="932270"/>
            <a:ext cx="8641080" cy="37016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C35AFC50-E6B6-4E43-B4E7-F9E2A95E63EC}"/>
              </a:ext>
            </a:extLst>
          </p:cNvPr>
          <p:cNvGrpSpPr/>
          <p:nvPr userDrawn="1"/>
        </p:nvGrpSpPr>
        <p:grpSpPr>
          <a:xfrm>
            <a:off x="2" y="5006340"/>
            <a:ext cx="9152097" cy="137160"/>
            <a:chOff x="0" y="5303520"/>
            <a:chExt cx="12202796" cy="594360"/>
          </a:xfrm>
        </p:grpSpPr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1A2B86E2-F045-4370-94FD-B80A57E52011}"/>
                </a:ext>
              </a:extLst>
            </p:cNvPr>
            <p:cNvSpPr/>
            <p:nvPr userDrawn="1"/>
          </p:nvSpPr>
          <p:spPr>
            <a:xfrm>
              <a:off x="9245604" y="5303520"/>
              <a:ext cx="2651760" cy="594360"/>
            </a:xfrm>
            <a:prstGeom prst="rect">
              <a:avLst/>
            </a:prstGeom>
            <a:solidFill>
              <a:srgbClr val="FFA0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562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C6F66FD7-E36D-4A8C-9C0D-409917212467}"/>
                </a:ext>
              </a:extLst>
            </p:cNvPr>
            <p:cNvSpPr/>
            <p:nvPr userDrawn="1"/>
          </p:nvSpPr>
          <p:spPr>
            <a:xfrm>
              <a:off x="11868149" y="5303520"/>
              <a:ext cx="334647" cy="594360"/>
            </a:xfrm>
            <a:prstGeom prst="rect">
              <a:avLst/>
            </a:prstGeom>
            <a:solidFill>
              <a:srgbClr val="A04B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562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54169620-5373-445A-839E-0A597466E92E}"/>
                </a:ext>
              </a:extLst>
            </p:cNvPr>
            <p:cNvSpPr/>
            <p:nvPr userDrawn="1"/>
          </p:nvSpPr>
          <p:spPr>
            <a:xfrm>
              <a:off x="0" y="5303520"/>
              <a:ext cx="9323754" cy="594360"/>
            </a:xfrm>
            <a:prstGeom prst="rect">
              <a:avLst/>
            </a:prstGeom>
            <a:solidFill>
              <a:srgbClr val="FFB4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562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100877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Gree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3D50233-4E83-4DC3-B0FF-BDAF1A79C0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title, 28pt bold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FF68160C-305B-4527-8177-840ACDC9C0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>
                <a:solidFill>
                  <a:srgbClr val="000000"/>
                </a:solidFill>
                <a:latin typeface="Jacobs Chronos"/>
              </a:rPr>
              <a:t>©Jacobs 2019</a:t>
            </a:r>
            <a:endParaRPr lang="en-AU" dirty="0">
              <a:solidFill>
                <a:srgbClr val="000000"/>
              </a:solidFill>
              <a:latin typeface="Jacobs Chrono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88DFC9E-1133-4011-BE9F-F92542AC30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3E39EC-4BE2-4DEA-81C0-4ABC0AAB4AC0}" type="slidenum">
              <a:rPr lang="en-AU" smtClean="0">
                <a:solidFill>
                  <a:srgbClr val="000000"/>
                </a:solidFill>
                <a:latin typeface="Jacobs Chronos"/>
              </a:rPr>
              <a:pPr/>
              <a:t>‹#›</a:t>
            </a:fld>
            <a:endParaRPr lang="en-AU" dirty="0">
              <a:solidFill>
                <a:srgbClr val="000000"/>
              </a:solidFill>
              <a:latin typeface="Jacobs Chronos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E465AAE8-1348-4C39-A60F-D29A796686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9792" y="932270"/>
            <a:ext cx="8641080" cy="37016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F90E0E93-EEE6-4D51-9F5C-4F52ACDE3916}"/>
              </a:ext>
            </a:extLst>
          </p:cNvPr>
          <p:cNvGrpSpPr/>
          <p:nvPr userDrawn="1"/>
        </p:nvGrpSpPr>
        <p:grpSpPr>
          <a:xfrm>
            <a:off x="2" y="5006340"/>
            <a:ext cx="9152097" cy="137160"/>
            <a:chOff x="0" y="5303520"/>
            <a:chExt cx="12202796" cy="594360"/>
          </a:xfrm>
        </p:grpSpPr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26A910FC-EEC9-4E32-9C79-04B4D2C5033B}"/>
                </a:ext>
              </a:extLst>
            </p:cNvPr>
            <p:cNvSpPr/>
            <p:nvPr userDrawn="1"/>
          </p:nvSpPr>
          <p:spPr>
            <a:xfrm>
              <a:off x="9245604" y="5303520"/>
              <a:ext cx="2651760" cy="594360"/>
            </a:xfrm>
            <a:prstGeom prst="rect">
              <a:avLst/>
            </a:prstGeom>
            <a:solidFill>
              <a:srgbClr val="007D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562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="" xmlns:a16="http://schemas.microsoft.com/office/drawing/2014/main" id="{7D262B7C-8609-4D89-A827-E2F2D0992C62}"/>
                </a:ext>
              </a:extLst>
            </p:cNvPr>
            <p:cNvSpPr/>
            <p:nvPr userDrawn="1"/>
          </p:nvSpPr>
          <p:spPr>
            <a:xfrm>
              <a:off x="11868149" y="5303520"/>
              <a:ext cx="334647" cy="594360"/>
            </a:xfrm>
            <a:prstGeom prst="rect">
              <a:avLst/>
            </a:prstGeom>
            <a:solidFill>
              <a:srgbClr val="003C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562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="" xmlns:a16="http://schemas.microsoft.com/office/drawing/2014/main" id="{A888E613-23F0-43B0-BB12-5224CC248F1C}"/>
                </a:ext>
              </a:extLst>
            </p:cNvPr>
            <p:cNvSpPr/>
            <p:nvPr userDrawn="1"/>
          </p:nvSpPr>
          <p:spPr>
            <a:xfrm>
              <a:off x="0" y="5303520"/>
              <a:ext cx="9323754" cy="594360"/>
            </a:xfrm>
            <a:prstGeom prst="rect">
              <a:avLst/>
            </a:prstGeom>
            <a:solidFill>
              <a:srgbClr val="0AD2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562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90584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 Blu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>
            <a:extLst>
              <a:ext uri="{FF2B5EF4-FFF2-40B4-BE49-F238E27FC236}">
                <a16:creationId xmlns="" xmlns:a16="http://schemas.microsoft.com/office/drawing/2014/main" id="{27D40AD0-5D9B-4347-8016-757E80747E76}"/>
              </a:ext>
            </a:extLst>
          </p:cNvPr>
          <p:cNvGrpSpPr/>
          <p:nvPr userDrawn="1"/>
        </p:nvGrpSpPr>
        <p:grpSpPr>
          <a:xfrm>
            <a:off x="1179010" y="0"/>
            <a:ext cx="7964990" cy="4058602"/>
            <a:chOff x="1572014" y="0"/>
            <a:chExt cx="10619986" cy="5411469"/>
          </a:xfrm>
        </p:grpSpPr>
        <p:pic>
          <p:nvPicPr>
            <p:cNvPr id="60" name="Picture 59">
              <a:extLst>
                <a:ext uri="{FF2B5EF4-FFF2-40B4-BE49-F238E27FC236}">
                  <a16:creationId xmlns="" xmlns:a16="http://schemas.microsoft.com/office/drawing/2014/main" id="{245104B9-E223-42AF-9228-4D9DBA103E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2014" y="1107030"/>
              <a:ext cx="10619986" cy="4304439"/>
            </a:xfrm>
            <a:prstGeom prst="rect">
              <a:avLst/>
            </a:prstGeom>
          </p:spPr>
        </p:pic>
        <p:sp>
          <p:nvSpPr>
            <p:cNvPr id="61" name="Rectangle 60">
              <a:extLst>
                <a:ext uri="{FF2B5EF4-FFF2-40B4-BE49-F238E27FC236}">
                  <a16:creationId xmlns="" xmlns:a16="http://schemas.microsoft.com/office/drawing/2014/main" id="{ECA9C7F8-F075-46B3-BC20-F7BC754AB4B6}"/>
                </a:ext>
              </a:extLst>
            </p:cNvPr>
            <p:cNvSpPr/>
            <p:nvPr userDrawn="1"/>
          </p:nvSpPr>
          <p:spPr>
            <a:xfrm>
              <a:off x="1581785" y="247014"/>
              <a:ext cx="10607040" cy="879231"/>
            </a:xfrm>
            <a:prstGeom prst="rect">
              <a:avLst/>
            </a:prstGeom>
            <a:solidFill>
              <a:srgbClr val="0A7D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545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="" xmlns:a16="http://schemas.microsoft.com/office/drawing/2014/main" id="{27D2CEBA-062E-4A76-86B2-E30ADE7C31E0}"/>
                </a:ext>
              </a:extLst>
            </p:cNvPr>
            <p:cNvSpPr/>
            <p:nvPr userDrawn="1"/>
          </p:nvSpPr>
          <p:spPr>
            <a:xfrm>
              <a:off x="1581785" y="0"/>
              <a:ext cx="10607040" cy="274320"/>
            </a:xfrm>
            <a:prstGeom prst="rect">
              <a:avLst/>
            </a:prstGeom>
            <a:solidFill>
              <a:srgbClr val="231E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545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</p:grpSp>
      <p:sp>
        <p:nvSpPr>
          <p:cNvPr id="63" name="Title 1">
            <a:extLst>
              <a:ext uri="{FF2B5EF4-FFF2-40B4-BE49-F238E27FC236}">
                <a16:creationId xmlns="" xmlns:a16="http://schemas.microsoft.com/office/drawing/2014/main" id="{A7F61A64-3CDE-4167-85CB-90C6332EF1A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6533" y="1176410"/>
            <a:ext cx="4800600" cy="1028700"/>
          </a:xfrm>
          <a:prstGeom prst="rect">
            <a:avLst/>
          </a:prstGeom>
        </p:spPr>
        <p:txBody>
          <a:bodyPr lIns="68558" tIns="34289" rIns="68558" bIns="34289" anchor="b"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64" name="Subtitle 2">
            <a:extLst>
              <a:ext uri="{FF2B5EF4-FFF2-40B4-BE49-F238E27FC236}">
                <a16:creationId xmlns="" xmlns:a16="http://schemas.microsoft.com/office/drawing/2014/main" id="{9FD1511E-B62B-4097-A97D-8D9B2E4AD4A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66533" y="2507598"/>
            <a:ext cx="4800600" cy="822960"/>
          </a:xfrm>
          <a:prstGeom prst="rect">
            <a:avLst/>
          </a:prstGeom>
        </p:spPr>
        <p:txBody>
          <a:bodyPr lIns="68558" tIns="34289" rIns="68558" bIns="34289"/>
          <a:lstStyle>
            <a:lvl1pPr marL="0" indent="0" algn="l">
              <a:buNone/>
              <a:defRPr sz="2100">
                <a:solidFill>
                  <a:schemeClr val="bg1"/>
                </a:solidFill>
              </a:defRPr>
            </a:lvl1pPr>
            <a:lvl2pPr marL="342767" indent="0" algn="ctr">
              <a:buNone/>
              <a:defRPr sz="1500"/>
            </a:lvl2pPr>
            <a:lvl3pPr marL="685545" indent="0" algn="ctr">
              <a:buNone/>
              <a:defRPr sz="1400"/>
            </a:lvl3pPr>
            <a:lvl4pPr marL="1028318" indent="0" algn="ctr">
              <a:buNone/>
              <a:defRPr sz="1200"/>
            </a:lvl4pPr>
            <a:lvl5pPr marL="1371090" indent="0" algn="ctr">
              <a:buNone/>
              <a:defRPr sz="1200"/>
            </a:lvl5pPr>
            <a:lvl6pPr marL="1713869" indent="0" algn="ctr">
              <a:buNone/>
              <a:defRPr sz="1200"/>
            </a:lvl6pPr>
            <a:lvl7pPr marL="2056634" indent="0" algn="ctr">
              <a:buNone/>
              <a:defRPr sz="1200"/>
            </a:lvl7pPr>
            <a:lvl8pPr marL="2399400" indent="0" algn="ctr">
              <a:buNone/>
              <a:defRPr sz="1200"/>
            </a:lvl8pPr>
            <a:lvl9pPr marL="2742167" indent="0" algn="ctr">
              <a:buNone/>
              <a:defRPr sz="1200"/>
            </a:lvl9pPr>
          </a:lstStyle>
          <a:p>
            <a:r>
              <a:rPr lang="en-US" dirty="0"/>
              <a:t>Other information, 28pt  </a:t>
            </a:r>
          </a:p>
        </p:txBody>
      </p:sp>
    </p:spTree>
    <p:extLst>
      <p:ext uri="{BB962C8B-B14F-4D97-AF65-F5344CB8AC3E}">
        <p14:creationId xmlns:p14="http://schemas.microsoft.com/office/powerpoint/2010/main" val="8004921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 Purp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AE504DC-7314-44CB-9C4D-D1417B013B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354" y="830288"/>
            <a:ext cx="7964519" cy="3228329"/>
          </a:xfrm>
          <a:prstGeom prst="rect">
            <a:avLst/>
          </a:prstGeom>
          <a:solidFill>
            <a:srgbClr val="6F006E"/>
          </a:solidFill>
        </p:spPr>
      </p:pic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CE216235-861E-4CD0-BEC0-AF3D1B4E1DB6}"/>
              </a:ext>
            </a:extLst>
          </p:cNvPr>
          <p:cNvGrpSpPr/>
          <p:nvPr userDrawn="1"/>
        </p:nvGrpSpPr>
        <p:grpSpPr>
          <a:xfrm>
            <a:off x="1186339" y="0"/>
            <a:ext cx="7955280" cy="844684"/>
            <a:chOff x="1581785" y="0"/>
            <a:chExt cx="10607040" cy="1126245"/>
          </a:xfrm>
        </p:grpSpPr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4C42AADD-502D-4152-8B36-EC246279832D}"/>
                </a:ext>
              </a:extLst>
            </p:cNvPr>
            <p:cNvSpPr/>
            <p:nvPr userDrawn="1"/>
          </p:nvSpPr>
          <p:spPr>
            <a:xfrm>
              <a:off x="1581785" y="247014"/>
              <a:ext cx="10607040" cy="879231"/>
            </a:xfrm>
            <a:prstGeom prst="rect">
              <a:avLst/>
            </a:prstGeom>
            <a:solidFill>
              <a:srgbClr val="A80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545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8FED9C33-1382-426F-943B-9CDA2DA2A262}"/>
                </a:ext>
              </a:extLst>
            </p:cNvPr>
            <p:cNvSpPr/>
            <p:nvPr userDrawn="1"/>
          </p:nvSpPr>
          <p:spPr>
            <a:xfrm>
              <a:off x="1581785" y="0"/>
              <a:ext cx="10607040" cy="274320"/>
            </a:xfrm>
            <a:prstGeom prst="rect">
              <a:avLst/>
            </a:prstGeom>
            <a:solidFill>
              <a:srgbClr val="6F00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545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</p:grp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76E2362A-61F6-4883-94BC-DEF42B3004A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6533" y="1176410"/>
            <a:ext cx="4800600" cy="1028700"/>
          </a:xfrm>
          <a:prstGeom prst="rect">
            <a:avLst/>
          </a:prstGeom>
        </p:spPr>
        <p:txBody>
          <a:bodyPr lIns="68558" tIns="34289" rIns="68558" bIns="34289" anchor="b"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="" xmlns:a16="http://schemas.microsoft.com/office/drawing/2014/main" id="{5003B944-E549-4D32-A21A-BCB050EFAE9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66533" y="2507598"/>
            <a:ext cx="4800600" cy="822960"/>
          </a:xfrm>
          <a:prstGeom prst="rect">
            <a:avLst/>
          </a:prstGeom>
        </p:spPr>
        <p:txBody>
          <a:bodyPr lIns="68558" tIns="34289" rIns="68558" bIns="34289"/>
          <a:lstStyle>
            <a:lvl1pPr marL="0" indent="0" algn="l">
              <a:buNone/>
              <a:defRPr sz="2100">
                <a:solidFill>
                  <a:schemeClr val="bg1"/>
                </a:solidFill>
              </a:defRPr>
            </a:lvl1pPr>
            <a:lvl2pPr marL="342767" indent="0" algn="ctr">
              <a:buNone/>
              <a:defRPr sz="1500"/>
            </a:lvl2pPr>
            <a:lvl3pPr marL="685545" indent="0" algn="ctr">
              <a:buNone/>
              <a:defRPr sz="1400"/>
            </a:lvl3pPr>
            <a:lvl4pPr marL="1028318" indent="0" algn="ctr">
              <a:buNone/>
              <a:defRPr sz="1200"/>
            </a:lvl4pPr>
            <a:lvl5pPr marL="1371090" indent="0" algn="ctr">
              <a:buNone/>
              <a:defRPr sz="1200"/>
            </a:lvl5pPr>
            <a:lvl6pPr marL="1713869" indent="0" algn="ctr">
              <a:buNone/>
              <a:defRPr sz="1200"/>
            </a:lvl6pPr>
            <a:lvl7pPr marL="2056634" indent="0" algn="ctr">
              <a:buNone/>
              <a:defRPr sz="1200"/>
            </a:lvl7pPr>
            <a:lvl8pPr marL="2399400" indent="0" algn="ctr">
              <a:buNone/>
              <a:defRPr sz="1200"/>
            </a:lvl8pPr>
            <a:lvl9pPr marL="2742167" indent="0" algn="ctr">
              <a:buNone/>
              <a:defRPr sz="1200"/>
            </a:lvl9pPr>
          </a:lstStyle>
          <a:p>
            <a:r>
              <a:rPr lang="en-US" dirty="0"/>
              <a:t>Other information, 28pt  </a:t>
            </a:r>
          </a:p>
        </p:txBody>
      </p:sp>
    </p:spTree>
    <p:extLst>
      <p:ext uri="{BB962C8B-B14F-4D97-AF65-F5344CB8AC3E}">
        <p14:creationId xmlns:p14="http://schemas.microsoft.com/office/powerpoint/2010/main" val="37601815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 Re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CBD7953F-2CEC-49FD-9143-A18FFEBAE699}"/>
              </a:ext>
            </a:extLst>
          </p:cNvPr>
          <p:cNvGrpSpPr/>
          <p:nvPr userDrawn="1"/>
        </p:nvGrpSpPr>
        <p:grpSpPr>
          <a:xfrm>
            <a:off x="1177660" y="0"/>
            <a:ext cx="7966355" cy="4058602"/>
            <a:chOff x="1570193" y="0"/>
            <a:chExt cx="10621807" cy="5411469"/>
          </a:xfrm>
        </p:grpSpPr>
        <p:pic>
          <p:nvPicPr>
            <p:cNvPr id="4" name="Picture 3">
              <a:extLst>
                <a:ext uri="{FF2B5EF4-FFF2-40B4-BE49-F238E27FC236}">
                  <a16:creationId xmlns="" xmlns:a16="http://schemas.microsoft.com/office/drawing/2014/main" id="{1F99D95C-68CF-4E22-948C-DFAD50B79DE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0193" y="1107030"/>
              <a:ext cx="10621807" cy="4304439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C44AF1E9-C422-45F4-BA0F-E18879906F83}"/>
                </a:ext>
              </a:extLst>
            </p:cNvPr>
            <p:cNvSpPr/>
            <p:nvPr userDrawn="1"/>
          </p:nvSpPr>
          <p:spPr>
            <a:xfrm>
              <a:off x="1581785" y="247014"/>
              <a:ext cx="10607040" cy="879231"/>
            </a:xfrm>
            <a:prstGeom prst="rect">
              <a:avLst/>
            </a:prstGeom>
            <a:solidFill>
              <a:srgbClr val="FF46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545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957EEAFE-09AD-44A7-A787-4D480FA4E3DD}"/>
                </a:ext>
              </a:extLst>
            </p:cNvPr>
            <p:cNvSpPr/>
            <p:nvPr userDrawn="1"/>
          </p:nvSpPr>
          <p:spPr>
            <a:xfrm>
              <a:off x="1581785" y="0"/>
              <a:ext cx="10607040" cy="274320"/>
            </a:xfrm>
            <a:prstGeom prst="rect">
              <a:avLst/>
            </a:prstGeom>
            <a:solidFill>
              <a:srgbClr val="D728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545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</p:grp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A62AC4E7-EB97-4491-AA7E-434973D7217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6533" y="1176410"/>
            <a:ext cx="4800600" cy="1028700"/>
          </a:xfrm>
          <a:prstGeom prst="rect">
            <a:avLst/>
          </a:prstGeom>
        </p:spPr>
        <p:txBody>
          <a:bodyPr lIns="68558" tIns="34289" rIns="68558" bIns="34289" anchor="b"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="" xmlns:a16="http://schemas.microsoft.com/office/drawing/2014/main" id="{ADB1696D-6D05-4956-B98D-EA416281913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66533" y="2507598"/>
            <a:ext cx="4800600" cy="822960"/>
          </a:xfrm>
          <a:prstGeom prst="rect">
            <a:avLst/>
          </a:prstGeom>
        </p:spPr>
        <p:txBody>
          <a:bodyPr lIns="68558" tIns="34289" rIns="68558" bIns="34289"/>
          <a:lstStyle>
            <a:lvl1pPr marL="0" indent="0" algn="l">
              <a:buNone/>
              <a:defRPr sz="2100">
                <a:solidFill>
                  <a:schemeClr val="bg1"/>
                </a:solidFill>
              </a:defRPr>
            </a:lvl1pPr>
            <a:lvl2pPr marL="342767" indent="0" algn="ctr">
              <a:buNone/>
              <a:defRPr sz="1500"/>
            </a:lvl2pPr>
            <a:lvl3pPr marL="685545" indent="0" algn="ctr">
              <a:buNone/>
              <a:defRPr sz="1400"/>
            </a:lvl3pPr>
            <a:lvl4pPr marL="1028318" indent="0" algn="ctr">
              <a:buNone/>
              <a:defRPr sz="1200"/>
            </a:lvl4pPr>
            <a:lvl5pPr marL="1371090" indent="0" algn="ctr">
              <a:buNone/>
              <a:defRPr sz="1200"/>
            </a:lvl5pPr>
            <a:lvl6pPr marL="1713869" indent="0" algn="ctr">
              <a:buNone/>
              <a:defRPr sz="1200"/>
            </a:lvl6pPr>
            <a:lvl7pPr marL="2056634" indent="0" algn="ctr">
              <a:buNone/>
              <a:defRPr sz="1200"/>
            </a:lvl7pPr>
            <a:lvl8pPr marL="2399400" indent="0" algn="ctr">
              <a:buNone/>
              <a:defRPr sz="1200"/>
            </a:lvl8pPr>
            <a:lvl9pPr marL="2742167" indent="0" algn="ctr">
              <a:buNone/>
              <a:defRPr sz="1200"/>
            </a:lvl9pPr>
          </a:lstStyle>
          <a:p>
            <a:r>
              <a:rPr lang="en-US" dirty="0"/>
              <a:t>Other information, 28pt  </a:t>
            </a:r>
          </a:p>
        </p:txBody>
      </p:sp>
    </p:spTree>
    <p:extLst>
      <p:ext uri="{BB962C8B-B14F-4D97-AF65-F5344CB8AC3E}">
        <p14:creationId xmlns:p14="http://schemas.microsoft.com/office/powerpoint/2010/main" val="29167896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 Yellow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6407A0F4-C136-4AFC-ACF9-D497162F1EA0}"/>
              </a:ext>
            </a:extLst>
          </p:cNvPr>
          <p:cNvGrpSpPr/>
          <p:nvPr userDrawn="1"/>
        </p:nvGrpSpPr>
        <p:grpSpPr>
          <a:xfrm>
            <a:off x="1177660" y="0"/>
            <a:ext cx="7966355" cy="4058602"/>
            <a:chOff x="1570192" y="0"/>
            <a:chExt cx="10621807" cy="5411469"/>
          </a:xfrm>
        </p:grpSpPr>
        <p:pic>
          <p:nvPicPr>
            <p:cNvPr id="4" name="Picture 3">
              <a:extLst>
                <a:ext uri="{FF2B5EF4-FFF2-40B4-BE49-F238E27FC236}">
                  <a16:creationId xmlns="" xmlns:a16="http://schemas.microsoft.com/office/drawing/2014/main" id="{6F240012-04C1-4ACA-B25D-D08ADB1C508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0192" y="1107030"/>
              <a:ext cx="10621807" cy="4304439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3544F831-BECB-4384-B834-C4A1B5697076}"/>
                </a:ext>
              </a:extLst>
            </p:cNvPr>
            <p:cNvSpPr/>
            <p:nvPr userDrawn="1"/>
          </p:nvSpPr>
          <p:spPr>
            <a:xfrm>
              <a:off x="1581785" y="247014"/>
              <a:ext cx="10607040" cy="879231"/>
            </a:xfrm>
            <a:prstGeom prst="rect">
              <a:avLst/>
            </a:prstGeom>
            <a:solidFill>
              <a:srgbClr val="FFB4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545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C700C554-EE42-4A2E-8CDA-CA681774E516}"/>
                </a:ext>
              </a:extLst>
            </p:cNvPr>
            <p:cNvSpPr/>
            <p:nvPr userDrawn="1"/>
          </p:nvSpPr>
          <p:spPr>
            <a:xfrm>
              <a:off x="1581785" y="0"/>
              <a:ext cx="10607040" cy="274320"/>
            </a:xfrm>
            <a:prstGeom prst="rect">
              <a:avLst/>
            </a:prstGeom>
            <a:solidFill>
              <a:srgbClr val="FFA0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545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</p:grpSp>
      <p:sp>
        <p:nvSpPr>
          <p:cNvPr id="8" name="Subtitle 2">
            <a:extLst>
              <a:ext uri="{FF2B5EF4-FFF2-40B4-BE49-F238E27FC236}">
                <a16:creationId xmlns="" xmlns:a16="http://schemas.microsoft.com/office/drawing/2014/main" id="{6013827B-CA75-4A46-B871-44D669F7544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66533" y="2507598"/>
            <a:ext cx="4800600" cy="822960"/>
          </a:xfrm>
          <a:prstGeom prst="rect">
            <a:avLst/>
          </a:prstGeom>
        </p:spPr>
        <p:txBody>
          <a:bodyPr lIns="68558" tIns="34289" rIns="68558" bIns="34289"/>
          <a:lstStyle>
            <a:lvl1pPr marL="0" indent="0" algn="l">
              <a:buNone/>
              <a:defRPr sz="2100">
                <a:solidFill>
                  <a:schemeClr val="tx1"/>
                </a:solidFill>
              </a:defRPr>
            </a:lvl1pPr>
            <a:lvl2pPr marL="342767" indent="0" algn="ctr">
              <a:buNone/>
              <a:defRPr sz="1500"/>
            </a:lvl2pPr>
            <a:lvl3pPr marL="685545" indent="0" algn="ctr">
              <a:buNone/>
              <a:defRPr sz="1400"/>
            </a:lvl3pPr>
            <a:lvl4pPr marL="1028318" indent="0" algn="ctr">
              <a:buNone/>
              <a:defRPr sz="1200"/>
            </a:lvl4pPr>
            <a:lvl5pPr marL="1371090" indent="0" algn="ctr">
              <a:buNone/>
              <a:defRPr sz="1200"/>
            </a:lvl5pPr>
            <a:lvl6pPr marL="1713869" indent="0" algn="ctr">
              <a:buNone/>
              <a:defRPr sz="1200"/>
            </a:lvl6pPr>
            <a:lvl7pPr marL="2056634" indent="0" algn="ctr">
              <a:buNone/>
              <a:defRPr sz="1200"/>
            </a:lvl7pPr>
            <a:lvl8pPr marL="2399400" indent="0" algn="ctr">
              <a:buNone/>
              <a:defRPr sz="1200"/>
            </a:lvl8pPr>
            <a:lvl9pPr marL="2742167" indent="0" algn="ctr">
              <a:buNone/>
              <a:defRPr sz="1200"/>
            </a:lvl9pPr>
          </a:lstStyle>
          <a:p>
            <a:r>
              <a:rPr lang="en-US" dirty="0"/>
              <a:t>Other information, 28pt  </a:t>
            </a:r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7184162D-55BE-425C-8D84-44A1BE9B67A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6533" y="1176410"/>
            <a:ext cx="4800600" cy="1028700"/>
          </a:xfrm>
          <a:prstGeom prst="rect">
            <a:avLst/>
          </a:prstGeom>
        </p:spPr>
        <p:txBody>
          <a:bodyPr lIns="68558" tIns="34289" rIns="68558" bIns="34289" anchor="b"/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5615621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 Gree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B834D91D-A186-4D05-BFD3-C949F892CB38}"/>
              </a:ext>
            </a:extLst>
          </p:cNvPr>
          <p:cNvGrpSpPr/>
          <p:nvPr userDrawn="1"/>
        </p:nvGrpSpPr>
        <p:grpSpPr>
          <a:xfrm>
            <a:off x="1177660" y="0"/>
            <a:ext cx="7966355" cy="4058602"/>
            <a:chOff x="1570192" y="0"/>
            <a:chExt cx="10621807" cy="5411469"/>
          </a:xfrm>
        </p:grpSpPr>
        <p:pic>
          <p:nvPicPr>
            <p:cNvPr id="4" name="Picture 3">
              <a:extLst>
                <a:ext uri="{FF2B5EF4-FFF2-40B4-BE49-F238E27FC236}">
                  <a16:creationId xmlns="" xmlns:a16="http://schemas.microsoft.com/office/drawing/2014/main" id="{CE63DA98-418A-4359-A075-3660B20FE90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0192" y="1107030"/>
              <a:ext cx="10621807" cy="4304439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9998795D-FDF1-49C0-9FBB-09DF165043AE}"/>
                </a:ext>
              </a:extLst>
            </p:cNvPr>
            <p:cNvSpPr/>
            <p:nvPr userDrawn="1"/>
          </p:nvSpPr>
          <p:spPr>
            <a:xfrm>
              <a:off x="1581785" y="247014"/>
              <a:ext cx="10607040" cy="879231"/>
            </a:xfrm>
            <a:prstGeom prst="rect">
              <a:avLst/>
            </a:prstGeom>
            <a:solidFill>
              <a:srgbClr val="09D1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545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2F85CA9B-4A79-492D-A389-B5AE05F56FFA}"/>
                </a:ext>
              </a:extLst>
            </p:cNvPr>
            <p:cNvSpPr/>
            <p:nvPr userDrawn="1"/>
          </p:nvSpPr>
          <p:spPr>
            <a:xfrm>
              <a:off x="1581785" y="0"/>
              <a:ext cx="10607040" cy="274320"/>
            </a:xfrm>
            <a:prstGeom prst="rect">
              <a:avLst/>
            </a:prstGeom>
            <a:solidFill>
              <a:srgbClr val="027C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545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</p:grpSp>
      <p:sp>
        <p:nvSpPr>
          <p:cNvPr id="8" name="Subtitle 2">
            <a:extLst>
              <a:ext uri="{FF2B5EF4-FFF2-40B4-BE49-F238E27FC236}">
                <a16:creationId xmlns="" xmlns:a16="http://schemas.microsoft.com/office/drawing/2014/main" id="{96B498E0-A08A-4E2A-ABD6-DC7D4712A79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66533" y="2507598"/>
            <a:ext cx="4800600" cy="822960"/>
          </a:xfrm>
          <a:prstGeom prst="rect">
            <a:avLst/>
          </a:prstGeom>
        </p:spPr>
        <p:txBody>
          <a:bodyPr lIns="68558" tIns="34289" rIns="68558" bIns="34289"/>
          <a:lstStyle>
            <a:lvl1pPr marL="0" indent="0" algn="l">
              <a:buNone/>
              <a:defRPr sz="2100">
                <a:solidFill>
                  <a:schemeClr val="bg1"/>
                </a:solidFill>
              </a:defRPr>
            </a:lvl1pPr>
            <a:lvl2pPr marL="342767" indent="0" algn="ctr">
              <a:buNone/>
              <a:defRPr sz="1500"/>
            </a:lvl2pPr>
            <a:lvl3pPr marL="685545" indent="0" algn="ctr">
              <a:buNone/>
              <a:defRPr sz="1400"/>
            </a:lvl3pPr>
            <a:lvl4pPr marL="1028318" indent="0" algn="ctr">
              <a:buNone/>
              <a:defRPr sz="1200"/>
            </a:lvl4pPr>
            <a:lvl5pPr marL="1371090" indent="0" algn="ctr">
              <a:buNone/>
              <a:defRPr sz="1200"/>
            </a:lvl5pPr>
            <a:lvl6pPr marL="1713869" indent="0" algn="ctr">
              <a:buNone/>
              <a:defRPr sz="1200"/>
            </a:lvl6pPr>
            <a:lvl7pPr marL="2056634" indent="0" algn="ctr">
              <a:buNone/>
              <a:defRPr sz="1200"/>
            </a:lvl7pPr>
            <a:lvl8pPr marL="2399400" indent="0" algn="ctr">
              <a:buNone/>
              <a:defRPr sz="1200"/>
            </a:lvl8pPr>
            <a:lvl9pPr marL="2742167" indent="0" algn="ctr">
              <a:buNone/>
              <a:defRPr sz="1200"/>
            </a:lvl9pPr>
          </a:lstStyle>
          <a:p>
            <a:r>
              <a:rPr lang="en-US" dirty="0"/>
              <a:t>Other information, 28pt  </a:t>
            </a:r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22E0353E-389E-4662-B9AD-B4AE0DAB05E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6533" y="1176410"/>
            <a:ext cx="4800600" cy="1028700"/>
          </a:xfrm>
          <a:prstGeom prst="rect">
            <a:avLst/>
          </a:prstGeom>
        </p:spPr>
        <p:txBody>
          <a:bodyPr lIns="68558" tIns="34289" rIns="68558" bIns="34289" anchor="b"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7843987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 Blu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7CA640D0-5A86-41DF-87EE-1C11B56E8945}"/>
              </a:ext>
            </a:extLst>
          </p:cNvPr>
          <p:cNvGrpSpPr/>
          <p:nvPr userDrawn="1"/>
        </p:nvGrpSpPr>
        <p:grpSpPr>
          <a:xfrm>
            <a:off x="672099" y="-13785"/>
            <a:ext cx="8471917" cy="4455773"/>
            <a:chOff x="922993" y="0"/>
            <a:chExt cx="11277580" cy="5943600"/>
          </a:xfrm>
        </p:grpSpPr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01DB3D08-8653-4A14-832E-60338C2C1FDF}"/>
                </a:ext>
              </a:extLst>
            </p:cNvPr>
            <p:cNvSpPr/>
            <p:nvPr userDrawn="1"/>
          </p:nvSpPr>
          <p:spPr>
            <a:xfrm>
              <a:off x="922993" y="0"/>
              <a:ext cx="10361686" cy="5943600"/>
            </a:xfrm>
            <a:prstGeom prst="rect">
              <a:avLst/>
            </a:prstGeom>
            <a:solidFill>
              <a:srgbClr val="0A7D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545"/>
              <a:endParaRPr lang="en-US" sz="1400" b="1" dirty="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DB7F6925-F518-413C-ACD4-367B26AB9910}"/>
                </a:ext>
              </a:extLst>
            </p:cNvPr>
            <p:cNvSpPr/>
            <p:nvPr userDrawn="1"/>
          </p:nvSpPr>
          <p:spPr>
            <a:xfrm>
              <a:off x="11246400" y="0"/>
              <a:ext cx="954173" cy="5943600"/>
            </a:xfrm>
            <a:prstGeom prst="rect">
              <a:avLst/>
            </a:prstGeom>
            <a:solidFill>
              <a:srgbClr val="231E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545"/>
              <a:endParaRPr lang="en-US" sz="1400" b="1">
                <a:solidFill>
                  <a:srgbClr val="FFFFFF"/>
                </a:solidFill>
                <a:latin typeface="Jacobs Chronos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D1277C04-264B-4396-96A1-BA96AA5E92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036" y="4649779"/>
            <a:ext cx="2518880" cy="281106"/>
          </a:xfrm>
          <a:prstGeom prst="rect">
            <a:avLst/>
          </a:prstGeom>
        </p:spPr>
      </p:pic>
      <p:sp>
        <p:nvSpPr>
          <p:cNvPr id="7" name="L-Shape 6">
            <a:extLst>
              <a:ext uri="{FF2B5EF4-FFF2-40B4-BE49-F238E27FC236}">
                <a16:creationId xmlns="" xmlns:a16="http://schemas.microsoft.com/office/drawing/2014/main" id="{F4818BB2-38C0-4C1E-9429-8D2D2595EE27}"/>
              </a:ext>
            </a:extLst>
          </p:cNvPr>
          <p:cNvSpPr/>
          <p:nvPr userDrawn="1"/>
        </p:nvSpPr>
        <p:spPr>
          <a:xfrm rot="10800000">
            <a:off x="6445" y="4457232"/>
            <a:ext cx="685800" cy="685800"/>
          </a:xfrm>
          <a:prstGeom prst="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 defTabSz="685545"/>
            <a:endParaRPr lang="en-AU" sz="1400">
              <a:solidFill>
                <a:srgbClr val="FFFFFF"/>
              </a:solidFill>
              <a:latin typeface="Jacobs Chronos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="" xmlns:a16="http://schemas.microsoft.com/office/drawing/2014/main" id="{5969D603-828E-4E32-839B-1733F21141C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67136" y="2983230"/>
            <a:ext cx="6240780" cy="1371600"/>
          </a:xfrm>
          <a:prstGeom prst="rect">
            <a:avLst/>
          </a:prstGeom>
          <a:noFill/>
        </p:spPr>
        <p:txBody>
          <a:bodyPr lIns="68558" tIns="34289" rIns="68558" bIns="34289">
            <a:noAutofit/>
          </a:bodyPr>
          <a:lstStyle>
            <a:lvl1pPr marL="0" indent="0" algn="l">
              <a:buNone/>
              <a:defRPr sz="2100">
                <a:solidFill>
                  <a:schemeClr val="bg1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685545" indent="0" algn="ctr">
              <a:buNone/>
              <a:defRPr sz="1400"/>
            </a:lvl3pPr>
            <a:lvl4pPr marL="1028318" indent="0" algn="ctr">
              <a:buNone/>
              <a:defRPr sz="1200"/>
            </a:lvl4pPr>
            <a:lvl5pPr marL="1371090" indent="0" algn="ctr">
              <a:buNone/>
              <a:defRPr sz="1200"/>
            </a:lvl5pPr>
            <a:lvl6pPr marL="1713869" indent="0" algn="ctr">
              <a:buNone/>
              <a:defRPr sz="1200"/>
            </a:lvl6pPr>
            <a:lvl7pPr marL="2056634" indent="0" algn="ctr">
              <a:buNone/>
              <a:defRPr sz="1200"/>
            </a:lvl7pPr>
            <a:lvl8pPr marL="2399400" indent="0" algn="ctr">
              <a:buNone/>
              <a:defRPr sz="1200"/>
            </a:lvl8pPr>
            <a:lvl9pPr marL="2742167" indent="0" algn="ctr">
              <a:buNone/>
              <a:defRPr sz="1200"/>
            </a:lvl9pPr>
          </a:lstStyle>
          <a:p>
            <a:r>
              <a:rPr lang="en-US" dirty="0"/>
              <a:t>Other information, 28pt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991913DD-454B-4F48-A6C1-484C008FA7DF}"/>
              </a:ext>
            </a:extLst>
          </p:cNvPr>
          <p:cNvSpPr/>
          <p:nvPr userDrawn="1"/>
        </p:nvSpPr>
        <p:spPr>
          <a:xfrm>
            <a:off x="0" y="-13317"/>
            <a:ext cx="9141714" cy="5143500"/>
          </a:xfrm>
          <a:custGeom>
            <a:avLst/>
            <a:gdLst>
              <a:gd name="connsiteX0" fmla="*/ 0 w 12188952"/>
              <a:gd name="connsiteY0" fmla="*/ 0 h 6858000"/>
              <a:gd name="connsiteX1" fmla="*/ 914400 w 12188952"/>
              <a:gd name="connsiteY1" fmla="*/ 0 h 6858000"/>
              <a:gd name="connsiteX2" fmla="*/ 914400 w 12188952"/>
              <a:gd name="connsiteY2" fmla="*/ 5943600 h 6858000"/>
              <a:gd name="connsiteX3" fmla="*/ 12188952 w 12188952"/>
              <a:gd name="connsiteY3" fmla="*/ 5943600 h 6858000"/>
              <a:gd name="connsiteX4" fmla="*/ 12188952 w 12188952"/>
              <a:gd name="connsiteY4" fmla="*/ 6858000 h 6858000"/>
              <a:gd name="connsiteX5" fmla="*/ 914400 w 12188952"/>
              <a:gd name="connsiteY5" fmla="*/ 6858000 h 6858000"/>
              <a:gd name="connsiteX6" fmla="*/ 0 w 12188952"/>
              <a:gd name="connsiteY6" fmla="*/ 6858000 h 6858000"/>
              <a:gd name="connsiteX7" fmla="*/ 0 w 12188952"/>
              <a:gd name="connsiteY7" fmla="*/ 59436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6858000">
                <a:moveTo>
                  <a:pt x="0" y="0"/>
                </a:moveTo>
                <a:lnTo>
                  <a:pt x="914400" y="0"/>
                </a:lnTo>
                <a:lnTo>
                  <a:pt x="914400" y="5943600"/>
                </a:lnTo>
                <a:lnTo>
                  <a:pt x="12188952" y="5943600"/>
                </a:lnTo>
                <a:lnTo>
                  <a:pt x="12188952" y="6858000"/>
                </a:lnTo>
                <a:lnTo>
                  <a:pt x="914400" y="6858000"/>
                </a:lnTo>
                <a:lnTo>
                  <a:pt x="0" y="6858000"/>
                </a:lnTo>
                <a:lnTo>
                  <a:pt x="0" y="5943600"/>
                </a:lnTo>
                <a:close/>
              </a:path>
            </a:pathLst>
          </a:custGeom>
          <a:solidFill>
            <a:srgbClr val="001E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 defTabSz="685545"/>
            <a:endParaRPr lang="en-US" sz="1400" dirty="0">
              <a:solidFill>
                <a:srgbClr val="FFFFFF"/>
              </a:solidFill>
              <a:latin typeface="Jacobs Chronos"/>
            </a:endParaRPr>
          </a:p>
        </p:txBody>
      </p:sp>
      <p:sp>
        <p:nvSpPr>
          <p:cNvPr id="11" name="L-Shape 10">
            <a:extLst>
              <a:ext uri="{FF2B5EF4-FFF2-40B4-BE49-F238E27FC236}">
                <a16:creationId xmlns="" xmlns:a16="http://schemas.microsoft.com/office/drawing/2014/main" id="{29F42CFE-30EE-4D81-9451-65225B0CEC50}"/>
              </a:ext>
            </a:extLst>
          </p:cNvPr>
          <p:cNvSpPr/>
          <p:nvPr userDrawn="1"/>
        </p:nvSpPr>
        <p:spPr>
          <a:xfrm rot="10800000">
            <a:off x="-1" y="4443516"/>
            <a:ext cx="685800" cy="699984"/>
          </a:xfrm>
          <a:prstGeom prst="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 defTabSz="685545"/>
            <a:endParaRPr lang="en-AU" sz="1400">
              <a:solidFill>
                <a:srgbClr val="FFFFFF"/>
              </a:solidFill>
              <a:latin typeface="Jacobs Chrono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EC1BDF4D-D449-4B3A-A181-D7EBF1520D39}"/>
              </a:ext>
            </a:extLst>
          </p:cNvPr>
          <p:cNvGrpSpPr/>
          <p:nvPr userDrawn="1"/>
        </p:nvGrpSpPr>
        <p:grpSpPr>
          <a:xfrm>
            <a:off x="1203933" y="4603035"/>
            <a:ext cx="2340154" cy="307523"/>
            <a:chOff x="1605241" y="6137360"/>
            <a:chExt cx="3120205" cy="410030"/>
          </a:xfrm>
        </p:grpSpPr>
        <p:pic>
          <p:nvPicPr>
            <p:cNvPr id="13" name="Picture 12">
              <a:hlinkClick r:id="rId3"/>
              <a:extLst>
                <a:ext uri="{FF2B5EF4-FFF2-40B4-BE49-F238E27FC236}">
                  <a16:creationId xmlns="" xmlns:a16="http://schemas.microsoft.com/office/drawing/2014/main" id="{49B85F58-257E-4931-A286-13CDCADD8A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9053" y="6150970"/>
              <a:ext cx="474898" cy="385741"/>
            </a:xfrm>
            <a:prstGeom prst="rect">
              <a:avLst/>
            </a:prstGeom>
          </p:spPr>
        </p:pic>
        <p:pic>
          <p:nvPicPr>
            <p:cNvPr id="14" name="Picture 13">
              <a:hlinkClick r:id="rId5"/>
              <a:extLst>
                <a:ext uri="{FF2B5EF4-FFF2-40B4-BE49-F238E27FC236}">
                  <a16:creationId xmlns="" xmlns:a16="http://schemas.microsoft.com/office/drawing/2014/main" id="{6470EE4C-2AFF-4D3C-8837-250DCE835AB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8419" y="6140293"/>
              <a:ext cx="405785" cy="407097"/>
            </a:xfrm>
            <a:prstGeom prst="rect">
              <a:avLst/>
            </a:prstGeom>
          </p:spPr>
        </p:pic>
        <p:pic>
          <p:nvPicPr>
            <p:cNvPr id="15" name="Picture 14">
              <a:hlinkClick r:id="rId7"/>
              <a:extLst>
                <a:ext uri="{FF2B5EF4-FFF2-40B4-BE49-F238E27FC236}">
                  <a16:creationId xmlns="" xmlns:a16="http://schemas.microsoft.com/office/drawing/2014/main" id="{7ABC6DFE-B958-42F6-A196-6D5FF764225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8800" y="6137360"/>
              <a:ext cx="405785" cy="405785"/>
            </a:xfrm>
            <a:prstGeom prst="rect">
              <a:avLst/>
            </a:prstGeom>
          </p:spPr>
        </p:pic>
        <p:pic>
          <p:nvPicPr>
            <p:cNvPr id="16" name="Picture 15">
              <a:hlinkClick r:id="rId9"/>
              <a:extLst>
                <a:ext uri="{FF2B5EF4-FFF2-40B4-BE49-F238E27FC236}">
                  <a16:creationId xmlns="" xmlns:a16="http://schemas.microsoft.com/office/drawing/2014/main" id="{085ADA76-04DA-4FBF-95BC-11625BA056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6428" y="6168337"/>
              <a:ext cx="519018" cy="363722"/>
            </a:xfrm>
            <a:prstGeom prst="rect">
              <a:avLst/>
            </a:prstGeom>
          </p:spPr>
        </p:pic>
        <p:pic>
          <p:nvPicPr>
            <p:cNvPr id="17" name="Picture 16">
              <a:hlinkClick r:id="rId11"/>
              <a:extLst>
                <a:ext uri="{FF2B5EF4-FFF2-40B4-BE49-F238E27FC236}">
                  <a16:creationId xmlns="" xmlns:a16="http://schemas.microsoft.com/office/drawing/2014/main" id="{4B4A28F8-8A85-44D4-A8C0-49A04723DF3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5241" y="6188381"/>
              <a:ext cx="359091" cy="354764"/>
            </a:xfrm>
            <a:prstGeom prst="rect">
              <a:avLst/>
            </a:prstGeom>
          </p:spPr>
        </p:pic>
      </p:grp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B6EF7C89-4AF9-4037-99A4-D5925EDFDC2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984" y="4626253"/>
            <a:ext cx="2518875" cy="281106"/>
          </a:xfrm>
          <a:prstGeom prst="rect">
            <a:avLst/>
          </a:prstGeom>
        </p:spPr>
      </p:pic>
      <p:sp>
        <p:nvSpPr>
          <p:cNvPr id="23" name="Text Placeholder 22">
            <a:extLst>
              <a:ext uri="{FF2B5EF4-FFF2-40B4-BE49-F238E27FC236}">
                <a16:creationId xmlns="" xmlns:a16="http://schemas.microsoft.com/office/drawing/2014/main" id="{79055058-5432-4171-9ED6-8C9D048DB0FD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189436" y="1631171"/>
            <a:ext cx="5828109" cy="1128713"/>
          </a:xfrm>
          <a:prstGeom prst="rect">
            <a:avLst/>
          </a:prstGeom>
        </p:spPr>
        <p:txBody>
          <a:bodyPr lIns="68558" tIns="34289" rIns="68558" bIns="34289" anchor="b"/>
          <a:lstStyle>
            <a:lvl1pPr marL="0" indent="0">
              <a:buFontTx/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6254352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 Purp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="" xmlns:a16="http://schemas.microsoft.com/office/drawing/2014/main" id="{413690EB-DB6B-4A4C-BBFC-F96B509DF4D8}"/>
              </a:ext>
            </a:extLst>
          </p:cNvPr>
          <p:cNvSpPr/>
          <p:nvPr userDrawn="1"/>
        </p:nvSpPr>
        <p:spPr>
          <a:xfrm>
            <a:off x="0" y="0"/>
            <a:ext cx="9141714" cy="5143500"/>
          </a:xfrm>
          <a:custGeom>
            <a:avLst/>
            <a:gdLst>
              <a:gd name="connsiteX0" fmla="*/ 0 w 12188952"/>
              <a:gd name="connsiteY0" fmla="*/ 0 h 6858000"/>
              <a:gd name="connsiteX1" fmla="*/ 914400 w 12188952"/>
              <a:gd name="connsiteY1" fmla="*/ 0 h 6858000"/>
              <a:gd name="connsiteX2" fmla="*/ 914400 w 12188952"/>
              <a:gd name="connsiteY2" fmla="*/ 5943600 h 6858000"/>
              <a:gd name="connsiteX3" fmla="*/ 12188952 w 12188952"/>
              <a:gd name="connsiteY3" fmla="*/ 5943600 h 6858000"/>
              <a:gd name="connsiteX4" fmla="*/ 12188952 w 12188952"/>
              <a:gd name="connsiteY4" fmla="*/ 6858000 h 6858000"/>
              <a:gd name="connsiteX5" fmla="*/ 914400 w 12188952"/>
              <a:gd name="connsiteY5" fmla="*/ 6858000 h 6858000"/>
              <a:gd name="connsiteX6" fmla="*/ 0 w 12188952"/>
              <a:gd name="connsiteY6" fmla="*/ 6858000 h 6858000"/>
              <a:gd name="connsiteX7" fmla="*/ 0 w 12188952"/>
              <a:gd name="connsiteY7" fmla="*/ 59436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6858000">
                <a:moveTo>
                  <a:pt x="0" y="0"/>
                </a:moveTo>
                <a:lnTo>
                  <a:pt x="914400" y="0"/>
                </a:lnTo>
                <a:lnTo>
                  <a:pt x="914400" y="5943600"/>
                </a:lnTo>
                <a:lnTo>
                  <a:pt x="12188952" y="5943600"/>
                </a:lnTo>
                <a:lnTo>
                  <a:pt x="12188952" y="6858000"/>
                </a:lnTo>
                <a:lnTo>
                  <a:pt x="914400" y="6858000"/>
                </a:lnTo>
                <a:lnTo>
                  <a:pt x="0" y="6858000"/>
                </a:lnTo>
                <a:lnTo>
                  <a:pt x="0" y="5943600"/>
                </a:lnTo>
                <a:close/>
              </a:path>
            </a:pathLst>
          </a:custGeom>
          <a:solidFill>
            <a:srgbClr val="460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 defTabSz="685545"/>
            <a:endParaRPr lang="en-US" sz="1400" dirty="0">
              <a:solidFill>
                <a:srgbClr val="FFFFFF"/>
              </a:solidFill>
              <a:latin typeface="Jacobs Chrono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497DFB3E-CCDD-42C2-8947-D4DB09500896}"/>
              </a:ext>
            </a:extLst>
          </p:cNvPr>
          <p:cNvGrpSpPr/>
          <p:nvPr userDrawn="1"/>
        </p:nvGrpSpPr>
        <p:grpSpPr>
          <a:xfrm>
            <a:off x="685816" y="16"/>
            <a:ext cx="8458199" cy="4457699"/>
            <a:chOff x="922993" y="0"/>
            <a:chExt cx="11265832" cy="5943600"/>
          </a:xfrm>
        </p:grpSpPr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1E6A1C5B-AB17-4B26-A73F-A3EC00F871A5}"/>
                </a:ext>
              </a:extLst>
            </p:cNvPr>
            <p:cNvSpPr/>
            <p:nvPr userDrawn="1"/>
          </p:nvSpPr>
          <p:spPr>
            <a:xfrm>
              <a:off x="922993" y="0"/>
              <a:ext cx="10361686" cy="5943600"/>
            </a:xfrm>
            <a:prstGeom prst="rect">
              <a:avLst/>
            </a:prstGeom>
            <a:solidFill>
              <a:srgbClr val="A80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545"/>
              <a:endParaRPr lang="en-US" sz="1400" dirty="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399412C3-1AE2-4363-9FA9-BD085274D3E6}"/>
                </a:ext>
              </a:extLst>
            </p:cNvPr>
            <p:cNvSpPr/>
            <p:nvPr userDrawn="1"/>
          </p:nvSpPr>
          <p:spPr>
            <a:xfrm>
              <a:off x="11246400" y="0"/>
              <a:ext cx="942425" cy="5943600"/>
            </a:xfrm>
            <a:prstGeom prst="rect">
              <a:avLst/>
            </a:prstGeom>
            <a:solidFill>
              <a:srgbClr val="6E00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545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CF888F2-E176-4A64-9F96-68EA2FA30E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040" y="4649779"/>
            <a:ext cx="2518875" cy="281106"/>
          </a:xfrm>
          <a:prstGeom prst="rect">
            <a:avLst/>
          </a:prstGeom>
        </p:spPr>
      </p:pic>
      <p:sp>
        <p:nvSpPr>
          <p:cNvPr id="8" name="L-Shape 7">
            <a:extLst>
              <a:ext uri="{FF2B5EF4-FFF2-40B4-BE49-F238E27FC236}">
                <a16:creationId xmlns="" xmlns:a16="http://schemas.microsoft.com/office/drawing/2014/main" id="{145770B2-1A04-48B5-B7E8-57E319F76EC7}"/>
              </a:ext>
            </a:extLst>
          </p:cNvPr>
          <p:cNvSpPr/>
          <p:nvPr userDrawn="1"/>
        </p:nvSpPr>
        <p:spPr>
          <a:xfrm rot="10800000">
            <a:off x="-413" y="4457232"/>
            <a:ext cx="685800" cy="685800"/>
          </a:xfrm>
          <a:prstGeom prst="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 defTabSz="685545"/>
            <a:endParaRPr lang="en-AU" sz="1400">
              <a:solidFill>
                <a:srgbClr val="FFFFFF"/>
              </a:solidFill>
              <a:latin typeface="Jacobs Chronos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="" xmlns:a16="http://schemas.microsoft.com/office/drawing/2014/main" id="{7441B77A-1A48-4BA2-8129-F0A8914DA2B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67136" y="2983230"/>
            <a:ext cx="6240780" cy="1371600"/>
          </a:xfrm>
          <a:prstGeom prst="rect">
            <a:avLst/>
          </a:prstGeom>
          <a:noFill/>
        </p:spPr>
        <p:txBody>
          <a:bodyPr lIns="68558" tIns="34289" rIns="68558" bIns="34289">
            <a:noAutofit/>
          </a:bodyPr>
          <a:lstStyle>
            <a:lvl1pPr marL="0" indent="0" algn="l">
              <a:buNone/>
              <a:defRPr sz="2100">
                <a:solidFill>
                  <a:schemeClr val="bg1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685545" indent="0" algn="ctr">
              <a:buNone/>
              <a:defRPr sz="1400"/>
            </a:lvl3pPr>
            <a:lvl4pPr marL="1028318" indent="0" algn="ctr">
              <a:buNone/>
              <a:defRPr sz="1200"/>
            </a:lvl4pPr>
            <a:lvl5pPr marL="1371090" indent="0" algn="ctr">
              <a:buNone/>
              <a:defRPr sz="1200"/>
            </a:lvl5pPr>
            <a:lvl6pPr marL="1713869" indent="0" algn="ctr">
              <a:buNone/>
              <a:defRPr sz="1200"/>
            </a:lvl6pPr>
            <a:lvl7pPr marL="2056634" indent="0" algn="ctr">
              <a:buNone/>
              <a:defRPr sz="1200"/>
            </a:lvl7pPr>
            <a:lvl8pPr marL="2399400" indent="0" algn="ctr">
              <a:buNone/>
              <a:defRPr sz="1200"/>
            </a:lvl8pPr>
            <a:lvl9pPr marL="2742167" indent="0" algn="ctr">
              <a:buNone/>
              <a:defRPr sz="1200"/>
            </a:lvl9pPr>
          </a:lstStyle>
          <a:p>
            <a:r>
              <a:rPr lang="en-US" dirty="0"/>
              <a:t>Other information, 28pt</a:t>
            </a:r>
          </a:p>
        </p:txBody>
      </p:sp>
      <p:sp>
        <p:nvSpPr>
          <p:cNvPr id="19" name="Text Placeholder 22">
            <a:extLst>
              <a:ext uri="{FF2B5EF4-FFF2-40B4-BE49-F238E27FC236}">
                <a16:creationId xmlns="" xmlns:a16="http://schemas.microsoft.com/office/drawing/2014/main" id="{9E40AFA9-2B4F-4A46-80F0-6C9EA73C6D6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89436" y="1631171"/>
            <a:ext cx="5828109" cy="1128713"/>
          </a:xfrm>
          <a:prstGeom prst="rect">
            <a:avLst/>
          </a:prstGeom>
        </p:spPr>
        <p:txBody>
          <a:bodyPr lIns="68558" tIns="34289" rIns="68558" bIns="34289" anchor="b"/>
          <a:lstStyle>
            <a:lvl1pPr marL="0" indent="0">
              <a:buFontTx/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Thank You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9C96F09B-1F32-4067-B80B-4684EDE36A9E}"/>
              </a:ext>
            </a:extLst>
          </p:cNvPr>
          <p:cNvGrpSpPr/>
          <p:nvPr userDrawn="1"/>
        </p:nvGrpSpPr>
        <p:grpSpPr>
          <a:xfrm>
            <a:off x="1203933" y="4603035"/>
            <a:ext cx="2340154" cy="307523"/>
            <a:chOff x="1605241" y="6137360"/>
            <a:chExt cx="3120205" cy="410030"/>
          </a:xfrm>
        </p:grpSpPr>
        <p:pic>
          <p:nvPicPr>
            <p:cNvPr id="18" name="Picture 17">
              <a:hlinkClick r:id="rId3"/>
              <a:extLst>
                <a:ext uri="{FF2B5EF4-FFF2-40B4-BE49-F238E27FC236}">
                  <a16:creationId xmlns="" xmlns:a16="http://schemas.microsoft.com/office/drawing/2014/main" id="{669413BB-12F1-45E7-89FB-E41C67B3F22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9053" y="6150970"/>
              <a:ext cx="474898" cy="385741"/>
            </a:xfrm>
            <a:prstGeom prst="rect">
              <a:avLst/>
            </a:prstGeom>
          </p:spPr>
        </p:pic>
        <p:pic>
          <p:nvPicPr>
            <p:cNvPr id="20" name="Picture 19">
              <a:hlinkClick r:id="rId5"/>
              <a:extLst>
                <a:ext uri="{FF2B5EF4-FFF2-40B4-BE49-F238E27FC236}">
                  <a16:creationId xmlns="" xmlns:a16="http://schemas.microsoft.com/office/drawing/2014/main" id="{0CA1D6FB-E247-4A91-BE7E-210D98E81B5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8419" y="6140293"/>
              <a:ext cx="405785" cy="407097"/>
            </a:xfrm>
            <a:prstGeom prst="rect">
              <a:avLst/>
            </a:prstGeom>
          </p:spPr>
        </p:pic>
        <p:pic>
          <p:nvPicPr>
            <p:cNvPr id="21" name="Picture 20">
              <a:hlinkClick r:id="rId7"/>
              <a:extLst>
                <a:ext uri="{FF2B5EF4-FFF2-40B4-BE49-F238E27FC236}">
                  <a16:creationId xmlns="" xmlns:a16="http://schemas.microsoft.com/office/drawing/2014/main" id="{BBB69E18-16F2-4155-BFF8-90D024410F1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8800" y="6137360"/>
              <a:ext cx="405785" cy="405785"/>
            </a:xfrm>
            <a:prstGeom prst="rect">
              <a:avLst/>
            </a:prstGeom>
          </p:spPr>
        </p:pic>
        <p:pic>
          <p:nvPicPr>
            <p:cNvPr id="22" name="Picture 21">
              <a:hlinkClick r:id="rId9"/>
              <a:extLst>
                <a:ext uri="{FF2B5EF4-FFF2-40B4-BE49-F238E27FC236}">
                  <a16:creationId xmlns="" xmlns:a16="http://schemas.microsoft.com/office/drawing/2014/main" id="{68956B1A-C302-463F-AE22-9CD6168C17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6428" y="6168337"/>
              <a:ext cx="519018" cy="363722"/>
            </a:xfrm>
            <a:prstGeom prst="rect">
              <a:avLst/>
            </a:prstGeom>
          </p:spPr>
        </p:pic>
        <p:pic>
          <p:nvPicPr>
            <p:cNvPr id="23" name="Picture 22">
              <a:hlinkClick r:id="rId11"/>
              <a:extLst>
                <a:ext uri="{FF2B5EF4-FFF2-40B4-BE49-F238E27FC236}">
                  <a16:creationId xmlns="" xmlns:a16="http://schemas.microsoft.com/office/drawing/2014/main" id="{101FD6C9-2D9A-41C8-8E3E-5462433E319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5241" y="6188381"/>
              <a:ext cx="359091" cy="3547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84702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 Black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3D50233-4E83-4DC3-B0FF-BDAF1A79C0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title, 28pt bold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FF68160C-305B-4527-8177-840ACDC9C0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>
                <a:solidFill>
                  <a:srgbClr val="000000"/>
                </a:solidFill>
                <a:latin typeface="Jacobs Chronos"/>
              </a:rPr>
              <a:t>©Jacobs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88DFC9E-1133-4011-BE9F-F92542AC30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3E39EC-4BE2-4DEA-81C0-4ABC0AAB4AC0}" type="slidenum">
              <a:rPr lang="en-AU" smtClean="0">
                <a:solidFill>
                  <a:srgbClr val="000000"/>
                </a:solidFill>
                <a:latin typeface="Jacobs Chronos"/>
              </a:rPr>
              <a:pPr/>
              <a:t>‹#›</a:t>
            </a:fld>
            <a:endParaRPr lang="en-AU" dirty="0">
              <a:solidFill>
                <a:srgbClr val="000000"/>
              </a:solidFill>
              <a:latin typeface="Jacobs Chronos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E465AAE8-1348-4C39-A60F-D29A796686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9792" y="932270"/>
            <a:ext cx="8641080" cy="3701653"/>
          </a:xfrm>
        </p:spPr>
        <p:txBody>
          <a:bodyPr/>
          <a:lstStyle>
            <a:lvl1pPr marL="0" indent="-269915">
              <a:buFont typeface="+mj-lt"/>
              <a:buAutoNum type="arabicPeriod"/>
              <a:defRPr/>
            </a:lvl1pPr>
            <a:lvl2pPr marL="539812" indent="-269915">
              <a:buFont typeface="+mj-lt"/>
              <a:buAutoNum type="arabicPeriod"/>
              <a:defRPr/>
            </a:lvl2pPr>
            <a:lvl3pPr marL="809720" indent="-269915">
              <a:buFont typeface="+mj-lt"/>
              <a:buAutoNum type="arabicPeriod"/>
              <a:defRPr/>
            </a:lvl3pPr>
            <a:lvl4pPr marL="1079622" indent="-269915">
              <a:buFont typeface="+mj-lt"/>
              <a:buAutoNum type="arabicPeriod"/>
              <a:defRPr/>
            </a:lvl4pPr>
            <a:lvl5pPr marL="1349537" indent="-269915">
              <a:buFont typeface="+mj-lt"/>
              <a:buAutoNum type="arabicPeriod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90AEB58B-EBCB-4D36-8CF5-FCD945DA552F}"/>
              </a:ext>
            </a:extLst>
          </p:cNvPr>
          <p:cNvSpPr/>
          <p:nvPr userDrawn="1"/>
        </p:nvSpPr>
        <p:spPr>
          <a:xfrm>
            <a:off x="0" y="0"/>
            <a:ext cx="13716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9" tIns="34289" rIns="68559" bIns="34289" rtlCol="0" anchor="ctr"/>
          <a:lstStyle/>
          <a:p>
            <a:pPr algn="ctr" defTabSz="685562"/>
            <a:endParaRPr lang="en-US" sz="1400">
              <a:solidFill>
                <a:srgbClr val="FFFFFF"/>
              </a:solidFill>
              <a:latin typeface="Jacobs Chronos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611E7636-01DC-40CA-9BAD-ABDBEE6B7EF3}"/>
              </a:ext>
            </a:extLst>
          </p:cNvPr>
          <p:cNvCxnSpPr/>
          <p:nvPr userDrawn="1"/>
        </p:nvCxnSpPr>
        <p:spPr>
          <a:xfrm>
            <a:off x="240030" y="4663440"/>
            <a:ext cx="864108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85751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 Re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="" xmlns:a16="http://schemas.microsoft.com/office/drawing/2014/main" id="{354D582E-9525-4F01-8272-ED2271BD208D}"/>
              </a:ext>
            </a:extLst>
          </p:cNvPr>
          <p:cNvSpPr/>
          <p:nvPr userDrawn="1"/>
        </p:nvSpPr>
        <p:spPr>
          <a:xfrm>
            <a:off x="0" y="0"/>
            <a:ext cx="9141714" cy="5143500"/>
          </a:xfrm>
          <a:custGeom>
            <a:avLst/>
            <a:gdLst>
              <a:gd name="connsiteX0" fmla="*/ 0 w 12188952"/>
              <a:gd name="connsiteY0" fmla="*/ 0 h 6858000"/>
              <a:gd name="connsiteX1" fmla="*/ 914400 w 12188952"/>
              <a:gd name="connsiteY1" fmla="*/ 0 h 6858000"/>
              <a:gd name="connsiteX2" fmla="*/ 914400 w 12188952"/>
              <a:gd name="connsiteY2" fmla="*/ 5943600 h 6858000"/>
              <a:gd name="connsiteX3" fmla="*/ 12188952 w 12188952"/>
              <a:gd name="connsiteY3" fmla="*/ 5943600 h 6858000"/>
              <a:gd name="connsiteX4" fmla="*/ 12188952 w 12188952"/>
              <a:gd name="connsiteY4" fmla="*/ 6858000 h 6858000"/>
              <a:gd name="connsiteX5" fmla="*/ 914400 w 12188952"/>
              <a:gd name="connsiteY5" fmla="*/ 6858000 h 6858000"/>
              <a:gd name="connsiteX6" fmla="*/ 0 w 12188952"/>
              <a:gd name="connsiteY6" fmla="*/ 6858000 h 6858000"/>
              <a:gd name="connsiteX7" fmla="*/ 0 w 12188952"/>
              <a:gd name="connsiteY7" fmla="*/ 59436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6858000">
                <a:moveTo>
                  <a:pt x="0" y="0"/>
                </a:moveTo>
                <a:lnTo>
                  <a:pt x="914400" y="0"/>
                </a:lnTo>
                <a:lnTo>
                  <a:pt x="914400" y="5943600"/>
                </a:lnTo>
                <a:lnTo>
                  <a:pt x="12188952" y="5943600"/>
                </a:lnTo>
                <a:lnTo>
                  <a:pt x="12188952" y="6858000"/>
                </a:lnTo>
                <a:lnTo>
                  <a:pt x="914400" y="6858000"/>
                </a:lnTo>
                <a:lnTo>
                  <a:pt x="0" y="6858000"/>
                </a:lnTo>
                <a:lnTo>
                  <a:pt x="0" y="5943600"/>
                </a:lnTo>
                <a:close/>
              </a:path>
            </a:pathLst>
          </a:custGeom>
          <a:solidFill>
            <a:srgbClr val="690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 defTabSz="685545"/>
            <a:endParaRPr lang="en-US" sz="1400" dirty="0">
              <a:solidFill>
                <a:srgbClr val="FFFFFF"/>
              </a:solidFill>
              <a:latin typeface="Jacobs Chrono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7673513D-D459-4A26-A468-AB830834F0DA}"/>
              </a:ext>
            </a:extLst>
          </p:cNvPr>
          <p:cNvGrpSpPr/>
          <p:nvPr userDrawn="1"/>
        </p:nvGrpSpPr>
        <p:grpSpPr>
          <a:xfrm>
            <a:off x="685816" y="0"/>
            <a:ext cx="8458199" cy="4457700"/>
            <a:chOff x="922993" y="0"/>
            <a:chExt cx="11265832" cy="5943600"/>
          </a:xfrm>
        </p:grpSpPr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54AA3FD8-E160-4267-A6CF-B5C39BC8184E}"/>
                </a:ext>
              </a:extLst>
            </p:cNvPr>
            <p:cNvSpPr/>
            <p:nvPr userDrawn="1"/>
          </p:nvSpPr>
          <p:spPr>
            <a:xfrm>
              <a:off x="922993" y="0"/>
              <a:ext cx="10361686" cy="5943600"/>
            </a:xfrm>
            <a:prstGeom prst="rect">
              <a:avLst/>
            </a:prstGeom>
            <a:solidFill>
              <a:srgbClr val="FF46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545"/>
              <a:endParaRPr lang="en-US" sz="1400" dirty="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51B6231B-F2C5-45A8-84E7-8D10013D6091}"/>
                </a:ext>
              </a:extLst>
            </p:cNvPr>
            <p:cNvSpPr/>
            <p:nvPr userDrawn="1"/>
          </p:nvSpPr>
          <p:spPr>
            <a:xfrm>
              <a:off x="11246400" y="0"/>
              <a:ext cx="942425" cy="5943600"/>
            </a:xfrm>
            <a:prstGeom prst="rect">
              <a:avLst/>
            </a:prstGeom>
            <a:solidFill>
              <a:srgbClr val="D728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545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73007B45-E4E3-4B47-AF19-2B718561CF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040" y="4649779"/>
            <a:ext cx="2518875" cy="281106"/>
          </a:xfrm>
          <a:prstGeom prst="rect">
            <a:avLst/>
          </a:prstGeom>
        </p:spPr>
      </p:pic>
      <p:sp>
        <p:nvSpPr>
          <p:cNvPr id="8" name="L-Shape 7">
            <a:extLst>
              <a:ext uri="{FF2B5EF4-FFF2-40B4-BE49-F238E27FC236}">
                <a16:creationId xmlns="" xmlns:a16="http://schemas.microsoft.com/office/drawing/2014/main" id="{70F32F28-55D2-4C6E-8196-5F4902F936A1}"/>
              </a:ext>
            </a:extLst>
          </p:cNvPr>
          <p:cNvSpPr/>
          <p:nvPr userDrawn="1"/>
        </p:nvSpPr>
        <p:spPr>
          <a:xfrm rot="10800000">
            <a:off x="-413" y="4457232"/>
            <a:ext cx="685800" cy="685800"/>
          </a:xfrm>
          <a:prstGeom prst="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 defTabSz="685545"/>
            <a:endParaRPr lang="en-AU" sz="1400">
              <a:solidFill>
                <a:srgbClr val="FFFFFF"/>
              </a:solidFill>
              <a:latin typeface="Jacobs Chronos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="" xmlns:a16="http://schemas.microsoft.com/office/drawing/2014/main" id="{322109E5-31C3-4DF7-B7D3-A9D2750477B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67136" y="2983230"/>
            <a:ext cx="6240780" cy="1371600"/>
          </a:xfrm>
          <a:prstGeom prst="rect">
            <a:avLst/>
          </a:prstGeom>
          <a:noFill/>
        </p:spPr>
        <p:txBody>
          <a:bodyPr lIns="68558" tIns="34289" rIns="68558" bIns="34289">
            <a:noAutofit/>
          </a:bodyPr>
          <a:lstStyle>
            <a:lvl1pPr marL="0" indent="0" algn="l">
              <a:buNone/>
              <a:defRPr sz="2100">
                <a:solidFill>
                  <a:schemeClr val="bg1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685545" indent="0" algn="ctr">
              <a:buNone/>
              <a:defRPr sz="1400"/>
            </a:lvl3pPr>
            <a:lvl4pPr marL="1028318" indent="0" algn="ctr">
              <a:buNone/>
              <a:defRPr sz="1200"/>
            </a:lvl4pPr>
            <a:lvl5pPr marL="1371090" indent="0" algn="ctr">
              <a:buNone/>
              <a:defRPr sz="1200"/>
            </a:lvl5pPr>
            <a:lvl6pPr marL="1713869" indent="0" algn="ctr">
              <a:buNone/>
              <a:defRPr sz="1200"/>
            </a:lvl6pPr>
            <a:lvl7pPr marL="2056634" indent="0" algn="ctr">
              <a:buNone/>
              <a:defRPr sz="1200"/>
            </a:lvl7pPr>
            <a:lvl8pPr marL="2399400" indent="0" algn="ctr">
              <a:buNone/>
              <a:defRPr sz="1200"/>
            </a:lvl8pPr>
            <a:lvl9pPr marL="2742167" indent="0" algn="ctr">
              <a:buNone/>
              <a:defRPr sz="1200"/>
            </a:lvl9pPr>
          </a:lstStyle>
          <a:p>
            <a:r>
              <a:rPr lang="en-US" dirty="0"/>
              <a:t>Other information, 28pt</a:t>
            </a:r>
          </a:p>
        </p:txBody>
      </p:sp>
      <p:sp>
        <p:nvSpPr>
          <p:cNvPr id="19" name="Text Placeholder 22">
            <a:extLst>
              <a:ext uri="{FF2B5EF4-FFF2-40B4-BE49-F238E27FC236}">
                <a16:creationId xmlns="" xmlns:a16="http://schemas.microsoft.com/office/drawing/2014/main" id="{B7664C22-1578-41A1-AE8B-54B8E10D5A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89436" y="1631171"/>
            <a:ext cx="5828109" cy="1128713"/>
          </a:xfrm>
          <a:prstGeom prst="rect">
            <a:avLst/>
          </a:prstGeom>
        </p:spPr>
        <p:txBody>
          <a:bodyPr lIns="68558" tIns="34289" rIns="68558" bIns="34289" anchor="b"/>
          <a:lstStyle>
            <a:lvl1pPr marL="0" indent="0">
              <a:buFontTx/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Thank You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B26140CF-DC17-4C8C-9613-F6EA622E2EE1}"/>
              </a:ext>
            </a:extLst>
          </p:cNvPr>
          <p:cNvGrpSpPr/>
          <p:nvPr userDrawn="1"/>
        </p:nvGrpSpPr>
        <p:grpSpPr>
          <a:xfrm>
            <a:off x="1203933" y="4603035"/>
            <a:ext cx="2340154" cy="307523"/>
            <a:chOff x="1605241" y="6137360"/>
            <a:chExt cx="3120205" cy="410030"/>
          </a:xfrm>
        </p:grpSpPr>
        <p:pic>
          <p:nvPicPr>
            <p:cNvPr id="18" name="Picture 17">
              <a:hlinkClick r:id="rId3"/>
              <a:extLst>
                <a:ext uri="{FF2B5EF4-FFF2-40B4-BE49-F238E27FC236}">
                  <a16:creationId xmlns="" xmlns:a16="http://schemas.microsoft.com/office/drawing/2014/main" id="{A8DE5515-02CC-4B22-8288-37DA506F53B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9053" y="6150970"/>
              <a:ext cx="474898" cy="385741"/>
            </a:xfrm>
            <a:prstGeom prst="rect">
              <a:avLst/>
            </a:prstGeom>
          </p:spPr>
        </p:pic>
        <p:pic>
          <p:nvPicPr>
            <p:cNvPr id="20" name="Picture 19">
              <a:hlinkClick r:id="rId5"/>
              <a:extLst>
                <a:ext uri="{FF2B5EF4-FFF2-40B4-BE49-F238E27FC236}">
                  <a16:creationId xmlns="" xmlns:a16="http://schemas.microsoft.com/office/drawing/2014/main" id="{CC87987D-06AC-4139-AFD5-FFDEE23EB16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8419" y="6140293"/>
              <a:ext cx="405785" cy="407097"/>
            </a:xfrm>
            <a:prstGeom prst="rect">
              <a:avLst/>
            </a:prstGeom>
          </p:spPr>
        </p:pic>
        <p:pic>
          <p:nvPicPr>
            <p:cNvPr id="21" name="Picture 20">
              <a:hlinkClick r:id="rId7"/>
              <a:extLst>
                <a:ext uri="{FF2B5EF4-FFF2-40B4-BE49-F238E27FC236}">
                  <a16:creationId xmlns="" xmlns:a16="http://schemas.microsoft.com/office/drawing/2014/main" id="{2E39AB28-E36E-4848-9915-D9EC54C4A6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8800" y="6137360"/>
              <a:ext cx="405785" cy="405785"/>
            </a:xfrm>
            <a:prstGeom prst="rect">
              <a:avLst/>
            </a:prstGeom>
          </p:spPr>
        </p:pic>
        <p:pic>
          <p:nvPicPr>
            <p:cNvPr id="22" name="Picture 21">
              <a:hlinkClick r:id="rId9"/>
              <a:extLst>
                <a:ext uri="{FF2B5EF4-FFF2-40B4-BE49-F238E27FC236}">
                  <a16:creationId xmlns="" xmlns:a16="http://schemas.microsoft.com/office/drawing/2014/main" id="{EF2566AC-457C-47FC-B98B-399CB928D7A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6428" y="6168337"/>
              <a:ext cx="519018" cy="363722"/>
            </a:xfrm>
            <a:prstGeom prst="rect">
              <a:avLst/>
            </a:prstGeom>
          </p:spPr>
        </p:pic>
        <p:pic>
          <p:nvPicPr>
            <p:cNvPr id="23" name="Picture 22">
              <a:hlinkClick r:id="rId11"/>
              <a:extLst>
                <a:ext uri="{FF2B5EF4-FFF2-40B4-BE49-F238E27FC236}">
                  <a16:creationId xmlns="" xmlns:a16="http://schemas.microsoft.com/office/drawing/2014/main" id="{14D32DF8-E0A0-42B3-8212-CC66345E834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5241" y="6188381"/>
              <a:ext cx="359091" cy="3547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048355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 Yellow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="" xmlns:a16="http://schemas.microsoft.com/office/drawing/2014/main" id="{C66AA33D-C4BB-4A89-8BAF-869688A033A7}"/>
              </a:ext>
            </a:extLst>
          </p:cNvPr>
          <p:cNvSpPr/>
          <p:nvPr userDrawn="1"/>
        </p:nvSpPr>
        <p:spPr>
          <a:xfrm>
            <a:off x="0" y="0"/>
            <a:ext cx="9141714" cy="5143500"/>
          </a:xfrm>
          <a:custGeom>
            <a:avLst/>
            <a:gdLst>
              <a:gd name="connsiteX0" fmla="*/ 0 w 12188952"/>
              <a:gd name="connsiteY0" fmla="*/ 0 h 6858000"/>
              <a:gd name="connsiteX1" fmla="*/ 914400 w 12188952"/>
              <a:gd name="connsiteY1" fmla="*/ 0 h 6858000"/>
              <a:gd name="connsiteX2" fmla="*/ 914400 w 12188952"/>
              <a:gd name="connsiteY2" fmla="*/ 5943600 h 6858000"/>
              <a:gd name="connsiteX3" fmla="*/ 12188952 w 12188952"/>
              <a:gd name="connsiteY3" fmla="*/ 5943600 h 6858000"/>
              <a:gd name="connsiteX4" fmla="*/ 12188952 w 12188952"/>
              <a:gd name="connsiteY4" fmla="*/ 6858000 h 6858000"/>
              <a:gd name="connsiteX5" fmla="*/ 914400 w 12188952"/>
              <a:gd name="connsiteY5" fmla="*/ 6858000 h 6858000"/>
              <a:gd name="connsiteX6" fmla="*/ 0 w 12188952"/>
              <a:gd name="connsiteY6" fmla="*/ 6858000 h 6858000"/>
              <a:gd name="connsiteX7" fmla="*/ 0 w 12188952"/>
              <a:gd name="connsiteY7" fmla="*/ 59436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6858000">
                <a:moveTo>
                  <a:pt x="0" y="0"/>
                </a:moveTo>
                <a:lnTo>
                  <a:pt x="914400" y="0"/>
                </a:lnTo>
                <a:lnTo>
                  <a:pt x="914400" y="5943600"/>
                </a:lnTo>
                <a:lnTo>
                  <a:pt x="12188952" y="5943600"/>
                </a:lnTo>
                <a:lnTo>
                  <a:pt x="12188952" y="6858000"/>
                </a:lnTo>
                <a:lnTo>
                  <a:pt x="914400" y="6858000"/>
                </a:lnTo>
                <a:lnTo>
                  <a:pt x="0" y="6858000"/>
                </a:lnTo>
                <a:lnTo>
                  <a:pt x="0" y="5943600"/>
                </a:lnTo>
                <a:close/>
              </a:path>
            </a:pathLst>
          </a:custGeom>
          <a:solidFill>
            <a:srgbClr val="A04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 defTabSz="685545"/>
            <a:endParaRPr lang="en-US" sz="1400" dirty="0">
              <a:solidFill>
                <a:srgbClr val="FFFFFF"/>
              </a:solidFill>
              <a:latin typeface="Jacobs Chrono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99C5D12E-DB67-4958-8D99-A3B81751DFE3}"/>
              </a:ext>
            </a:extLst>
          </p:cNvPr>
          <p:cNvGrpSpPr/>
          <p:nvPr userDrawn="1"/>
        </p:nvGrpSpPr>
        <p:grpSpPr>
          <a:xfrm>
            <a:off x="685816" y="0"/>
            <a:ext cx="8458199" cy="4457700"/>
            <a:chOff x="922993" y="0"/>
            <a:chExt cx="11277599" cy="5943600"/>
          </a:xfrm>
        </p:grpSpPr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49AD4268-440C-442E-85CA-F84338F78239}"/>
                </a:ext>
              </a:extLst>
            </p:cNvPr>
            <p:cNvSpPr/>
            <p:nvPr userDrawn="1"/>
          </p:nvSpPr>
          <p:spPr>
            <a:xfrm>
              <a:off x="922993" y="0"/>
              <a:ext cx="10361686" cy="5943600"/>
            </a:xfrm>
            <a:prstGeom prst="rect">
              <a:avLst/>
            </a:prstGeom>
            <a:solidFill>
              <a:srgbClr val="FFB4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545"/>
              <a:endParaRPr lang="en-US" sz="1400" dirty="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B5C07D76-D2DD-4B5E-AA3D-4F0D1B92600F}"/>
                </a:ext>
              </a:extLst>
            </p:cNvPr>
            <p:cNvSpPr/>
            <p:nvPr userDrawn="1"/>
          </p:nvSpPr>
          <p:spPr>
            <a:xfrm>
              <a:off x="11246400" y="0"/>
              <a:ext cx="954192" cy="5943600"/>
            </a:xfrm>
            <a:prstGeom prst="rect">
              <a:avLst/>
            </a:prstGeom>
            <a:solidFill>
              <a:srgbClr val="FFA0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545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0F0C7EC-4198-42B3-87B0-4010357DFA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040" y="4649779"/>
            <a:ext cx="2518875" cy="281106"/>
          </a:xfrm>
          <a:prstGeom prst="rect">
            <a:avLst/>
          </a:prstGeom>
        </p:spPr>
      </p:pic>
      <p:sp>
        <p:nvSpPr>
          <p:cNvPr id="8" name="L-Shape 7">
            <a:extLst>
              <a:ext uri="{FF2B5EF4-FFF2-40B4-BE49-F238E27FC236}">
                <a16:creationId xmlns="" xmlns:a16="http://schemas.microsoft.com/office/drawing/2014/main" id="{85A3F116-CE8A-4091-B050-6E29E36E1903}"/>
              </a:ext>
            </a:extLst>
          </p:cNvPr>
          <p:cNvSpPr/>
          <p:nvPr userDrawn="1"/>
        </p:nvSpPr>
        <p:spPr>
          <a:xfrm rot="10800000">
            <a:off x="-413" y="4457232"/>
            <a:ext cx="685800" cy="685800"/>
          </a:xfrm>
          <a:prstGeom prst="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 defTabSz="685545"/>
            <a:endParaRPr lang="en-AU" sz="1400">
              <a:solidFill>
                <a:srgbClr val="FFFFFF"/>
              </a:solidFill>
              <a:latin typeface="Jacobs Chronos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="" xmlns:a16="http://schemas.microsoft.com/office/drawing/2014/main" id="{432F9285-DB4B-4410-B576-0FCBE590FC8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67136" y="2983230"/>
            <a:ext cx="6240780" cy="1371600"/>
          </a:xfrm>
          <a:prstGeom prst="rect">
            <a:avLst/>
          </a:prstGeom>
          <a:noFill/>
        </p:spPr>
        <p:txBody>
          <a:bodyPr lIns="68558" tIns="34289" rIns="68558" bIns="34289">
            <a:noAutofit/>
          </a:bodyPr>
          <a:lstStyle>
            <a:lvl1pPr marL="0" indent="0" algn="l">
              <a:buNone/>
              <a:defRPr sz="2100">
                <a:solidFill>
                  <a:schemeClr val="tx1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685545" indent="0" algn="ctr">
              <a:buNone/>
              <a:defRPr sz="1400"/>
            </a:lvl3pPr>
            <a:lvl4pPr marL="1028318" indent="0" algn="ctr">
              <a:buNone/>
              <a:defRPr sz="1200"/>
            </a:lvl4pPr>
            <a:lvl5pPr marL="1371090" indent="0" algn="ctr">
              <a:buNone/>
              <a:defRPr sz="1200"/>
            </a:lvl5pPr>
            <a:lvl6pPr marL="1713869" indent="0" algn="ctr">
              <a:buNone/>
              <a:defRPr sz="1200"/>
            </a:lvl6pPr>
            <a:lvl7pPr marL="2056634" indent="0" algn="ctr">
              <a:buNone/>
              <a:defRPr sz="1200"/>
            </a:lvl7pPr>
            <a:lvl8pPr marL="2399400" indent="0" algn="ctr">
              <a:buNone/>
              <a:defRPr sz="1200"/>
            </a:lvl8pPr>
            <a:lvl9pPr marL="2742167" indent="0" algn="ctr">
              <a:buNone/>
              <a:defRPr sz="1200"/>
            </a:lvl9pPr>
          </a:lstStyle>
          <a:p>
            <a:r>
              <a:rPr lang="en-US" dirty="0"/>
              <a:t>Other information, 28pt</a:t>
            </a:r>
          </a:p>
        </p:txBody>
      </p:sp>
      <p:sp>
        <p:nvSpPr>
          <p:cNvPr id="17" name="Text Placeholder 22">
            <a:extLst>
              <a:ext uri="{FF2B5EF4-FFF2-40B4-BE49-F238E27FC236}">
                <a16:creationId xmlns="" xmlns:a16="http://schemas.microsoft.com/office/drawing/2014/main" id="{A70E7D44-B911-4FA0-9BB8-9D8E54408AF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89436" y="1631171"/>
            <a:ext cx="5828109" cy="1128713"/>
          </a:xfrm>
          <a:prstGeom prst="rect">
            <a:avLst/>
          </a:prstGeom>
        </p:spPr>
        <p:txBody>
          <a:bodyPr lIns="68558" tIns="34289" rIns="68558" bIns="34289" anchor="b"/>
          <a:lstStyle>
            <a:lvl1pPr marL="0" indent="0">
              <a:buFontTx/>
              <a:buNone/>
              <a:defRPr sz="3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Thank You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12C11AF5-FE73-497F-836F-C894AEFF5F39}"/>
              </a:ext>
            </a:extLst>
          </p:cNvPr>
          <p:cNvGrpSpPr/>
          <p:nvPr userDrawn="1"/>
        </p:nvGrpSpPr>
        <p:grpSpPr>
          <a:xfrm>
            <a:off x="1203933" y="4603035"/>
            <a:ext cx="2340154" cy="307523"/>
            <a:chOff x="1605241" y="6137360"/>
            <a:chExt cx="3120205" cy="410030"/>
          </a:xfrm>
        </p:grpSpPr>
        <p:pic>
          <p:nvPicPr>
            <p:cNvPr id="19" name="Picture 18">
              <a:hlinkClick r:id="rId3"/>
              <a:extLst>
                <a:ext uri="{FF2B5EF4-FFF2-40B4-BE49-F238E27FC236}">
                  <a16:creationId xmlns="" xmlns:a16="http://schemas.microsoft.com/office/drawing/2014/main" id="{1ACAB1A4-7FC3-4BCB-84EB-7796CAECF65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9053" y="6150970"/>
              <a:ext cx="474898" cy="385741"/>
            </a:xfrm>
            <a:prstGeom prst="rect">
              <a:avLst/>
            </a:prstGeom>
          </p:spPr>
        </p:pic>
        <p:pic>
          <p:nvPicPr>
            <p:cNvPr id="20" name="Picture 19">
              <a:hlinkClick r:id="rId5"/>
              <a:extLst>
                <a:ext uri="{FF2B5EF4-FFF2-40B4-BE49-F238E27FC236}">
                  <a16:creationId xmlns="" xmlns:a16="http://schemas.microsoft.com/office/drawing/2014/main" id="{1DC4B5B5-BC11-4D71-9E17-495F3B42506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8419" y="6140293"/>
              <a:ext cx="405785" cy="407097"/>
            </a:xfrm>
            <a:prstGeom prst="rect">
              <a:avLst/>
            </a:prstGeom>
          </p:spPr>
        </p:pic>
        <p:pic>
          <p:nvPicPr>
            <p:cNvPr id="21" name="Picture 20">
              <a:hlinkClick r:id="rId7"/>
              <a:extLst>
                <a:ext uri="{FF2B5EF4-FFF2-40B4-BE49-F238E27FC236}">
                  <a16:creationId xmlns="" xmlns:a16="http://schemas.microsoft.com/office/drawing/2014/main" id="{99FCB893-18C3-498D-AB19-425857B091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8800" y="6137360"/>
              <a:ext cx="405785" cy="405785"/>
            </a:xfrm>
            <a:prstGeom prst="rect">
              <a:avLst/>
            </a:prstGeom>
          </p:spPr>
        </p:pic>
        <p:pic>
          <p:nvPicPr>
            <p:cNvPr id="22" name="Picture 21">
              <a:hlinkClick r:id="rId9"/>
              <a:extLst>
                <a:ext uri="{FF2B5EF4-FFF2-40B4-BE49-F238E27FC236}">
                  <a16:creationId xmlns="" xmlns:a16="http://schemas.microsoft.com/office/drawing/2014/main" id="{8E1273C0-53AE-40A9-9B1A-2F1BF4EBD1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6428" y="6168337"/>
              <a:ext cx="519018" cy="363722"/>
            </a:xfrm>
            <a:prstGeom prst="rect">
              <a:avLst/>
            </a:prstGeom>
          </p:spPr>
        </p:pic>
        <p:pic>
          <p:nvPicPr>
            <p:cNvPr id="23" name="Picture 22">
              <a:hlinkClick r:id="rId11"/>
              <a:extLst>
                <a:ext uri="{FF2B5EF4-FFF2-40B4-BE49-F238E27FC236}">
                  <a16:creationId xmlns="" xmlns:a16="http://schemas.microsoft.com/office/drawing/2014/main" id="{4C05C6EA-029A-4D4E-9AE5-5F7BCFC652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5241" y="6188381"/>
              <a:ext cx="359091" cy="3547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539415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 Gree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="" xmlns:a16="http://schemas.microsoft.com/office/drawing/2014/main" id="{FD3F75BC-4A92-41D5-A8DA-D3E84975C934}"/>
              </a:ext>
            </a:extLst>
          </p:cNvPr>
          <p:cNvSpPr/>
          <p:nvPr userDrawn="1"/>
        </p:nvSpPr>
        <p:spPr>
          <a:xfrm>
            <a:off x="0" y="0"/>
            <a:ext cx="9141714" cy="5143500"/>
          </a:xfrm>
          <a:custGeom>
            <a:avLst/>
            <a:gdLst>
              <a:gd name="connsiteX0" fmla="*/ 0 w 12188952"/>
              <a:gd name="connsiteY0" fmla="*/ 0 h 6858000"/>
              <a:gd name="connsiteX1" fmla="*/ 914400 w 12188952"/>
              <a:gd name="connsiteY1" fmla="*/ 0 h 6858000"/>
              <a:gd name="connsiteX2" fmla="*/ 914400 w 12188952"/>
              <a:gd name="connsiteY2" fmla="*/ 5943600 h 6858000"/>
              <a:gd name="connsiteX3" fmla="*/ 12188952 w 12188952"/>
              <a:gd name="connsiteY3" fmla="*/ 5943600 h 6858000"/>
              <a:gd name="connsiteX4" fmla="*/ 12188952 w 12188952"/>
              <a:gd name="connsiteY4" fmla="*/ 6858000 h 6858000"/>
              <a:gd name="connsiteX5" fmla="*/ 914400 w 12188952"/>
              <a:gd name="connsiteY5" fmla="*/ 6858000 h 6858000"/>
              <a:gd name="connsiteX6" fmla="*/ 0 w 12188952"/>
              <a:gd name="connsiteY6" fmla="*/ 6858000 h 6858000"/>
              <a:gd name="connsiteX7" fmla="*/ 0 w 12188952"/>
              <a:gd name="connsiteY7" fmla="*/ 59436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6858000">
                <a:moveTo>
                  <a:pt x="0" y="0"/>
                </a:moveTo>
                <a:lnTo>
                  <a:pt x="914400" y="0"/>
                </a:lnTo>
                <a:lnTo>
                  <a:pt x="914400" y="5943600"/>
                </a:lnTo>
                <a:lnTo>
                  <a:pt x="12188952" y="5943600"/>
                </a:lnTo>
                <a:lnTo>
                  <a:pt x="12188952" y="6858000"/>
                </a:lnTo>
                <a:lnTo>
                  <a:pt x="914400" y="6858000"/>
                </a:lnTo>
                <a:lnTo>
                  <a:pt x="0" y="6858000"/>
                </a:lnTo>
                <a:lnTo>
                  <a:pt x="0" y="5943600"/>
                </a:lnTo>
                <a:close/>
              </a:path>
            </a:pathLst>
          </a:custGeom>
          <a:solidFill>
            <a:srgbClr val="003C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 defTabSz="685545"/>
            <a:endParaRPr lang="en-US" sz="1400" dirty="0">
              <a:solidFill>
                <a:srgbClr val="FFFFFF"/>
              </a:solidFill>
              <a:latin typeface="Jacobs Chrono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4FA705DD-56ED-4F54-AA91-35E616D4BC13}"/>
              </a:ext>
            </a:extLst>
          </p:cNvPr>
          <p:cNvGrpSpPr/>
          <p:nvPr userDrawn="1"/>
        </p:nvGrpSpPr>
        <p:grpSpPr>
          <a:xfrm>
            <a:off x="685816" y="0"/>
            <a:ext cx="8458199" cy="4457700"/>
            <a:chOff x="922993" y="0"/>
            <a:chExt cx="11265832" cy="5943600"/>
          </a:xfrm>
        </p:grpSpPr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CA983449-2E0B-43CA-9BC5-182C2EF5B47E}"/>
                </a:ext>
              </a:extLst>
            </p:cNvPr>
            <p:cNvSpPr/>
            <p:nvPr userDrawn="1"/>
          </p:nvSpPr>
          <p:spPr>
            <a:xfrm>
              <a:off x="922993" y="0"/>
              <a:ext cx="10361686" cy="5943600"/>
            </a:xfrm>
            <a:prstGeom prst="rect">
              <a:avLst/>
            </a:prstGeom>
            <a:solidFill>
              <a:srgbClr val="0AD2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545"/>
              <a:endParaRPr lang="en-US" sz="1400" dirty="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F53DDF91-51BF-4D32-98B7-15240757038B}"/>
                </a:ext>
              </a:extLst>
            </p:cNvPr>
            <p:cNvSpPr/>
            <p:nvPr userDrawn="1"/>
          </p:nvSpPr>
          <p:spPr>
            <a:xfrm>
              <a:off x="11246400" y="0"/>
              <a:ext cx="942425" cy="5943600"/>
            </a:xfrm>
            <a:prstGeom prst="rect">
              <a:avLst/>
            </a:prstGeom>
            <a:solidFill>
              <a:srgbClr val="007D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545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5BF651FB-2EEE-4CEC-AB1F-9990F441AE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040" y="4649779"/>
            <a:ext cx="2518875" cy="281106"/>
          </a:xfrm>
          <a:prstGeom prst="rect">
            <a:avLst/>
          </a:prstGeom>
        </p:spPr>
      </p:pic>
      <p:sp>
        <p:nvSpPr>
          <p:cNvPr id="8" name="L-Shape 7">
            <a:extLst>
              <a:ext uri="{FF2B5EF4-FFF2-40B4-BE49-F238E27FC236}">
                <a16:creationId xmlns="" xmlns:a16="http://schemas.microsoft.com/office/drawing/2014/main" id="{2A89CD49-FA2A-4E24-964A-A7AC94506A47}"/>
              </a:ext>
            </a:extLst>
          </p:cNvPr>
          <p:cNvSpPr/>
          <p:nvPr userDrawn="1"/>
        </p:nvSpPr>
        <p:spPr>
          <a:xfrm rot="10800000">
            <a:off x="-413" y="4457232"/>
            <a:ext cx="685800" cy="685800"/>
          </a:xfrm>
          <a:prstGeom prst="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 defTabSz="685545"/>
            <a:endParaRPr lang="en-AU" sz="1400">
              <a:solidFill>
                <a:srgbClr val="FFFFFF"/>
              </a:solidFill>
              <a:latin typeface="Jacobs Chronos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="" xmlns:a16="http://schemas.microsoft.com/office/drawing/2014/main" id="{DA80CB3F-B139-4AA5-868D-E62A3A2A823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67136" y="2983230"/>
            <a:ext cx="6240780" cy="1371600"/>
          </a:xfrm>
          <a:prstGeom prst="rect">
            <a:avLst/>
          </a:prstGeom>
          <a:noFill/>
        </p:spPr>
        <p:txBody>
          <a:bodyPr lIns="68558" tIns="34289" rIns="68558" bIns="34289">
            <a:noAutofit/>
          </a:bodyPr>
          <a:lstStyle>
            <a:lvl1pPr marL="0" indent="0" algn="l">
              <a:buNone/>
              <a:defRPr sz="2100">
                <a:solidFill>
                  <a:schemeClr val="bg1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685545" indent="0" algn="ctr">
              <a:buNone/>
              <a:defRPr sz="1400"/>
            </a:lvl3pPr>
            <a:lvl4pPr marL="1028318" indent="0" algn="ctr">
              <a:buNone/>
              <a:defRPr sz="1200"/>
            </a:lvl4pPr>
            <a:lvl5pPr marL="1371090" indent="0" algn="ctr">
              <a:buNone/>
              <a:defRPr sz="1200"/>
            </a:lvl5pPr>
            <a:lvl6pPr marL="1713869" indent="0" algn="ctr">
              <a:buNone/>
              <a:defRPr sz="1200"/>
            </a:lvl6pPr>
            <a:lvl7pPr marL="2056634" indent="0" algn="ctr">
              <a:buNone/>
              <a:defRPr sz="1200"/>
            </a:lvl7pPr>
            <a:lvl8pPr marL="2399400" indent="0" algn="ctr">
              <a:buNone/>
              <a:defRPr sz="1200"/>
            </a:lvl8pPr>
            <a:lvl9pPr marL="2742167" indent="0" algn="ctr">
              <a:buNone/>
              <a:defRPr sz="1200"/>
            </a:lvl9pPr>
          </a:lstStyle>
          <a:p>
            <a:r>
              <a:rPr lang="en-US" dirty="0"/>
              <a:t>Other information, 28pt</a:t>
            </a:r>
          </a:p>
        </p:txBody>
      </p:sp>
      <p:sp>
        <p:nvSpPr>
          <p:cNvPr id="17" name="Text Placeholder 22">
            <a:extLst>
              <a:ext uri="{FF2B5EF4-FFF2-40B4-BE49-F238E27FC236}">
                <a16:creationId xmlns="" xmlns:a16="http://schemas.microsoft.com/office/drawing/2014/main" id="{19715368-2B09-42B3-B040-029DBA29CD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89436" y="1631171"/>
            <a:ext cx="5828109" cy="1128713"/>
          </a:xfrm>
          <a:prstGeom prst="rect">
            <a:avLst/>
          </a:prstGeom>
        </p:spPr>
        <p:txBody>
          <a:bodyPr lIns="68558" tIns="34289" rIns="68558" bIns="34289" anchor="b"/>
          <a:lstStyle>
            <a:lvl1pPr marL="0" indent="0">
              <a:buFontTx/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Thank You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01EDC421-108E-4B62-8C43-E5D1190D267C}"/>
              </a:ext>
            </a:extLst>
          </p:cNvPr>
          <p:cNvGrpSpPr/>
          <p:nvPr userDrawn="1"/>
        </p:nvGrpSpPr>
        <p:grpSpPr>
          <a:xfrm>
            <a:off x="1203933" y="4603035"/>
            <a:ext cx="2340154" cy="307523"/>
            <a:chOff x="1605241" y="6137360"/>
            <a:chExt cx="3120205" cy="410030"/>
          </a:xfrm>
        </p:grpSpPr>
        <p:pic>
          <p:nvPicPr>
            <p:cNvPr id="19" name="Picture 18">
              <a:hlinkClick r:id="rId3"/>
              <a:extLst>
                <a:ext uri="{FF2B5EF4-FFF2-40B4-BE49-F238E27FC236}">
                  <a16:creationId xmlns="" xmlns:a16="http://schemas.microsoft.com/office/drawing/2014/main" id="{B341D8EE-A808-4BD8-9630-3245EFD5EA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9053" y="6150970"/>
              <a:ext cx="474898" cy="385741"/>
            </a:xfrm>
            <a:prstGeom prst="rect">
              <a:avLst/>
            </a:prstGeom>
          </p:spPr>
        </p:pic>
        <p:pic>
          <p:nvPicPr>
            <p:cNvPr id="20" name="Picture 19">
              <a:hlinkClick r:id="rId5"/>
              <a:extLst>
                <a:ext uri="{FF2B5EF4-FFF2-40B4-BE49-F238E27FC236}">
                  <a16:creationId xmlns="" xmlns:a16="http://schemas.microsoft.com/office/drawing/2014/main" id="{A79C7CD1-7957-4418-8E75-AAEDC511CB1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8419" y="6140293"/>
              <a:ext cx="405785" cy="407097"/>
            </a:xfrm>
            <a:prstGeom prst="rect">
              <a:avLst/>
            </a:prstGeom>
          </p:spPr>
        </p:pic>
        <p:pic>
          <p:nvPicPr>
            <p:cNvPr id="21" name="Picture 20">
              <a:hlinkClick r:id="rId7"/>
              <a:extLst>
                <a:ext uri="{FF2B5EF4-FFF2-40B4-BE49-F238E27FC236}">
                  <a16:creationId xmlns="" xmlns:a16="http://schemas.microsoft.com/office/drawing/2014/main" id="{E3765027-D74F-42AC-9D81-44A69DB1AE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8800" y="6137360"/>
              <a:ext cx="405785" cy="405785"/>
            </a:xfrm>
            <a:prstGeom prst="rect">
              <a:avLst/>
            </a:prstGeom>
          </p:spPr>
        </p:pic>
        <p:pic>
          <p:nvPicPr>
            <p:cNvPr id="22" name="Picture 21">
              <a:hlinkClick r:id="rId9"/>
              <a:extLst>
                <a:ext uri="{FF2B5EF4-FFF2-40B4-BE49-F238E27FC236}">
                  <a16:creationId xmlns="" xmlns:a16="http://schemas.microsoft.com/office/drawing/2014/main" id="{14567F00-7898-4CF9-B03A-7F65CA6617B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6428" y="6168337"/>
              <a:ext cx="519018" cy="363722"/>
            </a:xfrm>
            <a:prstGeom prst="rect">
              <a:avLst/>
            </a:prstGeom>
          </p:spPr>
        </p:pic>
        <p:pic>
          <p:nvPicPr>
            <p:cNvPr id="23" name="Picture 22">
              <a:hlinkClick r:id="rId11"/>
              <a:extLst>
                <a:ext uri="{FF2B5EF4-FFF2-40B4-BE49-F238E27FC236}">
                  <a16:creationId xmlns="" xmlns:a16="http://schemas.microsoft.com/office/drawing/2014/main" id="{957700C5-8F61-4A9E-8B20-7F028703176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5241" y="6188381"/>
              <a:ext cx="359091" cy="3547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123853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6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647A1-46B3-4E57-B95B-49A623882F9E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11/02/2020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00192" y="4767264"/>
            <a:ext cx="2133600" cy="273844"/>
          </a:xfrm>
        </p:spPr>
        <p:txBody>
          <a:bodyPr/>
          <a:lstStyle/>
          <a:p>
            <a:fld id="{BCF64411-6CB5-43CE-9E22-66B9BD54A0C5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526655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647A1-46B3-4E57-B95B-49A623882F9E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11/02/2020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64411-6CB5-43CE-9E22-66B9BD54A0C5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037173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1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8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0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8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9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647A1-46B3-4E57-B95B-49A623882F9E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11/02/2020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64411-6CB5-43CE-9E22-66B9BD54A0C5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679577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647A1-46B3-4E57-B95B-49A623882F9E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11/02/2020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64411-6CB5-43CE-9E22-66B9BD54A0C5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81832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8" indent="0">
              <a:buNone/>
              <a:defRPr sz="2000" b="1"/>
            </a:lvl2pPr>
            <a:lvl3pPr marL="914243" indent="0">
              <a:buNone/>
              <a:defRPr sz="1800" b="1"/>
            </a:lvl3pPr>
            <a:lvl4pPr marL="1371362" indent="0">
              <a:buNone/>
              <a:defRPr sz="1600" b="1"/>
            </a:lvl4pPr>
            <a:lvl5pPr marL="1828484" indent="0">
              <a:buNone/>
              <a:defRPr sz="1600" b="1"/>
            </a:lvl5pPr>
            <a:lvl6pPr marL="2285601" indent="0">
              <a:buNone/>
              <a:defRPr sz="1600" b="1"/>
            </a:lvl6pPr>
            <a:lvl7pPr marL="2742719" indent="0">
              <a:buNone/>
              <a:defRPr sz="1600" b="1"/>
            </a:lvl7pPr>
            <a:lvl8pPr marL="3199840" indent="0">
              <a:buNone/>
              <a:defRPr sz="1600" b="1"/>
            </a:lvl8pPr>
            <a:lvl9pPr marL="365696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8" indent="0">
              <a:buNone/>
              <a:defRPr sz="2000" b="1"/>
            </a:lvl2pPr>
            <a:lvl3pPr marL="914243" indent="0">
              <a:buNone/>
              <a:defRPr sz="1800" b="1"/>
            </a:lvl3pPr>
            <a:lvl4pPr marL="1371362" indent="0">
              <a:buNone/>
              <a:defRPr sz="1600" b="1"/>
            </a:lvl4pPr>
            <a:lvl5pPr marL="1828484" indent="0">
              <a:buNone/>
              <a:defRPr sz="1600" b="1"/>
            </a:lvl5pPr>
            <a:lvl6pPr marL="2285601" indent="0">
              <a:buNone/>
              <a:defRPr sz="1600" b="1"/>
            </a:lvl6pPr>
            <a:lvl7pPr marL="2742719" indent="0">
              <a:buNone/>
              <a:defRPr sz="1600" b="1"/>
            </a:lvl7pPr>
            <a:lvl8pPr marL="3199840" indent="0">
              <a:buNone/>
              <a:defRPr sz="1600" b="1"/>
            </a:lvl8pPr>
            <a:lvl9pPr marL="365696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647A1-46B3-4E57-B95B-49A623882F9E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11/02/2020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64411-6CB5-43CE-9E22-66B9BD54A0C5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099222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647A1-46B3-4E57-B95B-49A623882F9E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11/02/2020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64411-6CB5-43CE-9E22-66B9BD54A0C5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583179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647A1-46B3-4E57-B95B-49A623882F9E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11/02/2020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64411-6CB5-43CE-9E22-66B9BD54A0C5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495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lu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3D50233-4E83-4DC3-B0FF-BDAF1A79C0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title, 28pt bold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FF68160C-305B-4527-8177-840ACDC9C0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>
                <a:solidFill>
                  <a:srgbClr val="000000"/>
                </a:solidFill>
                <a:latin typeface="Jacobs Chronos"/>
              </a:rPr>
              <a:t>©Jacobs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88DFC9E-1133-4011-BE9F-F92542AC30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3E39EC-4BE2-4DEA-81C0-4ABC0AAB4AC0}" type="slidenum">
              <a:rPr lang="en-AU" smtClean="0">
                <a:solidFill>
                  <a:srgbClr val="000000"/>
                </a:solidFill>
                <a:latin typeface="Jacobs Chronos"/>
              </a:rPr>
              <a:pPr/>
              <a:t>‹#›</a:t>
            </a:fld>
            <a:endParaRPr lang="en-AU" dirty="0">
              <a:solidFill>
                <a:srgbClr val="000000"/>
              </a:solidFill>
              <a:latin typeface="Jacobs Chronos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E465AAE8-1348-4C39-A60F-D29A796686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9792" y="932270"/>
            <a:ext cx="8641080" cy="37016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EED51E53-C704-4648-A432-C3D579C368E5}"/>
              </a:ext>
            </a:extLst>
          </p:cNvPr>
          <p:cNvGrpSpPr/>
          <p:nvPr userDrawn="1"/>
        </p:nvGrpSpPr>
        <p:grpSpPr>
          <a:xfrm>
            <a:off x="0" y="-2"/>
            <a:ext cx="137160" cy="5143502"/>
            <a:chOff x="0" y="-2"/>
            <a:chExt cx="182880" cy="6858002"/>
          </a:xfrm>
        </p:grpSpPr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EADC94DF-CF22-48A4-BA0A-C4C38A013B84}"/>
                </a:ext>
              </a:extLst>
            </p:cNvPr>
            <p:cNvSpPr/>
            <p:nvPr userDrawn="1"/>
          </p:nvSpPr>
          <p:spPr>
            <a:xfrm>
              <a:off x="0" y="6210887"/>
              <a:ext cx="182880" cy="647113"/>
            </a:xfrm>
            <a:prstGeom prst="rect">
              <a:avLst/>
            </a:prstGeom>
            <a:solidFill>
              <a:srgbClr val="5AE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562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52AFE780-91D7-411E-9616-15D5F7F95B48}"/>
                </a:ext>
              </a:extLst>
            </p:cNvPr>
            <p:cNvSpPr/>
            <p:nvPr userDrawn="1"/>
          </p:nvSpPr>
          <p:spPr>
            <a:xfrm>
              <a:off x="0" y="-2"/>
              <a:ext cx="182880" cy="4572000"/>
            </a:xfrm>
            <a:prstGeom prst="rect">
              <a:avLst/>
            </a:prstGeom>
            <a:solidFill>
              <a:srgbClr val="231E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562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18CE3C64-85E4-4847-9D32-67A911A0EBFE}"/>
                </a:ext>
              </a:extLst>
            </p:cNvPr>
            <p:cNvSpPr/>
            <p:nvPr userDrawn="1"/>
          </p:nvSpPr>
          <p:spPr>
            <a:xfrm>
              <a:off x="0" y="4517053"/>
              <a:ext cx="182880" cy="1709928"/>
            </a:xfrm>
            <a:prstGeom prst="rect">
              <a:avLst/>
            </a:prstGeom>
            <a:solidFill>
              <a:srgbClr val="0A7D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562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283402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5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18" indent="0">
              <a:buNone/>
              <a:defRPr sz="1200"/>
            </a:lvl2pPr>
            <a:lvl3pPr marL="914243" indent="0">
              <a:buNone/>
              <a:defRPr sz="1000"/>
            </a:lvl3pPr>
            <a:lvl4pPr marL="1371362" indent="0">
              <a:buNone/>
              <a:defRPr sz="900"/>
            </a:lvl4pPr>
            <a:lvl5pPr marL="1828484" indent="0">
              <a:buNone/>
              <a:defRPr sz="900"/>
            </a:lvl5pPr>
            <a:lvl6pPr marL="2285601" indent="0">
              <a:buNone/>
              <a:defRPr sz="900"/>
            </a:lvl6pPr>
            <a:lvl7pPr marL="2742719" indent="0">
              <a:buNone/>
              <a:defRPr sz="900"/>
            </a:lvl7pPr>
            <a:lvl8pPr marL="3199840" indent="0">
              <a:buNone/>
              <a:defRPr sz="900"/>
            </a:lvl8pPr>
            <a:lvl9pPr marL="365696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647A1-46B3-4E57-B95B-49A623882F9E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11/02/2020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64411-6CB5-43CE-9E22-66B9BD54A0C5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312088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18" indent="0">
              <a:buNone/>
              <a:defRPr sz="2800"/>
            </a:lvl2pPr>
            <a:lvl3pPr marL="914243" indent="0">
              <a:buNone/>
              <a:defRPr sz="2400"/>
            </a:lvl3pPr>
            <a:lvl4pPr marL="1371362" indent="0">
              <a:buNone/>
              <a:defRPr sz="2000"/>
            </a:lvl4pPr>
            <a:lvl5pPr marL="1828484" indent="0">
              <a:buNone/>
              <a:defRPr sz="2000"/>
            </a:lvl5pPr>
            <a:lvl6pPr marL="2285601" indent="0">
              <a:buNone/>
              <a:defRPr sz="2000"/>
            </a:lvl6pPr>
            <a:lvl7pPr marL="2742719" indent="0">
              <a:buNone/>
              <a:defRPr sz="2000"/>
            </a:lvl7pPr>
            <a:lvl8pPr marL="3199840" indent="0">
              <a:buNone/>
              <a:defRPr sz="2000"/>
            </a:lvl8pPr>
            <a:lvl9pPr marL="365696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10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18" indent="0">
              <a:buNone/>
              <a:defRPr sz="1200"/>
            </a:lvl2pPr>
            <a:lvl3pPr marL="914243" indent="0">
              <a:buNone/>
              <a:defRPr sz="1000"/>
            </a:lvl3pPr>
            <a:lvl4pPr marL="1371362" indent="0">
              <a:buNone/>
              <a:defRPr sz="900"/>
            </a:lvl4pPr>
            <a:lvl5pPr marL="1828484" indent="0">
              <a:buNone/>
              <a:defRPr sz="900"/>
            </a:lvl5pPr>
            <a:lvl6pPr marL="2285601" indent="0">
              <a:buNone/>
              <a:defRPr sz="900"/>
            </a:lvl6pPr>
            <a:lvl7pPr marL="2742719" indent="0">
              <a:buNone/>
              <a:defRPr sz="900"/>
            </a:lvl7pPr>
            <a:lvl8pPr marL="3199840" indent="0">
              <a:buNone/>
              <a:defRPr sz="900"/>
            </a:lvl8pPr>
            <a:lvl9pPr marL="365696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647A1-46B3-4E57-B95B-49A623882F9E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11/02/2020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64411-6CB5-43CE-9E22-66B9BD54A0C5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100656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647A1-46B3-4E57-B95B-49A623882F9E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11/02/2020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64411-6CB5-43CE-9E22-66B9BD54A0C5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095800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647A1-46B3-4E57-B95B-49A623882F9E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11/02/2020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64411-6CB5-43CE-9E22-66B9BD54A0C5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72828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urp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3D50233-4E83-4DC3-B0FF-BDAF1A79C0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title, 28pt bold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FF68160C-305B-4527-8177-840ACDC9C0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>
                <a:solidFill>
                  <a:srgbClr val="000000"/>
                </a:solidFill>
                <a:latin typeface="Jacobs Chronos"/>
              </a:rPr>
              <a:t>©Jacobs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88DFC9E-1133-4011-BE9F-F92542AC30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3E39EC-4BE2-4DEA-81C0-4ABC0AAB4AC0}" type="slidenum">
              <a:rPr lang="en-AU" smtClean="0">
                <a:solidFill>
                  <a:srgbClr val="000000"/>
                </a:solidFill>
                <a:latin typeface="Jacobs Chronos"/>
              </a:rPr>
              <a:pPr/>
              <a:t>‹#›</a:t>
            </a:fld>
            <a:endParaRPr lang="en-AU" dirty="0">
              <a:solidFill>
                <a:srgbClr val="000000"/>
              </a:solidFill>
              <a:latin typeface="Jacobs Chronos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E465AAE8-1348-4C39-A60F-D29A796686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9792" y="932270"/>
            <a:ext cx="8641080" cy="37016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B907F687-555F-42F3-931D-36B1D43F7B7A}"/>
              </a:ext>
            </a:extLst>
          </p:cNvPr>
          <p:cNvCxnSpPr/>
          <p:nvPr userDrawn="1"/>
        </p:nvCxnSpPr>
        <p:spPr>
          <a:xfrm>
            <a:off x="240030" y="4663440"/>
            <a:ext cx="8641080" cy="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4CA72A78-4C30-4C03-A06D-DA1FF4F7AC07}"/>
              </a:ext>
            </a:extLst>
          </p:cNvPr>
          <p:cNvGrpSpPr/>
          <p:nvPr userDrawn="1"/>
        </p:nvGrpSpPr>
        <p:grpSpPr>
          <a:xfrm>
            <a:off x="0" y="-2"/>
            <a:ext cx="137160" cy="5143502"/>
            <a:chOff x="0" y="-2"/>
            <a:chExt cx="182880" cy="6858002"/>
          </a:xfrm>
        </p:grpSpPr>
        <p:sp>
          <p:nvSpPr>
            <p:cNvPr id="16" name="Rectangle 15">
              <a:extLst>
                <a:ext uri="{FF2B5EF4-FFF2-40B4-BE49-F238E27FC236}">
                  <a16:creationId xmlns="" xmlns:a16="http://schemas.microsoft.com/office/drawing/2014/main" id="{B555AB02-14EC-4DB4-A3C8-0D9A8157AFF4}"/>
                </a:ext>
              </a:extLst>
            </p:cNvPr>
            <p:cNvSpPr/>
            <p:nvPr userDrawn="1"/>
          </p:nvSpPr>
          <p:spPr>
            <a:xfrm>
              <a:off x="0" y="6210887"/>
              <a:ext cx="182880" cy="647113"/>
            </a:xfrm>
            <a:prstGeom prst="rect">
              <a:avLst/>
            </a:prstGeom>
            <a:solidFill>
              <a:srgbClr val="D7A5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562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="" xmlns:a16="http://schemas.microsoft.com/office/drawing/2014/main" id="{75C5320F-164D-4C85-8156-0F5DC144649D}"/>
                </a:ext>
              </a:extLst>
            </p:cNvPr>
            <p:cNvSpPr/>
            <p:nvPr userDrawn="1"/>
          </p:nvSpPr>
          <p:spPr>
            <a:xfrm>
              <a:off x="0" y="-2"/>
              <a:ext cx="182880" cy="4572000"/>
            </a:xfrm>
            <a:prstGeom prst="rect">
              <a:avLst/>
            </a:prstGeom>
            <a:solidFill>
              <a:srgbClr val="6F00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562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="" xmlns:a16="http://schemas.microsoft.com/office/drawing/2014/main" id="{39448BF6-A9B1-4435-9787-4CFEFE2B3C13}"/>
                </a:ext>
              </a:extLst>
            </p:cNvPr>
            <p:cNvSpPr/>
            <p:nvPr userDrawn="1"/>
          </p:nvSpPr>
          <p:spPr>
            <a:xfrm>
              <a:off x="0" y="4517053"/>
              <a:ext cx="182880" cy="1709928"/>
            </a:xfrm>
            <a:prstGeom prst="rect">
              <a:avLst/>
            </a:prstGeom>
            <a:solidFill>
              <a:srgbClr val="A80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562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73208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Re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3D50233-4E83-4DC3-B0FF-BDAF1A79C0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title, 28pt bold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FF68160C-305B-4527-8177-840ACDC9C0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>
                <a:solidFill>
                  <a:srgbClr val="000000"/>
                </a:solidFill>
                <a:latin typeface="Jacobs Chronos"/>
              </a:rPr>
              <a:t>©Jacobs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88DFC9E-1133-4011-BE9F-F92542AC30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3E39EC-4BE2-4DEA-81C0-4ABC0AAB4AC0}" type="slidenum">
              <a:rPr lang="en-AU" smtClean="0">
                <a:solidFill>
                  <a:srgbClr val="000000"/>
                </a:solidFill>
                <a:latin typeface="Jacobs Chronos"/>
              </a:rPr>
              <a:pPr/>
              <a:t>‹#›</a:t>
            </a:fld>
            <a:endParaRPr lang="en-AU" dirty="0">
              <a:solidFill>
                <a:srgbClr val="000000"/>
              </a:solidFill>
              <a:latin typeface="Jacobs Chronos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E465AAE8-1348-4C39-A60F-D29A796686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9792" y="932270"/>
            <a:ext cx="8641080" cy="37016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B907F687-555F-42F3-931D-36B1D43F7B7A}"/>
              </a:ext>
            </a:extLst>
          </p:cNvPr>
          <p:cNvCxnSpPr/>
          <p:nvPr userDrawn="1"/>
        </p:nvCxnSpPr>
        <p:spPr>
          <a:xfrm>
            <a:off x="240030" y="4663440"/>
            <a:ext cx="864108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1C240F09-DD7C-4C8C-8DAD-8BC809392125}"/>
              </a:ext>
            </a:extLst>
          </p:cNvPr>
          <p:cNvGrpSpPr/>
          <p:nvPr userDrawn="1"/>
        </p:nvGrpSpPr>
        <p:grpSpPr>
          <a:xfrm>
            <a:off x="0" y="-2"/>
            <a:ext cx="137160" cy="5143502"/>
            <a:chOff x="0" y="-2"/>
            <a:chExt cx="182880" cy="6858002"/>
          </a:xfrm>
        </p:grpSpPr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D4A91B95-0BE4-4F1C-91A7-56D87D69E7D1}"/>
                </a:ext>
              </a:extLst>
            </p:cNvPr>
            <p:cNvSpPr/>
            <p:nvPr userDrawn="1"/>
          </p:nvSpPr>
          <p:spPr>
            <a:xfrm>
              <a:off x="0" y="6210887"/>
              <a:ext cx="182880" cy="647113"/>
            </a:xfrm>
            <a:prstGeom prst="rect">
              <a:avLst/>
            </a:prstGeom>
            <a:solidFill>
              <a:srgbClr val="FF91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562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="" xmlns:a16="http://schemas.microsoft.com/office/drawing/2014/main" id="{C7B9BDB8-BECF-451A-A4D3-80341F2150FB}"/>
                </a:ext>
              </a:extLst>
            </p:cNvPr>
            <p:cNvSpPr/>
            <p:nvPr userDrawn="1"/>
          </p:nvSpPr>
          <p:spPr>
            <a:xfrm>
              <a:off x="0" y="-2"/>
              <a:ext cx="182880" cy="4572000"/>
            </a:xfrm>
            <a:prstGeom prst="rect">
              <a:avLst/>
            </a:prstGeom>
            <a:solidFill>
              <a:srgbClr val="D728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562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="" xmlns:a16="http://schemas.microsoft.com/office/drawing/2014/main" id="{553581BC-072A-4FF4-A41A-C4969ED95D61}"/>
                </a:ext>
              </a:extLst>
            </p:cNvPr>
            <p:cNvSpPr/>
            <p:nvPr userDrawn="1"/>
          </p:nvSpPr>
          <p:spPr>
            <a:xfrm>
              <a:off x="0" y="4517053"/>
              <a:ext cx="182880" cy="1709928"/>
            </a:xfrm>
            <a:prstGeom prst="rect">
              <a:avLst/>
            </a:prstGeom>
            <a:solidFill>
              <a:srgbClr val="FF46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562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5856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Yellow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3D50233-4E83-4DC3-B0FF-BDAF1A79C0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title, 28pt bold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FF68160C-305B-4527-8177-840ACDC9C0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>
                <a:solidFill>
                  <a:srgbClr val="000000"/>
                </a:solidFill>
                <a:latin typeface="Jacobs Chronos"/>
              </a:rPr>
              <a:t>©Jacobs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88DFC9E-1133-4011-BE9F-F92542AC30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3E39EC-4BE2-4DEA-81C0-4ABC0AAB4AC0}" type="slidenum">
              <a:rPr lang="en-AU" smtClean="0">
                <a:solidFill>
                  <a:srgbClr val="000000"/>
                </a:solidFill>
                <a:latin typeface="Jacobs Chronos"/>
              </a:rPr>
              <a:pPr/>
              <a:t>‹#›</a:t>
            </a:fld>
            <a:endParaRPr lang="en-AU" dirty="0">
              <a:solidFill>
                <a:srgbClr val="000000"/>
              </a:solidFill>
              <a:latin typeface="Jacobs Chronos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E465AAE8-1348-4C39-A60F-D29A796686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9792" y="932270"/>
            <a:ext cx="8641080" cy="37016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7755056D-1B7D-47BE-B9C1-919DD1AE7AEC}"/>
              </a:ext>
            </a:extLst>
          </p:cNvPr>
          <p:cNvCxnSpPr/>
          <p:nvPr userDrawn="1"/>
        </p:nvCxnSpPr>
        <p:spPr>
          <a:xfrm>
            <a:off x="240030" y="4663440"/>
            <a:ext cx="8641080" cy="0"/>
          </a:xfrm>
          <a:prstGeom prst="line">
            <a:avLst/>
          </a:prstGeom>
          <a:ln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9E34328E-B1C6-4BE7-A077-911C6B42267B}"/>
              </a:ext>
            </a:extLst>
          </p:cNvPr>
          <p:cNvGrpSpPr/>
          <p:nvPr userDrawn="1"/>
        </p:nvGrpSpPr>
        <p:grpSpPr>
          <a:xfrm>
            <a:off x="0" y="0"/>
            <a:ext cx="137160" cy="5144124"/>
            <a:chOff x="0" y="-2"/>
            <a:chExt cx="182880" cy="6923319"/>
          </a:xfrm>
        </p:grpSpPr>
        <p:sp>
          <p:nvSpPr>
            <p:cNvPr id="16" name="Rectangle 15">
              <a:extLst>
                <a:ext uri="{FF2B5EF4-FFF2-40B4-BE49-F238E27FC236}">
                  <a16:creationId xmlns="" xmlns:a16="http://schemas.microsoft.com/office/drawing/2014/main" id="{58E1AD2A-72E1-41C3-A8C7-1E05E5A1C80F}"/>
                </a:ext>
              </a:extLst>
            </p:cNvPr>
            <p:cNvSpPr/>
            <p:nvPr userDrawn="1"/>
          </p:nvSpPr>
          <p:spPr>
            <a:xfrm>
              <a:off x="0" y="6276204"/>
              <a:ext cx="182880" cy="647113"/>
            </a:xfrm>
            <a:prstGeom prst="rect">
              <a:avLst/>
            </a:prstGeom>
            <a:solidFill>
              <a:srgbClr val="FFDC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562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="" xmlns:a16="http://schemas.microsoft.com/office/drawing/2014/main" id="{20137D73-4F1E-4A64-9A95-EC0B5FC68BC2}"/>
                </a:ext>
              </a:extLst>
            </p:cNvPr>
            <p:cNvSpPr/>
            <p:nvPr userDrawn="1"/>
          </p:nvSpPr>
          <p:spPr>
            <a:xfrm>
              <a:off x="0" y="-2"/>
              <a:ext cx="182880" cy="4572000"/>
            </a:xfrm>
            <a:prstGeom prst="rect">
              <a:avLst/>
            </a:prstGeom>
            <a:solidFill>
              <a:srgbClr val="FFA0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562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="" xmlns:a16="http://schemas.microsoft.com/office/drawing/2014/main" id="{0444ABFA-4863-4BAD-83D2-E9328E5E3C37}"/>
                </a:ext>
              </a:extLst>
            </p:cNvPr>
            <p:cNvSpPr/>
            <p:nvPr userDrawn="1"/>
          </p:nvSpPr>
          <p:spPr>
            <a:xfrm>
              <a:off x="0" y="4573039"/>
              <a:ext cx="182880" cy="1709928"/>
            </a:xfrm>
            <a:prstGeom prst="rect">
              <a:avLst/>
            </a:prstGeom>
            <a:solidFill>
              <a:srgbClr val="FFB4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562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0213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Gree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3D50233-4E83-4DC3-B0FF-BDAF1A79C0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title, 28pt bold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FF68160C-305B-4527-8177-840ACDC9C0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>
                <a:solidFill>
                  <a:srgbClr val="000000"/>
                </a:solidFill>
                <a:latin typeface="Jacobs Chronos"/>
              </a:rPr>
              <a:t>©Jacobs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88DFC9E-1133-4011-BE9F-F92542AC30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3E39EC-4BE2-4DEA-81C0-4ABC0AAB4AC0}" type="slidenum">
              <a:rPr lang="en-AU" smtClean="0">
                <a:solidFill>
                  <a:srgbClr val="000000"/>
                </a:solidFill>
                <a:latin typeface="Jacobs Chronos"/>
              </a:rPr>
              <a:pPr/>
              <a:t>‹#›</a:t>
            </a:fld>
            <a:endParaRPr lang="en-AU" dirty="0">
              <a:solidFill>
                <a:srgbClr val="000000"/>
              </a:solidFill>
              <a:latin typeface="Jacobs Chronos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E465AAE8-1348-4C39-A60F-D29A796686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9792" y="932270"/>
            <a:ext cx="8641080" cy="37016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A7D4838C-2ED6-416D-BA07-57109830E0FE}"/>
              </a:ext>
            </a:extLst>
          </p:cNvPr>
          <p:cNvCxnSpPr/>
          <p:nvPr userDrawn="1"/>
        </p:nvCxnSpPr>
        <p:spPr>
          <a:xfrm>
            <a:off x="240030" y="4663440"/>
            <a:ext cx="8641080" cy="0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14466649-CD9C-476C-918B-BEB28E180304}"/>
              </a:ext>
            </a:extLst>
          </p:cNvPr>
          <p:cNvGrpSpPr/>
          <p:nvPr userDrawn="1"/>
        </p:nvGrpSpPr>
        <p:grpSpPr>
          <a:xfrm>
            <a:off x="0" y="-2"/>
            <a:ext cx="137160" cy="5143502"/>
            <a:chOff x="0" y="-2"/>
            <a:chExt cx="182880" cy="6858002"/>
          </a:xfrm>
        </p:grpSpPr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AE9D4282-E4E1-4CDD-9678-C1191C5B3FE7}"/>
                </a:ext>
              </a:extLst>
            </p:cNvPr>
            <p:cNvSpPr/>
            <p:nvPr userDrawn="1"/>
          </p:nvSpPr>
          <p:spPr>
            <a:xfrm>
              <a:off x="0" y="6210887"/>
              <a:ext cx="182880" cy="647113"/>
            </a:xfrm>
            <a:prstGeom prst="rect">
              <a:avLst/>
            </a:prstGeom>
            <a:solidFill>
              <a:srgbClr val="78FA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562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="" xmlns:a16="http://schemas.microsoft.com/office/drawing/2014/main" id="{BB522D8A-7AFE-42B3-8DA1-7172318C8885}"/>
                </a:ext>
              </a:extLst>
            </p:cNvPr>
            <p:cNvSpPr/>
            <p:nvPr userDrawn="1"/>
          </p:nvSpPr>
          <p:spPr>
            <a:xfrm>
              <a:off x="0" y="-2"/>
              <a:ext cx="182880" cy="4572000"/>
            </a:xfrm>
            <a:prstGeom prst="rect">
              <a:avLst/>
            </a:prstGeom>
            <a:solidFill>
              <a:srgbClr val="007D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562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="" xmlns:a16="http://schemas.microsoft.com/office/drawing/2014/main" id="{A6AC92C7-D5B4-48F1-9A89-5250A640A3F4}"/>
                </a:ext>
              </a:extLst>
            </p:cNvPr>
            <p:cNvSpPr/>
            <p:nvPr userDrawn="1"/>
          </p:nvSpPr>
          <p:spPr>
            <a:xfrm>
              <a:off x="0" y="4517053"/>
              <a:ext cx="182880" cy="1709928"/>
            </a:xfrm>
            <a:prstGeom prst="rect">
              <a:avLst/>
            </a:prstGeom>
            <a:solidFill>
              <a:srgbClr val="0AD2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562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5202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lu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3D50233-4E83-4DC3-B0FF-BDAF1A79C0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title, 28pt bold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FF68160C-305B-4527-8177-840ACDC9C0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>
                <a:solidFill>
                  <a:srgbClr val="000000"/>
                </a:solidFill>
                <a:latin typeface="Jacobs Chronos"/>
              </a:rPr>
              <a:t>©Jacobs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88DFC9E-1133-4011-BE9F-F92542AC30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3E39EC-4BE2-4DEA-81C0-4ABC0AAB4AC0}" type="slidenum">
              <a:rPr lang="en-AU" smtClean="0">
                <a:solidFill>
                  <a:srgbClr val="000000"/>
                </a:solidFill>
                <a:latin typeface="Jacobs Chronos"/>
              </a:rPr>
              <a:pPr/>
              <a:t>‹#›</a:t>
            </a:fld>
            <a:endParaRPr lang="en-AU" dirty="0">
              <a:solidFill>
                <a:srgbClr val="000000"/>
              </a:solidFill>
              <a:latin typeface="Jacobs Chronos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E465AAE8-1348-4C39-A60F-D29A796686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9792" y="932270"/>
            <a:ext cx="8641080" cy="37016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C62D149B-FB3E-4F3C-91FC-502E6E33681F}"/>
              </a:ext>
            </a:extLst>
          </p:cNvPr>
          <p:cNvGrpSpPr/>
          <p:nvPr userDrawn="1"/>
        </p:nvGrpSpPr>
        <p:grpSpPr>
          <a:xfrm>
            <a:off x="2" y="5006340"/>
            <a:ext cx="9152097" cy="137160"/>
            <a:chOff x="0" y="5303520"/>
            <a:chExt cx="12202796" cy="594360"/>
          </a:xfrm>
        </p:grpSpPr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0B253A9E-4157-4649-9B03-BC26F137140A}"/>
                </a:ext>
              </a:extLst>
            </p:cNvPr>
            <p:cNvSpPr/>
            <p:nvPr userDrawn="1"/>
          </p:nvSpPr>
          <p:spPr>
            <a:xfrm>
              <a:off x="9245604" y="5303520"/>
              <a:ext cx="2651760" cy="594360"/>
            </a:xfrm>
            <a:prstGeom prst="rect">
              <a:avLst/>
            </a:prstGeom>
            <a:solidFill>
              <a:srgbClr val="231E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562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="" xmlns:a16="http://schemas.microsoft.com/office/drawing/2014/main" id="{FD63FB71-8D46-41BB-99AC-A9B032B64908}"/>
                </a:ext>
              </a:extLst>
            </p:cNvPr>
            <p:cNvSpPr/>
            <p:nvPr userDrawn="1"/>
          </p:nvSpPr>
          <p:spPr>
            <a:xfrm>
              <a:off x="11868149" y="5303520"/>
              <a:ext cx="334647" cy="594360"/>
            </a:xfrm>
            <a:prstGeom prst="rect">
              <a:avLst/>
            </a:prstGeom>
            <a:solidFill>
              <a:srgbClr val="001E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562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="" xmlns:a16="http://schemas.microsoft.com/office/drawing/2014/main" id="{413CB1E7-BEDB-4F9E-B40E-BE0317677C35}"/>
                </a:ext>
              </a:extLst>
            </p:cNvPr>
            <p:cNvSpPr/>
            <p:nvPr userDrawn="1"/>
          </p:nvSpPr>
          <p:spPr>
            <a:xfrm>
              <a:off x="0" y="5303520"/>
              <a:ext cx="9323754" cy="594360"/>
            </a:xfrm>
            <a:prstGeom prst="rect">
              <a:avLst/>
            </a:prstGeom>
            <a:solidFill>
              <a:srgbClr val="0A7D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562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0656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urp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3D50233-4E83-4DC3-B0FF-BDAF1A79C0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title, 28pt bold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FF68160C-305B-4527-8177-840ACDC9C0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>
                <a:solidFill>
                  <a:srgbClr val="000000"/>
                </a:solidFill>
                <a:latin typeface="Jacobs Chronos"/>
              </a:rPr>
              <a:t>©Jacobs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88DFC9E-1133-4011-BE9F-F92542AC30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3E39EC-4BE2-4DEA-81C0-4ABC0AAB4AC0}" type="slidenum">
              <a:rPr lang="en-AU" smtClean="0">
                <a:solidFill>
                  <a:srgbClr val="000000"/>
                </a:solidFill>
                <a:latin typeface="Jacobs Chronos"/>
              </a:rPr>
              <a:pPr/>
              <a:t>‹#›</a:t>
            </a:fld>
            <a:endParaRPr lang="en-AU" dirty="0">
              <a:solidFill>
                <a:srgbClr val="000000"/>
              </a:solidFill>
              <a:latin typeface="Jacobs Chronos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E465AAE8-1348-4C39-A60F-D29A796686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9792" y="932270"/>
            <a:ext cx="8641080" cy="37016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F48F4A85-93A7-4E9A-B2AF-E4854A2ED6B1}"/>
              </a:ext>
            </a:extLst>
          </p:cNvPr>
          <p:cNvGrpSpPr/>
          <p:nvPr userDrawn="1"/>
        </p:nvGrpSpPr>
        <p:grpSpPr>
          <a:xfrm>
            <a:off x="2" y="5006340"/>
            <a:ext cx="9152097" cy="137160"/>
            <a:chOff x="0" y="5303520"/>
            <a:chExt cx="12202796" cy="594360"/>
          </a:xfrm>
        </p:grpSpPr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1B3F44AD-7398-4AE5-BB40-4B9469CB3ADE}"/>
                </a:ext>
              </a:extLst>
            </p:cNvPr>
            <p:cNvSpPr/>
            <p:nvPr userDrawn="1"/>
          </p:nvSpPr>
          <p:spPr>
            <a:xfrm>
              <a:off x="9245604" y="5303520"/>
              <a:ext cx="2651760" cy="594360"/>
            </a:xfrm>
            <a:prstGeom prst="rect">
              <a:avLst/>
            </a:prstGeom>
            <a:solidFill>
              <a:srgbClr val="6F00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562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04A65855-B2BA-447C-8767-3120D35E2D4F}"/>
                </a:ext>
              </a:extLst>
            </p:cNvPr>
            <p:cNvSpPr/>
            <p:nvPr userDrawn="1"/>
          </p:nvSpPr>
          <p:spPr>
            <a:xfrm>
              <a:off x="11868149" y="5303520"/>
              <a:ext cx="334647" cy="594360"/>
            </a:xfrm>
            <a:prstGeom prst="rect">
              <a:avLst/>
            </a:prstGeom>
            <a:solidFill>
              <a:srgbClr val="460F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562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23F468E7-8400-47A0-9794-F53ECD440439}"/>
                </a:ext>
              </a:extLst>
            </p:cNvPr>
            <p:cNvSpPr/>
            <p:nvPr userDrawn="1"/>
          </p:nvSpPr>
          <p:spPr>
            <a:xfrm>
              <a:off x="0" y="5303520"/>
              <a:ext cx="9323754" cy="594360"/>
            </a:xfrm>
            <a:prstGeom prst="rect">
              <a:avLst/>
            </a:prstGeom>
            <a:solidFill>
              <a:srgbClr val="A80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562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7158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Relationship Id="rId11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3" Type="http://schemas.openxmlformats.org/officeDocument/2006/relationships/image" Target="../media/image13.pn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="" xmlns:a16="http://schemas.microsoft.com/office/drawing/2014/main" id="{4A1A0ABA-277A-494D-AFC5-4231A957C667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240030" y="365096"/>
            <a:ext cx="8641080" cy="4800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Slide title, 28pt bold</a:t>
            </a:r>
            <a:endParaRPr lang="en-AU" dirty="0"/>
          </a:p>
        </p:txBody>
      </p:sp>
      <p:sp>
        <p:nvSpPr>
          <p:cNvPr id="8" name="Text Placeholder 2">
            <a:extLst>
              <a:ext uri="{FF2B5EF4-FFF2-40B4-BE49-F238E27FC236}">
                <a16:creationId xmlns="" xmlns:a16="http://schemas.microsoft.com/office/drawing/2014/main" id="{B30F616C-87D7-4D71-A540-D0E1DC2FB7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0029" y="1038688"/>
            <a:ext cx="8641080" cy="3556172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="" xmlns:a16="http://schemas.microsoft.com/office/drawing/2014/main" id="{45CAD75A-537E-4B12-960F-4DC7FBD909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60869" y="4732020"/>
            <a:ext cx="1920240" cy="20574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pPr defTabSz="685562"/>
            <a:r>
              <a:rPr lang="en-AU" smtClean="0">
                <a:solidFill>
                  <a:srgbClr val="000000"/>
                </a:solidFill>
                <a:latin typeface="Jacobs Chronos"/>
              </a:rPr>
              <a:t>©Jacobs 2020</a:t>
            </a:r>
            <a:endParaRPr lang="en-AU" dirty="0">
              <a:solidFill>
                <a:srgbClr val="000000"/>
              </a:solidFill>
              <a:latin typeface="Jacobs Chronos"/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="" xmlns:a16="http://schemas.microsoft.com/office/drawing/2014/main" id="{D013D39C-859A-4492-96A6-21F28975B4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40031" y="4732020"/>
            <a:ext cx="586256" cy="20574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 b="1">
                <a:solidFill>
                  <a:schemeClr val="tx1"/>
                </a:solidFill>
                <a:latin typeface="+mj-lt"/>
                <a:cs typeface="JacobsChronos" pitchFamily="34" charset="0"/>
              </a:defRPr>
            </a:lvl1pPr>
          </a:lstStyle>
          <a:p>
            <a:pPr defTabSz="685562"/>
            <a:fld id="{9B3E39EC-4BE2-4DEA-81C0-4ABC0AAB4AC0}" type="slidenum">
              <a:rPr lang="en-AU" smtClean="0">
                <a:solidFill>
                  <a:srgbClr val="000000"/>
                </a:solidFill>
                <a:latin typeface="Jacobs Chronos"/>
              </a:rPr>
              <a:pPr defTabSz="685562"/>
              <a:t>‹#›</a:t>
            </a:fld>
            <a:endParaRPr lang="en-AU" dirty="0">
              <a:solidFill>
                <a:srgbClr val="000000"/>
              </a:solidFill>
              <a:latin typeface="Jacobs Chronos"/>
            </a:endParaRPr>
          </a:p>
        </p:txBody>
      </p:sp>
    </p:spTree>
    <p:extLst>
      <p:ext uri="{BB962C8B-B14F-4D97-AF65-F5344CB8AC3E}">
        <p14:creationId xmlns:p14="http://schemas.microsoft.com/office/powerpoint/2010/main" val="4058938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</p:sldLayoutIdLst>
  <p:hf hdr="0" dt="0"/>
  <p:txStyles>
    <p:titleStyle>
      <a:lvl1pPr algn="l" defTabSz="685562" rtl="0" eaLnBrk="1" latinLnBrk="0" hangingPunct="1">
        <a:lnSpc>
          <a:spcPct val="90000"/>
        </a:lnSpc>
        <a:spcBef>
          <a:spcPct val="0"/>
        </a:spcBef>
        <a:buNone/>
        <a:defRPr sz="2100" b="1" kern="1200">
          <a:solidFill>
            <a:schemeClr val="tx1"/>
          </a:solidFill>
          <a:latin typeface="Jacobs Chronos" panose="010B0603030503030204" pitchFamily="34" charset="0"/>
          <a:ea typeface="+mj-ea"/>
          <a:cs typeface="Jacobs Chronos" panose="010B0603030503030204" pitchFamily="34" charset="0"/>
        </a:defRPr>
      </a:lvl1pPr>
    </p:titleStyle>
    <p:bodyStyle>
      <a:lvl1pPr marL="202430" indent="-202430" algn="l" defTabSz="685562" rtl="0" eaLnBrk="1" latinLnBrk="0" hangingPunct="1">
        <a:lnSpc>
          <a:spcPct val="90000"/>
        </a:lnSpc>
        <a:spcBef>
          <a:spcPts val="75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Jacobs Chronos" panose="010B0603030503030204" pitchFamily="34" charset="0"/>
          <a:ea typeface="+mn-ea"/>
          <a:cs typeface="Jacobs Chronos" panose="010B0603030503030204" pitchFamily="34" charset="0"/>
        </a:defRPr>
      </a:lvl1pPr>
      <a:lvl2pPr marL="404860" indent="-202430" algn="l" defTabSz="685562" rtl="0" eaLnBrk="1" latinLnBrk="0" hangingPunct="1">
        <a:lnSpc>
          <a:spcPct val="90000"/>
        </a:lnSpc>
        <a:spcBef>
          <a:spcPts val="375"/>
        </a:spcBef>
        <a:buFont typeface="Jacobs Chronos" panose="010B0603030503030204" pitchFamily="34" charset="0"/>
        <a:buChar char="−"/>
        <a:defRPr sz="1700" kern="1200">
          <a:solidFill>
            <a:schemeClr val="tx1"/>
          </a:solidFill>
          <a:latin typeface="Jacobs Chronos" panose="010B0603030503030204" pitchFamily="34" charset="0"/>
          <a:ea typeface="+mn-ea"/>
          <a:cs typeface="Jacobs Chronos" panose="010B0603030503030204" pitchFamily="34" charset="0"/>
        </a:defRPr>
      </a:lvl2pPr>
      <a:lvl3pPr marL="607290" indent="-202430" algn="l" defTabSz="685562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§"/>
        <a:defRPr sz="1500" kern="1200">
          <a:solidFill>
            <a:schemeClr val="tx1"/>
          </a:solidFill>
          <a:latin typeface="Jacobs Chronos" panose="010B0603030503030204" pitchFamily="34" charset="0"/>
          <a:ea typeface="+mn-ea"/>
          <a:cs typeface="Jacobs Chronos" panose="010B0603030503030204" pitchFamily="34" charset="0"/>
        </a:defRPr>
      </a:lvl3pPr>
      <a:lvl4pPr marL="809720" indent="-202430" algn="l" defTabSz="685562" rtl="0" eaLnBrk="1" latinLnBrk="0" hangingPunct="1">
        <a:lnSpc>
          <a:spcPct val="90000"/>
        </a:lnSpc>
        <a:spcBef>
          <a:spcPts val="375"/>
        </a:spcBef>
        <a:buFont typeface="Jacobs Chronos" panose="010B0603030503030204" pitchFamily="34" charset="0"/>
        <a:buChar char="−"/>
        <a:defRPr sz="1400" kern="1200">
          <a:solidFill>
            <a:schemeClr val="tx1"/>
          </a:solidFill>
          <a:latin typeface="Jacobs Chronos" panose="010B0603030503030204" pitchFamily="34" charset="0"/>
          <a:ea typeface="+mn-ea"/>
          <a:cs typeface="Jacobs Chronos" panose="010B0603030503030204" pitchFamily="34" charset="0"/>
        </a:defRPr>
      </a:lvl4pPr>
      <a:lvl5pPr marL="1012150" indent="-202430" algn="l" defTabSz="685562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Jacobs Chronos" panose="010B0603030503030204" pitchFamily="34" charset="0"/>
          <a:ea typeface="+mn-ea"/>
          <a:cs typeface="Jacobs Chronos" panose="010B0603030503030204" pitchFamily="34" charset="0"/>
        </a:defRPr>
      </a:lvl5pPr>
      <a:lvl6pPr marL="1885292" indent="-171394" algn="l" defTabSz="68556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073" indent="-171394" algn="l" defTabSz="68556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854" indent="-171394" algn="l" defTabSz="68556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641" indent="-171394" algn="l" defTabSz="68556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56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776" algn="l" defTabSz="68556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562" algn="l" defTabSz="68556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343" algn="l" defTabSz="68556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124" algn="l" defTabSz="68556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911" algn="l" defTabSz="68556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685" algn="l" defTabSz="68556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460" algn="l" defTabSz="68556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236" algn="l" defTabSz="68556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3679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</p:sldLayoutIdLst>
  <p:hf hdr="0" dt="0"/>
  <p:txStyles>
    <p:titleStyle>
      <a:lvl1pPr algn="l" defTabSz="685545" rtl="0" eaLnBrk="1" latinLnBrk="0" hangingPunct="1">
        <a:lnSpc>
          <a:spcPct val="90000"/>
        </a:lnSpc>
        <a:spcBef>
          <a:spcPct val="0"/>
        </a:spcBef>
        <a:buNone/>
        <a:defRPr sz="2100" b="1" kern="1200">
          <a:solidFill>
            <a:schemeClr val="tx1"/>
          </a:solidFill>
          <a:latin typeface="Jacobs Chronos" panose="010B0603030503030204" pitchFamily="34" charset="0"/>
          <a:ea typeface="+mj-ea"/>
          <a:cs typeface="Jacobs Chronos" panose="010B0603030503030204" pitchFamily="34" charset="0"/>
        </a:defRPr>
      </a:lvl1pPr>
    </p:titleStyle>
    <p:bodyStyle>
      <a:lvl1pPr marL="171390" indent="-202425" algn="l" defTabSz="685545" rtl="0" eaLnBrk="1" latinLnBrk="0" hangingPunct="1">
        <a:lnSpc>
          <a:spcPct val="90000"/>
        </a:lnSpc>
        <a:spcBef>
          <a:spcPts val="75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Jacobs Chronos" panose="010B0603030503030204" pitchFamily="34" charset="0"/>
          <a:ea typeface="+mn-ea"/>
          <a:cs typeface="Jacobs Chronos" panose="010B0603030503030204" pitchFamily="34" charset="0"/>
        </a:defRPr>
      </a:lvl1pPr>
      <a:lvl2pPr marL="431843" indent="-202425" algn="l" defTabSz="685545" rtl="0" eaLnBrk="1" latinLnBrk="0" hangingPunct="1">
        <a:lnSpc>
          <a:spcPct val="90000"/>
        </a:lnSpc>
        <a:spcBef>
          <a:spcPts val="375"/>
        </a:spcBef>
        <a:buFont typeface="Jacobs Chronos" panose="010B0603030503030204" pitchFamily="34" charset="0"/>
        <a:buChar char="−"/>
        <a:defRPr sz="1700" kern="1200">
          <a:solidFill>
            <a:schemeClr val="tx1"/>
          </a:solidFill>
          <a:latin typeface="Jacobs Chronos" panose="010B0603030503030204" pitchFamily="34" charset="0"/>
          <a:ea typeface="+mn-ea"/>
          <a:cs typeface="Jacobs Chronos" panose="010B0603030503030204" pitchFamily="34" charset="0"/>
        </a:defRPr>
      </a:lvl2pPr>
      <a:lvl3pPr marL="647760" indent="-202425" algn="l" defTabSz="685545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§"/>
        <a:defRPr sz="1500" kern="1200">
          <a:solidFill>
            <a:schemeClr val="tx1"/>
          </a:solidFill>
          <a:latin typeface="Jacobs Chronos" panose="010B0603030503030204" pitchFamily="34" charset="0"/>
          <a:ea typeface="+mn-ea"/>
          <a:cs typeface="Jacobs Chronos" panose="010B0603030503030204" pitchFamily="34" charset="0"/>
        </a:defRPr>
      </a:lvl3pPr>
      <a:lvl4pPr marL="863684" indent="-202425" algn="l" defTabSz="685545" rtl="0" eaLnBrk="1" latinLnBrk="0" hangingPunct="1">
        <a:lnSpc>
          <a:spcPct val="90000"/>
        </a:lnSpc>
        <a:spcBef>
          <a:spcPts val="375"/>
        </a:spcBef>
        <a:buFont typeface="Jacobs Chronos" panose="010B0603030503030204" pitchFamily="34" charset="0"/>
        <a:buChar char="−"/>
        <a:defRPr sz="1400" kern="1200">
          <a:solidFill>
            <a:schemeClr val="tx1"/>
          </a:solidFill>
          <a:latin typeface="Jacobs Chronos" panose="010B0603030503030204" pitchFamily="34" charset="0"/>
          <a:ea typeface="+mn-ea"/>
          <a:cs typeface="Jacobs Chronos" panose="010B0603030503030204" pitchFamily="34" charset="0"/>
        </a:defRPr>
      </a:lvl4pPr>
      <a:lvl5pPr marL="1079595" indent="-202425" algn="l" defTabSz="685545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Jacobs Chronos" panose="010B0603030503030204" pitchFamily="34" charset="0"/>
          <a:ea typeface="+mn-ea"/>
          <a:cs typeface="Jacobs Chronos" panose="010B0603030503030204" pitchFamily="34" charset="0"/>
        </a:defRPr>
      </a:lvl5pPr>
      <a:lvl6pPr marL="1885245" indent="-171390" algn="l" defTabSz="68554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018" indent="-171390" algn="l" defTabSz="68554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790" indent="-171390" algn="l" defTabSz="68554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569" indent="-171390" algn="l" defTabSz="68554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767" algn="l" defTabSz="685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545" algn="l" defTabSz="685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318" algn="l" defTabSz="685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090" algn="l" defTabSz="685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869" algn="l" defTabSz="685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634" algn="l" defTabSz="685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400" algn="l" defTabSz="685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167" algn="l" defTabSz="685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26" tIns="45713" rIns="91426" bIns="45713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26" tIns="45713" rIns="91426" bIns="4571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26" tIns="45713" rIns="91426" bIns="45713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43"/>
            <a:fld id="{E77647A1-46B3-4E57-B95B-49A623882F9E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243"/>
              <a:t>11/02/2020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26" tIns="45713" rIns="91426" bIns="45713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43"/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26" tIns="45713" rIns="91426" bIns="45713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43"/>
            <a:fld id="{BCF64411-6CB5-43CE-9E22-66B9BD54A0C5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243"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35" y="4813268"/>
            <a:ext cx="1368659" cy="206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3548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  <p:sldLayoutId id="2147483944" r:id="rId2"/>
    <p:sldLayoutId id="2147483945" r:id="rId3"/>
    <p:sldLayoutId id="2147483946" r:id="rId4"/>
    <p:sldLayoutId id="2147483947" r:id="rId5"/>
    <p:sldLayoutId id="2147483948" r:id="rId6"/>
    <p:sldLayoutId id="2147483949" r:id="rId7"/>
    <p:sldLayoutId id="2147483950" r:id="rId8"/>
    <p:sldLayoutId id="2147483951" r:id="rId9"/>
    <p:sldLayoutId id="2147483952" r:id="rId10"/>
    <p:sldLayoutId id="2147483953" r:id="rId11"/>
  </p:sldLayoutIdLst>
  <p:txStyles>
    <p:titleStyle>
      <a:lvl1pPr algn="ctr" defTabSz="914243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39" indent="-342839" algn="l" defTabSz="914243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23" indent="-285701" algn="l" defTabSz="914243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01" indent="-228558" algn="l" defTabSz="914243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20" indent="-228558" algn="l" defTabSz="914243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42" indent="-228558" algn="l" defTabSz="914243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59" indent="-228558" algn="l" defTabSz="91424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82" indent="-228558" algn="l" defTabSz="91424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02" indent="-228558" algn="l" defTabSz="91424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21" indent="-228558" algn="l" defTabSz="91424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8" algn="l" defTabSz="9142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3" algn="l" defTabSz="9142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62" algn="l" defTabSz="9142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84" algn="l" defTabSz="9142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01" algn="l" defTabSz="9142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19" algn="l" defTabSz="9142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40" algn="l" defTabSz="9142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0" algn="l" defTabSz="9142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jpe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35.png"/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17.jpeg"/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7" Type="http://schemas.openxmlformats.org/officeDocument/2006/relationships/image" Target="../media/image24.png"/><Relationship Id="rId8" Type="http://schemas.openxmlformats.org/officeDocument/2006/relationships/image" Target="../media/image25.png"/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7" Type="http://schemas.openxmlformats.org/officeDocument/2006/relationships/image" Target="../media/image30.png"/><Relationship Id="rId8" Type="http://schemas.openxmlformats.org/officeDocument/2006/relationships/image" Target="../media/image17.jpeg"/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slide" Target="slide9.xml"/><Relationship Id="rId5" Type="http://schemas.openxmlformats.org/officeDocument/2006/relationships/hyperlink" Target="http://www.statista.com/statistics/997906/second-hand-purchases-by-category-in-the-uk" TargetMode="External"/><Relationship Id="rId6" Type="http://schemas.openxmlformats.org/officeDocument/2006/relationships/image" Target="../media/image17.jpeg"/><Relationship Id="rId7" Type="http://schemas.openxmlformats.org/officeDocument/2006/relationships/image" Target="../media/image32.png"/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30.png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17.jpeg"/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784" y="1487547"/>
            <a:ext cx="6243232" cy="1664056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GB" sz="4000" dirty="0">
                <a:latin typeface="+mn-lt"/>
              </a:rPr>
              <a:t>Buying Second-hand, </a:t>
            </a:r>
            <a:br>
              <a:rPr lang="en-GB" sz="4000" dirty="0">
                <a:latin typeface="+mn-lt"/>
              </a:rPr>
            </a:br>
            <a:r>
              <a:rPr lang="en-GB" sz="4000" dirty="0">
                <a:latin typeface="+mn-lt"/>
              </a:rPr>
              <a:t>Renting, Sharing: </a:t>
            </a:r>
            <a:br>
              <a:rPr lang="en-GB" sz="4000" dirty="0">
                <a:latin typeface="+mn-lt"/>
              </a:rPr>
            </a:br>
            <a:r>
              <a:rPr lang="en-GB" sz="4000" dirty="0">
                <a:latin typeface="+mn-lt"/>
              </a:rPr>
              <a:t>The Future of Consumption?</a:t>
            </a:r>
            <a:r>
              <a:rPr lang="en-GB" sz="4000" dirty="0">
                <a:solidFill>
                  <a:srgbClr val="0070C0"/>
                </a:solidFill>
                <a:ea typeface="Tahoma" charset="0"/>
                <a:cs typeface="Tahoma" charset="0"/>
              </a:rPr>
              <a:t/>
            </a:r>
            <a:br>
              <a:rPr lang="en-GB" sz="4000" dirty="0">
                <a:solidFill>
                  <a:srgbClr val="0070C0"/>
                </a:solidFill>
                <a:ea typeface="Tahoma" charset="0"/>
                <a:cs typeface="Tahoma" charset="0"/>
              </a:rPr>
            </a:br>
            <a:endParaRPr lang="en-US" sz="4000" dirty="0">
              <a:solidFill>
                <a:srgbClr val="0070C0"/>
              </a:solidFill>
              <a:ea typeface="Tahoma" charset="0"/>
              <a:cs typeface="Tahoma" charset="0"/>
            </a:endParaRPr>
          </a:p>
        </p:txBody>
      </p: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396415" y="3579862"/>
            <a:ext cx="5740688" cy="1027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6" tIns="45713" rIns="91426" bIns="45713">
            <a:spAutoFit/>
          </a:bodyPr>
          <a:lstStyle>
            <a:lvl1pPr marL="180975" indent="-180975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defTabSz="914243" eaLnBrk="1" hangingPunct="1">
              <a:buClr>
                <a:srgbClr val="B63241"/>
              </a:buClr>
            </a:pPr>
            <a:r>
              <a:rPr lang="en-GB" altLang="en-US" sz="2000" b="1" dirty="0">
                <a:solidFill>
                  <a:prstClr val="black"/>
                </a:solidFill>
                <a:latin typeface="Calibri"/>
                <a:ea typeface="Tahoma" charset="0"/>
                <a:cs typeface="Tahoma" charset="0"/>
              </a:rPr>
              <a:t>Dr Nicole Koenig-Lewis </a:t>
            </a:r>
          </a:p>
          <a:p>
            <a:pPr algn="ctr" defTabSz="914243" eaLnBrk="1" hangingPunct="1">
              <a:buClr>
                <a:srgbClr val="B63241"/>
              </a:buClr>
            </a:pPr>
            <a:r>
              <a:rPr lang="en-GB" altLang="en-US" sz="2000" b="1" dirty="0">
                <a:solidFill>
                  <a:prstClr val="black"/>
                </a:solidFill>
                <a:latin typeface="Calibri"/>
                <a:ea typeface="Tahoma" charset="0"/>
                <a:cs typeface="Tahoma" charset="0"/>
              </a:rPr>
              <a:t>Associate Professor (Reader) in Marketing</a:t>
            </a:r>
          </a:p>
          <a:p>
            <a:pPr algn="ctr" defTabSz="914243" eaLnBrk="1" hangingPunct="1">
              <a:buClr>
                <a:srgbClr val="B63241"/>
              </a:buClr>
            </a:pPr>
            <a:r>
              <a:rPr lang="en-GB" altLang="en-US" sz="2000" b="1" dirty="0">
                <a:solidFill>
                  <a:prstClr val="black"/>
                </a:solidFill>
                <a:latin typeface="Calibri"/>
                <a:ea typeface="Tahoma" charset="0"/>
                <a:cs typeface="Tahoma" charset="0"/>
              </a:rPr>
              <a:t>Cardiff Business School, Cardiff University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003" y="4885442"/>
            <a:ext cx="6243232" cy="267474"/>
          </a:xfrm>
          <a:prstGeom prst="rect">
            <a:avLst/>
          </a:prstGeom>
        </p:spPr>
      </p:pic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="" xmlns:a16="http://schemas.microsoft.com/office/drawing/2014/main" id="{DC56085E-BFF6-47B0-9F30-4FBD2FDB2A0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83768" cy="828390"/>
          </a:xfrm>
          <a:prstGeom prst="rect">
            <a:avLst/>
          </a:prstGeom>
        </p:spPr>
      </p:pic>
      <p:pic>
        <p:nvPicPr>
          <p:cNvPr id="6" name="Picture 5" descr="A close up of some grass&#10;&#10;Description automatically generated">
            <a:extLst>
              <a:ext uri="{FF2B5EF4-FFF2-40B4-BE49-F238E27FC236}">
                <a16:creationId xmlns="" xmlns:a16="http://schemas.microsoft.com/office/drawing/2014/main" id="{B74C93C4-D7EE-494D-AFEF-31EFB24967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016" y="782803"/>
            <a:ext cx="2602114" cy="3577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9916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AABCF6D-341C-4A53-B73F-543AB5E3E6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536" y="863940"/>
            <a:ext cx="8441470" cy="4239112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300"/>
              </a:spcAft>
            </a:pPr>
            <a:r>
              <a:rPr lang="en-GB" sz="2400" dirty="0"/>
              <a:t>Reducing CO</a:t>
            </a:r>
            <a:r>
              <a:rPr lang="en-GB" sz="2400" baseline="-25000" dirty="0"/>
              <a:t>2</a:t>
            </a:r>
            <a:r>
              <a:rPr lang="en-GB" sz="2400" dirty="0"/>
              <a:t> emissions and </a:t>
            </a:r>
            <a:br>
              <a:rPr lang="en-GB" sz="2400" dirty="0"/>
            </a:br>
            <a:r>
              <a:rPr lang="en-GB" sz="2400" dirty="0"/>
              <a:t>use of raw materials</a:t>
            </a:r>
          </a:p>
          <a:p>
            <a:pPr>
              <a:spcBef>
                <a:spcPts val="600"/>
              </a:spcBef>
              <a:spcAft>
                <a:spcPts val="300"/>
              </a:spcAft>
            </a:pPr>
            <a:r>
              <a:rPr lang="en-GB" sz="2400" dirty="0"/>
              <a:t>Reducing waste</a:t>
            </a:r>
          </a:p>
          <a:p>
            <a:pPr>
              <a:spcBef>
                <a:spcPts val="600"/>
              </a:spcBef>
              <a:spcAft>
                <a:spcPts val="300"/>
              </a:spcAft>
            </a:pPr>
            <a:r>
              <a:rPr lang="en-GB" sz="2400" dirty="0"/>
              <a:t>Extending product lifespan</a:t>
            </a:r>
          </a:p>
          <a:p>
            <a:pPr>
              <a:spcBef>
                <a:spcPts val="600"/>
              </a:spcBef>
              <a:spcAft>
                <a:spcPts val="300"/>
              </a:spcAft>
            </a:pPr>
            <a:r>
              <a:rPr lang="en-GB" sz="2400" dirty="0"/>
              <a:t>People can access goods </a:t>
            </a:r>
          </a:p>
          <a:p>
            <a:pPr>
              <a:spcBef>
                <a:spcPts val="600"/>
              </a:spcBef>
              <a:spcAft>
                <a:spcPts val="300"/>
              </a:spcAft>
            </a:pPr>
            <a:r>
              <a:rPr lang="en-GB" sz="2400" dirty="0"/>
              <a:t>Economic opportunities </a:t>
            </a:r>
          </a:p>
          <a:p>
            <a:pPr>
              <a:spcBef>
                <a:spcPts val="600"/>
              </a:spcBef>
              <a:spcAft>
                <a:spcPts val="300"/>
              </a:spcAft>
            </a:pPr>
            <a:r>
              <a:rPr lang="en-GB" sz="2400" dirty="0"/>
              <a:t>Empowering people (e.g. micro-entrepreneurs)</a:t>
            </a:r>
          </a:p>
          <a:p>
            <a:pPr>
              <a:spcBef>
                <a:spcPts val="600"/>
              </a:spcBef>
              <a:spcAft>
                <a:spcPts val="300"/>
              </a:spcAft>
            </a:pPr>
            <a:r>
              <a:rPr lang="en-GB" sz="2400" dirty="0"/>
              <a:t>Fostering community connections (e.g. well-being)</a:t>
            </a:r>
          </a:p>
          <a:p>
            <a:pPr>
              <a:spcBef>
                <a:spcPts val="600"/>
              </a:spcBef>
              <a:spcAft>
                <a:spcPts val="300"/>
              </a:spcAft>
            </a:pPr>
            <a:r>
              <a:rPr lang="en-GB" sz="2400" dirty="0"/>
              <a:t>Social space to meet and learn new skills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="" xmlns:a16="http://schemas.microsoft.com/office/drawing/2014/main" id="{05511531-F492-4C06-9833-0F2297D61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534" y="119449"/>
            <a:ext cx="8229600" cy="857250"/>
          </a:xfrm>
        </p:spPr>
        <p:txBody>
          <a:bodyPr>
            <a:normAutofit/>
          </a:bodyPr>
          <a:lstStyle/>
          <a:p>
            <a:r>
              <a:rPr lang="en-US" sz="4000" dirty="0"/>
              <a:t>Benefits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2A6B79E-51CD-4180-812C-DC50C1194C46}"/>
              </a:ext>
            </a:extLst>
          </p:cNvPr>
          <p:cNvSpPr txBox="1"/>
          <p:nvPr/>
        </p:nvSpPr>
        <p:spPr>
          <a:xfrm rot="16200000">
            <a:off x="7519385" y="1947558"/>
            <a:ext cx="2808312" cy="246221"/>
          </a:xfrm>
          <a:prstGeom prst="rect">
            <a:avLst/>
          </a:prstGeom>
          <a:noFill/>
        </p:spPr>
        <p:txBody>
          <a:bodyPr wrap="square" lIns="91426" tIns="45713" rIns="91426" bIns="45713" rtlCol="0">
            <a:spAutoFit/>
          </a:bodyPr>
          <a:lstStyle/>
          <a:p>
            <a:pPr defTabSz="914243"/>
            <a:r>
              <a:rPr lang="en-GB" sz="1000" dirty="0">
                <a:solidFill>
                  <a:prstClr val="black"/>
                </a:solidFill>
                <a:latin typeface="Calibri"/>
              </a:rPr>
              <a:t>Visual by Laura </a:t>
            </a:r>
            <a:r>
              <a:rPr lang="en-GB" sz="1000" dirty="0" err="1">
                <a:solidFill>
                  <a:prstClr val="black"/>
                </a:solidFill>
                <a:latin typeface="Calibri"/>
              </a:rPr>
              <a:t>Sorvala</a:t>
            </a:r>
            <a:endParaRPr lang="en-GB" sz="10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="" xmlns:a16="http://schemas.microsoft.com/office/drawing/2014/main" id="{63179384-194C-4BB4-B181-765513484C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1"/>
            <a:ext cx="1907704" cy="636260"/>
          </a:xfrm>
          <a:prstGeom prst="rect">
            <a:avLst/>
          </a:prstGeom>
        </p:spPr>
      </p:pic>
      <p:pic>
        <p:nvPicPr>
          <p:cNvPr id="4" name="Picture 3" descr="A close up of a piece of paper&#10;&#10;Description automatically generated">
            <a:extLst>
              <a:ext uri="{FF2B5EF4-FFF2-40B4-BE49-F238E27FC236}">
                <a16:creationId xmlns="" xmlns:a16="http://schemas.microsoft.com/office/drawing/2014/main" id="{41BEE66D-A67C-470B-8967-5C9BD5D488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715" y="934362"/>
            <a:ext cx="3508163" cy="264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9445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="" xmlns:a16="http://schemas.microsoft.com/office/drawing/2014/main" id="{05511531-F492-4C06-9833-0F2297D61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5710"/>
            <a:ext cx="8229600" cy="857250"/>
          </a:xfrm>
        </p:spPr>
        <p:txBody>
          <a:bodyPr>
            <a:normAutofit/>
          </a:bodyPr>
          <a:lstStyle/>
          <a:p>
            <a:r>
              <a:rPr lang="en-US" sz="4000" dirty="0"/>
              <a:t>Barriers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="" xmlns:a16="http://schemas.microsoft.com/office/drawing/2014/main" id="{B690E5D4-C264-4851-9AFD-6E4F0802E1E2}"/>
              </a:ext>
            </a:extLst>
          </p:cNvPr>
          <p:cNvSpPr txBox="1">
            <a:spLocks/>
          </p:cNvSpPr>
          <p:nvPr/>
        </p:nvSpPr>
        <p:spPr>
          <a:xfrm>
            <a:off x="827585" y="1183074"/>
            <a:ext cx="4520104" cy="3857476"/>
          </a:xfrm>
          <a:prstGeom prst="rect">
            <a:avLst/>
          </a:prstGeom>
        </p:spPr>
        <p:txBody>
          <a:bodyPr vert="horz" lIns="91426" tIns="45713" rIns="91426" bIns="45713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prstClr val="black"/>
                </a:solidFill>
                <a:latin typeface="Calibri"/>
              </a:rPr>
              <a:t>Consumption habits</a:t>
            </a:r>
          </a:p>
          <a:p>
            <a:r>
              <a:rPr lang="en-GB" dirty="0">
                <a:solidFill>
                  <a:prstClr val="black"/>
                </a:solidFill>
                <a:latin typeface="Calibri"/>
              </a:rPr>
              <a:t>Unawareness/Knowledge</a:t>
            </a:r>
          </a:p>
          <a:p>
            <a:r>
              <a:rPr lang="en-GB" dirty="0">
                <a:solidFill>
                  <a:prstClr val="black"/>
                </a:solidFill>
                <a:latin typeface="Calibri"/>
              </a:rPr>
              <a:t>Safety concerns</a:t>
            </a:r>
          </a:p>
          <a:p>
            <a:r>
              <a:rPr lang="en-GB" dirty="0">
                <a:solidFill>
                  <a:prstClr val="black"/>
                </a:solidFill>
                <a:latin typeface="Calibri"/>
              </a:rPr>
              <a:t>Hygiene concerns</a:t>
            </a:r>
          </a:p>
          <a:p>
            <a:r>
              <a:rPr lang="en-GB" dirty="0">
                <a:solidFill>
                  <a:prstClr val="black"/>
                </a:solidFill>
                <a:latin typeface="Calibri"/>
              </a:rPr>
              <a:t>Insurance/legal concerns</a:t>
            </a:r>
          </a:p>
          <a:p>
            <a:r>
              <a:rPr lang="en-GB" dirty="0">
                <a:solidFill>
                  <a:prstClr val="black"/>
                </a:solidFill>
                <a:latin typeface="Calibri"/>
              </a:rPr>
              <a:t>Convenience of ownership</a:t>
            </a:r>
          </a:p>
          <a:p>
            <a:r>
              <a:rPr lang="en-GB" dirty="0">
                <a:solidFill>
                  <a:prstClr val="black"/>
                </a:solidFill>
                <a:latin typeface="Calibri"/>
              </a:rPr>
              <a:t>Lack of trust</a:t>
            </a:r>
          </a:p>
          <a:p>
            <a:r>
              <a:rPr lang="en-GB" dirty="0">
                <a:solidFill>
                  <a:prstClr val="black"/>
                </a:solidFill>
                <a:latin typeface="Calibri"/>
              </a:rPr>
              <a:t>Personal data concerns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7082887-8256-4545-BC12-3757402AB604}"/>
              </a:ext>
            </a:extLst>
          </p:cNvPr>
          <p:cNvSpPr txBox="1"/>
          <p:nvPr/>
        </p:nvSpPr>
        <p:spPr>
          <a:xfrm rot="16200000">
            <a:off x="7149190" y="2988707"/>
            <a:ext cx="2808312" cy="246221"/>
          </a:xfrm>
          <a:prstGeom prst="rect">
            <a:avLst/>
          </a:prstGeom>
          <a:noFill/>
        </p:spPr>
        <p:txBody>
          <a:bodyPr wrap="square" lIns="91426" tIns="45713" rIns="91426" bIns="45713" rtlCol="0">
            <a:spAutoFit/>
          </a:bodyPr>
          <a:lstStyle/>
          <a:p>
            <a:pPr defTabSz="914243"/>
            <a:r>
              <a:rPr lang="en-GB" sz="1000" dirty="0">
                <a:solidFill>
                  <a:prstClr val="black"/>
                </a:solidFill>
                <a:latin typeface="Calibri"/>
              </a:rPr>
              <a:t>Visual by Laura </a:t>
            </a:r>
            <a:r>
              <a:rPr lang="en-GB" sz="1000" dirty="0" err="1">
                <a:solidFill>
                  <a:prstClr val="black"/>
                </a:solidFill>
                <a:latin typeface="Calibri"/>
              </a:rPr>
              <a:t>Sorvala</a:t>
            </a:r>
            <a:endParaRPr lang="en-GB" sz="10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="" xmlns:a16="http://schemas.microsoft.com/office/drawing/2014/main" id="{96809D8F-5464-4261-80FC-52E1B80D86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1"/>
            <a:ext cx="1907704" cy="636260"/>
          </a:xfrm>
          <a:prstGeom prst="rect">
            <a:avLst/>
          </a:prstGeom>
        </p:spPr>
      </p:pic>
      <p:pic>
        <p:nvPicPr>
          <p:cNvPr id="3" name="Picture 2" descr="A picture containing food&#10;&#10;Description automatically generated">
            <a:extLst>
              <a:ext uri="{FF2B5EF4-FFF2-40B4-BE49-F238E27FC236}">
                <a16:creationId xmlns="" xmlns:a16="http://schemas.microsoft.com/office/drawing/2014/main" id="{A6E6B10E-99EB-4BC2-B375-6B51836A6B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955" y="925787"/>
            <a:ext cx="3743607" cy="3590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065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AABCF6D-341C-4A53-B73F-543AB5E3E6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595" y="1275613"/>
            <a:ext cx="7821488" cy="4217287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latin typeface="+mj-lt"/>
              </a:rPr>
              <a:t>Increased emissions from transport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latin typeface="+mj-lt"/>
              </a:rPr>
              <a:t>Emissions from cleaning of shared goods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latin typeface="+mj-lt"/>
              </a:rPr>
              <a:t>Increased consumption</a:t>
            </a:r>
            <a:endParaRPr lang="en-GB" sz="2200" i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GB" sz="2200" dirty="0">
                <a:latin typeface="+mj-lt"/>
              </a:rPr>
              <a:t>	</a:t>
            </a:r>
            <a:r>
              <a:rPr lang="en-GB" sz="22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e.g. People use money saved by renting to buy more stuff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2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	       People change products more frequently      </a:t>
            </a:r>
            <a:r>
              <a:rPr lang="en-GB" sz="24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	</a:t>
            </a:r>
            <a:endParaRPr lang="en-US" sz="2400" dirty="0">
              <a:latin typeface="+mj-lt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+mj-lt"/>
              </a:rPr>
              <a:t>People not taking care of rented products </a:t>
            </a:r>
            <a:r>
              <a:rPr lang="en-GB" sz="24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endParaRPr lang="en-US" sz="2400" dirty="0">
              <a:latin typeface="+mj-lt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+mj-lt"/>
              </a:rPr>
              <a:t>Highly flexible but insecure forms of employment</a:t>
            </a:r>
            <a:endParaRPr lang="en-GB" sz="2400" dirty="0">
              <a:latin typeface="+mj-lt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GB" sz="2400" dirty="0">
              <a:latin typeface="+mj-lt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="" xmlns:a16="http://schemas.microsoft.com/office/drawing/2014/main" id="{05511531-F492-4C06-9833-0F2297D61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059" y="346348"/>
            <a:ext cx="8229600" cy="857250"/>
          </a:xfrm>
        </p:spPr>
        <p:txBody>
          <a:bodyPr>
            <a:noAutofit/>
          </a:bodyPr>
          <a:lstStyle/>
          <a:p>
            <a:r>
              <a:rPr lang="en-US" sz="4000" dirty="0"/>
              <a:t>Unintended Consequences</a:t>
            </a: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="" xmlns:a16="http://schemas.microsoft.com/office/drawing/2014/main" id="{FDCF811B-FBC5-4C8C-AB2E-3E0FA08098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1"/>
            <a:ext cx="1907704" cy="636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3666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AABCF6D-341C-4A53-B73F-543AB5E3E6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018" y="974519"/>
            <a:ext cx="8229600" cy="4254651"/>
          </a:xfrm>
        </p:spPr>
        <p:txBody>
          <a:bodyPr>
            <a:noAutofit/>
          </a:bodyPr>
          <a:lstStyle/>
          <a:p>
            <a:pPr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/>
              <a:t>Alternative consumption approaches around ‘Reuse’ – potential to change consumption habits </a:t>
            </a:r>
          </a:p>
          <a:p>
            <a:pPr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/>
              <a:t>Shift in mindset needed - Ownership not necessary</a:t>
            </a:r>
          </a:p>
          <a:p>
            <a:pPr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/>
              <a:t>Increased producer and retailer responsibilities – offering high-quality products which last longer and designed </a:t>
            </a:r>
            <a:br>
              <a:rPr lang="en-GB" sz="2400" dirty="0"/>
            </a:br>
            <a:r>
              <a:rPr lang="en-GB" sz="2400" dirty="0"/>
              <a:t>for re-use</a:t>
            </a:r>
          </a:p>
          <a:p>
            <a:pPr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/>
              <a:t>Regulations, Warranties, and Guarantees </a:t>
            </a:r>
          </a:p>
          <a:p>
            <a:pPr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</a:pPr>
            <a:endParaRPr lang="en-GB" sz="2400" dirty="0"/>
          </a:p>
        </p:txBody>
      </p:sp>
      <p:sp>
        <p:nvSpPr>
          <p:cNvPr id="11" name="Title 1">
            <a:extLst>
              <a:ext uri="{FF2B5EF4-FFF2-40B4-BE49-F238E27FC236}">
                <a16:creationId xmlns="" xmlns:a16="http://schemas.microsoft.com/office/drawing/2014/main" id="{05511531-F492-4C06-9833-0F2297D61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105" y="123478"/>
            <a:ext cx="8229600" cy="857250"/>
          </a:xfrm>
        </p:spPr>
        <p:txBody>
          <a:bodyPr>
            <a:normAutofit/>
          </a:bodyPr>
          <a:lstStyle/>
          <a:p>
            <a:r>
              <a:rPr lang="en-US" sz="4000" dirty="0"/>
              <a:t>Summary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95DC81A6-5C24-4FD7-89A2-0E9FE000ECDE}"/>
              </a:ext>
            </a:extLst>
          </p:cNvPr>
          <p:cNvSpPr/>
          <p:nvPr/>
        </p:nvSpPr>
        <p:spPr>
          <a:xfrm>
            <a:off x="377646" y="4083920"/>
            <a:ext cx="6851872" cy="830997"/>
          </a:xfrm>
          <a:prstGeom prst="rect">
            <a:avLst/>
          </a:prstGeom>
          <a:solidFill>
            <a:srgbClr val="FFFFCC"/>
          </a:solidFill>
        </p:spPr>
        <p:txBody>
          <a:bodyPr wrap="square" lIns="91426" tIns="45713" rIns="91426" bIns="45713">
            <a:spAutoFit/>
          </a:bodyPr>
          <a:lstStyle/>
          <a:p>
            <a:pPr algn="ctr" defTabSz="914243"/>
            <a:r>
              <a:rPr lang="en-US" sz="2400" i="1" dirty="0">
                <a:solidFill>
                  <a:prstClr val="black"/>
                </a:solidFill>
                <a:highlight>
                  <a:srgbClr val="FFFFCC"/>
                </a:highlight>
                <a:latin typeface="Calibri"/>
              </a:rPr>
              <a:t>“On the whole, you find wealth much more </a:t>
            </a:r>
            <a:br>
              <a:rPr lang="en-US" sz="2400" i="1" dirty="0">
                <a:solidFill>
                  <a:prstClr val="black"/>
                </a:solidFill>
                <a:highlight>
                  <a:srgbClr val="FFFFCC"/>
                </a:highlight>
                <a:latin typeface="Calibri"/>
              </a:rPr>
            </a:br>
            <a:r>
              <a:rPr lang="en-US" sz="2400" i="1" dirty="0">
                <a:solidFill>
                  <a:prstClr val="black"/>
                </a:solidFill>
                <a:highlight>
                  <a:srgbClr val="FFFFCC"/>
                </a:highlight>
                <a:latin typeface="Calibri"/>
              </a:rPr>
              <a:t>in use than in ownership.” </a:t>
            </a:r>
            <a:r>
              <a:rPr lang="en-US" sz="1600" i="1" dirty="0">
                <a:solidFill>
                  <a:prstClr val="black"/>
                </a:solidFill>
                <a:highlight>
                  <a:srgbClr val="FFFFCC"/>
                </a:highlight>
                <a:latin typeface="Calibri"/>
              </a:rPr>
              <a:t>Aristotle</a:t>
            </a:r>
            <a:endParaRPr lang="en-GB" sz="1600" i="1" dirty="0">
              <a:solidFill>
                <a:prstClr val="black"/>
              </a:solidFill>
              <a:highlight>
                <a:srgbClr val="FFFFCC"/>
              </a:highlight>
              <a:latin typeface="Calibr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1B1F67AB-33E2-456B-97A6-48BDF58908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335" y="2859783"/>
            <a:ext cx="1120625" cy="1115644"/>
          </a:xfrm>
          <a:prstGeom prst="rect">
            <a:avLst/>
          </a:prstGeom>
        </p:spPr>
      </p:pic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="" xmlns:a16="http://schemas.microsoft.com/office/drawing/2014/main" id="{1C5138D9-E329-4B99-AA23-08FDA7148A5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1"/>
            <a:ext cx="1907704" cy="636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107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AABCF6D-341C-4A53-B73F-543AB5E3E6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379" y="1059582"/>
            <a:ext cx="5611762" cy="428625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latin typeface="+mj-lt"/>
              </a:rPr>
              <a:t>We live in a consumer society with a ‘</a:t>
            </a:r>
            <a:r>
              <a:rPr lang="en-GB" sz="2400" b="1" dirty="0">
                <a:latin typeface="+mj-lt"/>
              </a:rPr>
              <a:t>Make, Buy, Use, Dispose</a:t>
            </a:r>
            <a:r>
              <a:rPr lang="en-GB" sz="2400" dirty="0">
                <a:latin typeface="+mj-lt"/>
              </a:rPr>
              <a:t>’ approach to meeting our needs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latin typeface="+mj-lt"/>
              </a:rPr>
              <a:t>What households buy accounts </a:t>
            </a:r>
            <a:br>
              <a:rPr lang="en-GB" sz="2400" dirty="0">
                <a:latin typeface="+mj-lt"/>
              </a:rPr>
            </a:br>
            <a:r>
              <a:rPr lang="en-GB" sz="2400" dirty="0">
                <a:latin typeface="+mj-lt"/>
              </a:rPr>
              <a:t>for around 60% of the UK’s economy   </a:t>
            </a:r>
          </a:p>
          <a:p>
            <a:r>
              <a:rPr lang="en-GB" sz="2400" dirty="0">
                <a:latin typeface="+mj-lt"/>
              </a:rPr>
              <a:t>E.g.</a:t>
            </a:r>
            <a:r>
              <a:rPr lang="en-GB" sz="2400" dirty="0"/>
              <a:t> average person buys 60% more clothing today than 18 years ago</a:t>
            </a:r>
            <a:r>
              <a:rPr lang="en-GB" sz="2400" dirty="0">
                <a:latin typeface="+mj-lt"/>
              </a:rPr>
              <a:t>	</a:t>
            </a:r>
          </a:p>
          <a:p>
            <a:r>
              <a:rPr lang="en-GB" sz="2400" dirty="0">
                <a:latin typeface="+mj-lt"/>
              </a:rPr>
              <a:t>1,130,000 tonnes of clothing purchased in 2016 in UK</a:t>
            </a:r>
          </a:p>
        </p:txBody>
      </p:sp>
      <p:sp>
        <p:nvSpPr>
          <p:cNvPr id="11" name="Title 1">
            <a:extLst>
              <a:ext uri="{FF2B5EF4-FFF2-40B4-BE49-F238E27FC236}">
                <a16:creationId xmlns="" xmlns:a16="http://schemas.microsoft.com/office/drawing/2014/main" id="{05511531-F492-4C06-9833-0F2297D61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2191" y="130324"/>
            <a:ext cx="7308304" cy="857250"/>
          </a:xfrm>
        </p:spPr>
        <p:txBody>
          <a:bodyPr>
            <a:normAutofit/>
          </a:bodyPr>
          <a:lstStyle/>
          <a:p>
            <a:r>
              <a:rPr lang="en-US" sz="4000" dirty="0"/>
              <a:t>How We Live Today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="" xmlns:a16="http://schemas.microsoft.com/office/drawing/2014/main" id="{D866DBA4-FEB6-4FEF-B27B-114D7169E6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1"/>
            <a:ext cx="1907704" cy="636260"/>
          </a:xfrm>
          <a:prstGeom prst="rect">
            <a:avLst/>
          </a:prstGeom>
        </p:spPr>
      </p:pic>
      <p:pic>
        <p:nvPicPr>
          <p:cNvPr id="6" name="Picture 5" descr="A picture containing cellphone, phone, woman, holding&#10;&#10;Description automatically generated">
            <a:extLst>
              <a:ext uri="{FF2B5EF4-FFF2-40B4-BE49-F238E27FC236}">
                <a16:creationId xmlns="" xmlns:a16="http://schemas.microsoft.com/office/drawing/2014/main" id="{781F4158-ABB0-46DD-9C93-F154AD0F52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037" y="923702"/>
            <a:ext cx="2695951" cy="1648055"/>
          </a:xfrm>
          <a:prstGeom prst="rect">
            <a:avLst/>
          </a:prstGeom>
        </p:spPr>
      </p:pic>
      <p:pic>
        <p:nvPicPr>
          <p:cNvPr id="8" name="Picture 7" descr="A picture containing indoor, sitting, sign, table&#10;&#10;Description automatically generated">
            <a:extLst>
              <a:ext uri="{FF2B5EF4-FFF2-40B4-BE49-F238E27FC236}">
                <a16:creationId xmlns="" xmlns:a16="http://schemas.microsoft.com/office/drawing/2014/main" id="{07BA3D4D-C31C-4349-B015-7780A8EC41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7" y="2715766"/>
            <a:ext cx="2848373" cy="190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747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AABCF6D-341C-4A53-B73F-543AB5E3E6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942" y="904825"/>
            <a:ext cx="8960065" cy="4104455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GB" sz="2400" dirty="0"/>
              <a:t>Running out of natural resources</a:t>
            </a:r>
          </a:p>
          <a:p>
            <a:pPr>
              <a:spcBef>
                <a:spcPts val="600"/>
              </a:spcBef>
            </a:pPr>
            <a:r>
              <a:rPr lang="en-GB" sz="2400" dirty="0"/>
              <a:t>Increased pollution &amp; too much waste</a:t>
            </a:r>
          </a:p>
          <a:p>
            <a:pPr>
              <a:spcBef>
                <a:spcPts val="600"/>
              </a:spcBef>
            </a:pPr>
            <a:r>
              <a:rPr lang="en-GB" sz="2400" dirty="0"/>
              <a:t>300,000 tonnes of clothing send </a:t>
            </a:r>
            <a:br>
              <a:rPr lang="en-GB" sz="2400" dirty="0"/>
            </a:br>
            <a:r>
              <a:rPr lang="en-GB" sz="2400" dirty="0"/>
              <a:t>to landfill/incinerator</a:t>
            </a:r>
          </a:p>
          <a:p>
            <a:pPr>
              <a:spcBef>
                <a:spcPts val="600"/>
              </a:spcBef>
            </a:pPr>
            <a:r>
              <a:rPr lang="en-GB" sz="2400" dirty="0"/>
              <a:t>80% of household items used less </a:t>
            </a:r>
            <a:br>
              <a:rPr lang="en-GB" sz="2400" dirty="0"/>
            </a:br>
            <a:r>
              <a:rPr lang="en-GB" sz="2400" dirty="0"/>
              <a:t>than once a month</a:t>
            </a:r>
          </a:p>
          <a:p>
            <a:pPr>
              <a:spcBef>
                <a:spcPts val="600"/>
              </a:spcBef>
            </a:pPr>
            <a:r>
              <a:rPr lang="en-GB" sz="2400" dirty="0"/>
              <a:t>Power drill used on average 18 minutes in its lifetime</a:t>
            </a:r>
          </a:p>
          <a:p>
            <a:pPr>
              <a:spcBef>
                <a:spcPts val="600"/>
              </a:spcBef>
            </a:pPr>
            <a:r>
              <a:rPr lang="en-GB" sz="2400" dirty="0"/>
              <a:t>Average car – 80% of time parked at home &amp; idle 96% of time</a:t>
            </a:r>
          </a:p>
          <a:p>
            <a:pPr>
              <a:spcBef>
                <a:spcPts val="600"/>
              </a:spcBef>
            </a:pPr>
            <a:r>
              <a:rPr lang="en-GB" sz="2400" dirty="0"/>
              <a:t>30% of clothes in our wardrobes </a:t>
            </a:r>
            <a:br>
              <a:rPr lang="en-GB" sz="2400" dirty="0"/>
            </a:br>
            <a:r>
              <a:rPr lang="en-GB" sz="2400" dirty="0"/>
              <a:t>unused for at least one year</a:t>
            </a:r>
          </a:p>
          <a:p>
            <a:pPr>
              <a:spcBef>
                <a:spcPts val="600"/>
              </a:spcBef>
            </a:pPr>
            <a:endParaRPr lang="en-GB" sz="2400" dirty="0"/>
          </a:p>
        </p:txBody>
      </p:sp>
      <p:sp>
        <p:nvSpPr>
          <p:cNvPr id="11" name="Title 1">
            <a:extLst>
              <a:ext uri="{FF2B5EF4-FFF2-40B4-BE49-F238E27FC236}">
                <a16:creationId xmlns="" xmlns:a16="http://schemas.microsoft.com/office/drawing/2014/main" id="{05511531-F492-4C06-9833-0F2297D61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32" y="134227"/>
            <a:ext cx="7884368" cy="857250"/>
          </a:xfrm>
        </p:spPr>
        <p:txBody>
          <a:bodyPr>
            <a:normAutofit/>
          </a:bodyPr>
          <a:lstStyle/>
          <a:p>
            <a:r>
              <a:rPr lang="en-US" sz="4000" dirty="0"/>
              <a:t>Consequences of Consumption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="" xmlns:a16="http://schemas.microsoft.com/office/drawing/2014/main" id="{55114EFC-5D53-4B32-90FA-437C388352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1"/>
            <a:ext cx="1907704" cy="636260"/>
          </a:xfrm>
          <a:prstGeom prst="rect">
            <a:avLst/>
          </a:prstGeom>
        </p:spPr>
      </p:pic>
      <p:pic>
        <p:nvPicPr>
          <p:cNvPr id="6" name="Picture 5" descr="A picture containing outdoor, mountain, grass, lot&#10;&#10;Description automatically generated">
            <a:extLst>
              <a:ext uri="{FF2B5EF4-FFF2-40B4-BE49-F238E27FC236}">
                <a16:creationId xmlns="" xmlns:a16="http://schemas.microsoft.com/office/drawing/2014/main" id="{94F958C3-97E9-461F-99F5-D38DFE6A68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794" y="1017544"/>
            <a:ext cx="3505689" cy="2333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6056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AABCF6D-341C-4A53-B73F-543AB5E3E6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9" y="1055811"/>
            <a:ext cx="7722604" cy="4011910"/>
          </a:xfrm>
        </p:spPr>
        <p:txBody>
          <a:bodyPr>
            <a:noAutofit/>
          </a:bodyPr>
          <a:lstStyle/>
          <a:p>
            <a:pPr>
              <a:lnSpc>
                <a:spcPct val="95000"/>
              </a:lnSpc>
              <a:spcBef>
                <a:spcPts val="0"/>
              </a:spcBef>
            </a:pPr>
            <a:r>
              <a:rPr lang="en-GB" sz="2400" dirty="0"/>
              <a:t>Buying, selling and renting pre-owned goods becoming more socially acceptable as an alternative to the traditional ownership of goods </a:t>
            </a:r>
            <a:br>
              <a:rPr lang="en-GB" sz="2400" dirty="0"/>
            </a:br>
            <a:r>
              <a:rPr lang="en-GB" sz="1600" dirty="0"/>
              <a:t>(Campana, </a:t>
            </a:r>
            <a:r>
              <a:rPr lang="en-GB" sz="1600" dirty="0" err="1"/>
              <a:t>Chatzidakis</a:t>
            </a:r>
            <a:r>
              <a:rPr lang="en-GB" sz="1600" dirty="0"/>
              <a:t> and </a:t>
            </a:r>
            <a:r>
              <a:rPr lang="en-GB" sz="1600" dirty="0" err="1"/>
              <a:t>Laamanen</a:t>
            </a:r>
            <a:r>
              <a:rPr lang="en-GB" sz="1600" dirty="0"/>
              <a:t>, 2017)</a:t>
            </a:r>
            <a:br>
              <a:rPr lang="en-GB" sz="1600" dirty="0"/>
            </a:br>
            <a:endParaRPr lang="en-GB" sz="1600" dirty="0"/>
          </a:p>
          <a:p>
            <a:pPr marL="1252321" indent="-450773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n-US" sz="2400" dirty="0"/>
              <a:t>Repair (e.g. Restart Project, Repair </a:t>
            </a:r>
            <a:r>
              <a:rPr lang="en-GB" sz="2400" dirty="0"/>
              <a:t>Café )</a:t>
            </a:r>
          </a:p>
          <a:p>
            <a:pPr marL="1252321" indent="-450773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n-GB" sz="2400" dirty="0"/>
              <a:t>Second-hand and </a:t>
            </a:r>
            <a:r>
              <a:rPr lang="en-US" sz="2400" dirty="0"/>
              <a:t>Remanufactured </a:t>
            </a:r>
            <a:r>
              <a:rPr lang="en-GB" sz="2400" dirty="0"/>
              <a:t>Goods</a:t>
            </a:r>
            <a:endParaRPr lang="en-US" sz="2400" dirty="0"/>
          </a:p>
          <a:p>
            <a:pPr marL="1252321" indent="-450773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n-US" sz="2400" dirty="0"/>
              <a:t>‘Sharing Economy’ (Renting/Sharing)</a:t>
            </a:r>
          </a:p>
          <a:p>
            <a:pPr marL="1523734" lvl="1" indent="-271421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/>
              <a:t>Ownership not central to identities </a:t>
            </a:r>
            <a:br>
              <a:rPr lang="en-GB" sz="2400" dirty="0"/>
            </a:br>
            <a:r>
              <a:rPr lang="en-GB" sz="1600" dirty="0"/>
              <a:t>(Garcia, 2013; </a:t>
            </a:r>
            <a:r>
              <a:rPr lang="en-GB" sz="1600" dirty="0" err="1"/>
              <a:t>Kathan</a:t>
            </a:r>
            <a:r>
              <a:rPr lang="en-GB" sz="1600" dirty="0"/>
              <a:t>, </a:t>
            </a:r>
            <a:r>
              <a:rPr lang="en-GB" sz="1600" dirty="0" err="1"/>
              <a:t>Matzler</a:t>
            </a:r>
            <a:r>
              <a:rPr lang="en-GB" sz="1600" dirty="0"/>
              <a:t> &amp; </a:t>
            </a:r>
            <a:r>
              <a:rPr lang="en-GB" sz="1600" dirty="0" err="1"/>
              <a:t>Veider</a:t>
            </a:r>
            <a:r>
              <a:rPr lang="en-GB" sz="1600" dirty="0"/>
              <a:t>, 2016)</a:t>
            </a:r>
          </a:p>
          <a:p>
            <a:pPr marL="0" indent="0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GB" sz="2400" dirty="0"/>
          </a:p>
        </p:txBody>
      </p:sp>
      <p:sp>
        <p:nvSpPr>
          <p:cNvPr id="11" name="Title 1">
            <a:extLst>
              <a:ext uri="{FF2B5EF4-FFF2-40B4-BE49-F238E27FC236}">
                <a16:creationId xmlns="" xmlns:a16="http://schemas.microsoft.com/office/drawing/2014/main" id="{05511531-F492-4C06-9833-0F2297D61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208907"/>
            <a:ext cx="8229600" cy="857250"/>
          </a:xfrm>
        </p:spPr>
        <p:txBody>
          <a:bodyPr>
            <a:normAutofit/>
          </a:bodyPr>
          <a:lstStyle/>
          <a:p>
            <a:r>
              <a:rPr lang="en-US" sz="4000" dirty="0"/>
              <a:t>Alternative Approaches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="" xmlns:a16="http://schemas.microsoft.com/office/drawing/2014/main" id="{583F5DA4-672C-4997-84A8-3037DEFB2E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1"/>
            <a:ext cx="1907704" cy="636260"/>
          </a:xfrm>
          <a:prstGeom prst="rect">
            <a:avLst/>
          </a:prstGeom>
        </p:spPr>
      </p:pic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="" xmlns:a16="http://schemas.microsoft.com/office/drawing/2014/main" id="{E45A49EF-7DC9-4D90-BAFE-B7FEECFA29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667" y="1981739"/>
            <a:ext cx="1581371" cy="790685"/>
          </a:xfrm>
          <a:prstGeom prst="rect">
            <a:avLst/>
          </a:prstGeom>
        </p:spPr>
      </p:pic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A47FF4E8-5D8D-41B0-A7FC-179067C603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293" y="2661834"/>
            <a:ext cx="952633" cy="628738"/>
          </a:xfrm>
          <a:prstGeom prst="rect">
            <a:avLst/>
          </a:prstGeom>
        </p:spPr>
      </p:pic>
      <p:pic>
        <p:nvPicPr>
          <p:cNvPr id="10" name="Picture 9" descr="A stop sign&#10;&#10;Description automatically generated">
            <a:extLst>
              <a:ext uri="{FF2B5EF4-FFF2-40B4-BE49-F238E27FC236}">
                <a16:creationId xmlns="" xmlns:a16="http://schemas.microsoft.com/office/drawing/2014/main" id="{9C979048-4EAC-46A4-96D9-B513F0008E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353" y="3676873"/>
            <a:ext cx="945107" cy="36208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F54541A2-CA10-4F4F-B07B-506DE412564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046" y="3195869"/>
            <a:ext cx="924054" cy="323895"/>
          </a:xfrm>
          <a:prstGeom prst="rect">
            <a:avLst/>
          </a:prstGeom>
        </p:spPr>
      </p:pic>
      <p:pic>
        <p:nvPicPr>
          <p:cNvPr id="15" name="Picture 14" descr="A close up of a sign&#10;&#10;Description automatically generated">
            <a:extLst>
              <a:ext uri="{FF2B5EF4-FFF2-40B4-BE49-F238E27FC236}">
                <a16:creationId xmlns="" xmlns:a16="http://schemas.microsoft.com/office/drawing/2014/main" id="{D077C0A1-5147-4225-A9D1-D33A3193741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298" y="4040802"/>
            <a:ext cx="1055575" cy="368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435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="" xmlns:a16="http://schemas.microsoft.com/office/drawing/2014/main" id="{05511531-F492-4C06-9833-0F2297D61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6011" y="-58323"/>
            <a:ext cx="6840761" cy="857250"/>
          </a:xfrm>
        </p:spPr>
        <p:txBody>
          <a:bodyPr>
            <a:normAutofit/>
          </a:bodyPr>
          <a:lstStyle/>
          <a:p>
            <a:r>
              <a:rPr lang="en-US" sz="4000" dirty="0"/>
              <a:t>Second-Hand Economy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6AC503BC-A714-4BFE-B8C0-95F78FE9FAD2}"/>
              </a:ext>
            </a:extLst>
          </p:cNvPr>
          <p:cNvGrpSpPr/>
          <p:nvPr/>
        </p:nvGrpSpPr>
        <p:grpSpPr>
          <a:xfrm>
            <a:off x="1783107" y="2345333"/>
            <a:ext cx="5813230" cy="1429849"/>
            <a:chOff x="1862340" y="2335348"/>
            <a:chExt cx="5861705" cy="1483960"/>
          </a:xfrm>
        </p:grpSpPr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5227717E-D120-4964-B214-97687F222D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56544" y="2335348"/>
              <a:ext cx="1200327" cy="964072"/>
            </a:xfrm>
            <a:prstGeom prst="rect">
              <a:avLst/>
            </a:prstGeom>
          </p:spPr>
        </p:pic>
        <p:cxnSp>
          <p:nvCxnSpPr>
            <p:cNvPr id="15" name="Straight Arrow Connector 14">
              <a:extLst>
                <a:ext uri="{FF2B5EF4-FFF2-40B4-BE49-F238E27FC236}">
                  <a16:creationId xmlns="" xmlns:a16="http://schemas.microsoft.com/office/drawing/2014/main" id="{24DC1DA2-1619-420D-B875-FC92EEDB5E7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92995" y="3017042"/>
              <a:ext cx="2231050" cy="80226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="" xmlns:a16="http://schemas.microsoft.com/office/drawing/2014/main" id="{D3928E71-4D9B-4FA6-B482-AE754562E12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62340" y="3005397"/>
              <a:ext cx="2112334" cy="76418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Content Placeholder 2">
            <a:extLst>
              <a:ext uri="{FF2B5EF4-FFF2-40B4-BE49-F238E27FC236}">
                <a16:creationId xmlns="" xmlns:a16="http://schemas.microsoft.com/office/drawing/2014/main" id="{11DF0A69-3572-4ED9-8915-80E6EC3C4165}"/>
              </a:ext>
            </a:extLst>
          </p:cNvPr>
          <p:cNvSpPr txBox="1">
            <a:spLocks/>
          </p:cNvSpPr>
          <p:nvPr/>
        </p:nvSpPr>
        <p:spPr>
          <a:xfrm>
            <a:off x="3177093" y="3414973"/>
            <a:ext cx="3209405" cy="943616"/>
          </a:xfrm>
          <a:prstGeom prst="rect">
            <a:avLst/>
          </a:prstGeom>
          <a:solidFill>
            <a:srgbClr val="FFFFCC"/>
          </a:solidFill>
        </p:spPr>
        <p:txBody>
          <a:bodyPr vert="horz" lIns="91426" tIns="45713" rIns="91426" bIns="45713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GB" sz="2000" b="1" dirty="0">
                <a:solidFill>
                  <a:srgbClr val="1F497D"/>
                </a:solidFill>
                <a:latin typeface="Calibri"/>
              </a:rPr>
              <a:t>Ownership Transfer </a:t>
            </a:r>
            <a:br>
              <a:rPr lang="en-GB" sz="2000" b="1" dirty="0">
                <a:solidFill>
                  <a:srgbClr val="1F497D"/>
                </a:solidFill>
                <a:latin typeface="Calibri"/>
              </a:rPr>
            </a:br>
            <a:r>
              <a:rPr lang="en-GB" sz="2000" dirty="0">
                <a:solidFill>
                  <a:srgbClr val="1F497D"/>
                </a:solidFill>
                <a:latin typeface="Calibri"/>
              </a:rPr>
              <a:t>(Donating, Swapping, Gifting, Selling Pre-owned Goods)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="" xmlns:a16="http://schemas.microsoft.com/office/drawing/2014/main" id="{25914997-443A-4D4D-B1F8-B15FE269E974}"/>
              </a:ext>
            </a:extLst>
          </p:cNvPr>
          <p:cNvSpPr txBox="1">
            <a:spLocks/>
          </p:cNvSpPr>
          <p:nvPr/>
        </p:nvSpPr>
        <p:spPr>
          <a:xfrm>
            <a:off x="-2665293" y="1710214"/>
            <a:ext cx="3893506" cy="1066301"/>
          </a:xfrm>
          <a:prstGeom prst="rect">
            <a:avLst/>
          </a:prstGeom>
        </p:spPr>
        <p:txBody>
          <a:bodyPr vert="horz" lIns="91426" tIns="45713" rIns="91426" bIns="45713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endParaRPr lang="en-GB" sz="1800" i="1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="" xmlns:a16="http://schemas.microsoft.com/office/drawing/2014/main" id="{D43297D3-B144-447E-BC29-A0151F7D690F}"/>
              </a:ext>
            </a:extLst>
          </p:cNvPr>
          <p:cNvCxnSpPr>
            <a:cxnSpLocks/>
          </p:cNvCxnSpPr>
          <p:nvPr/>
        </p:nvCxnSpPr>
        <p:spPr>
          <a:xfrm flipH="1">
            <a:off x="1725929" y="1644660"/>
            <a:ext cx="2326755" cy="20096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B7EE96F3-16E1-41A5-8833-A7B43FAA6F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8438" y="1050728"/>
            <a:ext cx="947948" cy="761367"/>
          </a:xfrm>
          <a:prstGeom prst="rect">
            <a:avLst/>
          </a:prstGeom>
        </p:spPr>
      </p:pic>
      <p:sp>
        <p:nvSpPr>
          <p:cNvPr id="31" name="Content Placeholder 2">
            <a:extLst>
              <a:ext uri="{FF2B5EF4-FFF2-40B4-BE49-F238E27FC236}">
                <a16:creationId xmlns="" xmlns:a16="http://schemas.microsoft.com/office/drawing/2014/main" id="{0C051E5E-CC89-4778-8D75-F13D2F0BCC43}"/>
              </a:ext>
            </a:extLst>
          </p:cNvPr>
          <p:cNvSpPr txBox="1">
            <a:spLocks/>
          </p:cNvSpPr>
          <p:nvPr/>
        </p:nvSpPr>
        <p:spPr>
          <a:xfrm>
            <a:off x="3201425" y="1929678"/>
            <a:ext cx="3170700" cy="376404"/>
          </a:xfrm>
          <a:prstGeom prst="rect">
            <a:avLst/>
          </a:prstGeom>
        </p:spPr>
        <p:txBody>
          <a:bodyPr vert="horz" lIns="91426" tIns="45713" rIns="91426" bIns="45713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GB" sz="1800" i="1" dirty="0">
                <a:solidFill>
                  <a:prstClr val="black"/>
                </a:solidFill>
                <a:latin typeface="Calibri"/>
              </a:rPr>
              <a:t>Consumer-to-Consumer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="" xmlns:a16="http://schemas.microsoft.com/office/drawing/2014/main" id="{D7B02D8B-05BE-436F-B30F-E82252356805}"/>
              </a:ext>
            </a:extLst>
          </p:cNvPr>
          <p:cNvSpPr txBox="1">
            <a:spLocks/>
          </p:cNvSpPr>
          <p:nvPr/>
        </p:nvSpPr>
        <p:spPr>
          <a:xfrm>
            <a:off x="1476269" y="750329"/>
            <a:ext cx="3066537" cy="1210395"/>
          </a:xfrm>
          <a:prstGeom prst="rect">
            <a:avLst/>
          </a:prstGeom>
        </p:spPr>
        <p:txBody>
          <a:bodyPr vert="horz" lIns="91426" tIns="45713" rIns="91426" bIns="45713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GB" sz="1800" i="1" dirty="0">
                <a:solidFill>
                  <a:prstClr val="black"/>
                </a:solidFill>
                <a:latin typeface="Calibri"/>
              </a:rPr>
              <a:t>Business-to-Consumer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GB" sz="1800" i="1" dirty="0">
                <a:solidFill>
                  <a:prstClr val="black"/>
                </a:solidFill>
                <a:latin typeface="Calibri"/>
              </a:rPr>
              <a:t>Business-to-Business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8BF5FEEB-492D-4AC0-A1AD-CD7CF58A53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8766" y="3984342"/>
            <a:ext cx="904554" cy="89239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024EB508-BADE-48C7-A9BE-ACDCBA2013DF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716728" y="3990385"/>
            <a:ext cx="942039" cy="847837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307A137B-7796-4842-BF7F-4AAC70DF6796}"/>
              </a:ext>
            </a:extLst>
          </p:cNvPr>
          <p:cNvSpPr txBox="1"/>
          <p:nvPr/>
        </p:nvSpPr>
        <p:spPr>
          <a:xfrm>
            <a:off x="1171042" y="3634642"/>
            <a:ext cx="1497661" cy="369332"/>
          </a:xfrm>
          <a:prstGeom prst="rect">
            <a:avLst/>
          </a:prstGeom>
          <a:noFill/>
        </p:spPr>
        <p:txBody>
          <a:bodyPr wrap="square" lIns="91426" tIns="45713" rIns="91426" bIns="45713" rtlCol="0">
            <a:spAutoFit/>
          </a:bodyPr>
          <a:lstStyle/>
          <a:p>
            <a:pPr defTabSz="914243"/>
            <a:r>
              <a:rPr lang="en-GB" dirty="0">
                <a:solidFill>
                  <a:prstClr val="black"/>
                </a:solidFill>
                <a:latin typeface="Calibri"/>
              </a:rPr>
              <a:t>Users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7581143F-B14E-4E84-AA30-09E215C85D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24045" y="3827002"/>
            <a:ext cx="457758" cy="892397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E9E449CB-E98D-4A93-8D6B-58652BEB879E}"/>
              </a:ext>
            </a:extLst>
          </p:cNvPr>
          <p:cNvSpPr txBox="1"/>
          <p:nvPr/>
        </p:nvSpPr>
        <p:spPr>
          <a:xfrm>
            <a:off x="7212966" y="3643215"/>
            <a:ext cx="1519998" cy="369332"/>
          </a:xfrm>
          <a:prstGeom prst="rect">
            <a:avLst/>
          </a:prstGeom>
          <a:noFill/>
        </p:spPr>
        <p:txBody>
          <a:bodyPr wrap="square" lIns="91426" tIns="45713" rIns="91426" bIns="45713" rtlCol="0">
            <a:spAutoFit/>
          </a:bodyPr>
          <a:lstStyle/>
          <a:p>
            <a:pPr defTabSz="914243"/>
            <a:r>
              <a:rPr lang="en-GB" dirty="0">
                <a:solidFill>
                  <a:prstClr val="black"/>
                </a:solidFill>
                <a:latin typeface="Calibri"/>
              </a:rPr>
              <a:t>Owner/ Seller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="" xmlns:a16="http://schemas.microsoft.com/office/drawing/2014/main" id="{FBE8F025-7413-4B31-97D7-9DED12D3B3BC}"/>
              </a:ext>
            </a:extLst>
          </p:cNvPr>
          <p:cNvCxnSpPr>
            <a:cxnSpLocks/>
          </p:cNvCxnSpPr>
          <p:nvPr/>
        </p:nvCxnSpPr>
        <p:spPr>
          <a:xfrm flipH="1">
            <a:off x="2732511" y="4430540"/>
            <a:ext cx="492776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E7F50820-EA28-4B5D-91C5-056A1E176E4A}"/>
              </a:ext>
            </a:extLst>
          </p:cNvPr>
          <p:cNvPicPr/>
          <p:nvPr/>
        </p:nvPicPr>
        <p:blipFill rotWithShape="1">
          <a:blip r:embed="rId4"/>
          <a:srcRect l="49547"/>
          <a:stretch/>
        </p:blipFill>
        <p:spPr bwMode="auto">
          <a:xfrm>
            <a:off x="5066849" y="1063386"/>
            <a:ext cx="426148" cy="8572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D61B3770-782B-48CA-9008-38F6AC45CDB0}"/>
              </a:ext>
            </a:extLst>
          </p:cNvPr>
          <p:cNvSpPr txBox="1"/>
          <p:nvPr/>
        </p:nvSpPr>
        <p:spPr>
          <a:xfrm>
            <a:off x="5066849" y="853900"/>
            <a:ext cx="2337309" cy="369332"/>
          </a:xfrm>
          <a:prstGeom prst="rect">
            <a:avLst/>
          </a:prstGeom>
          <a:noFill/>
        </p:spPr>
        <p:txBody>
          <a:bodyPr wrap="square" lIns="91426" tIns="45713" rIns="91426" bIns="45713" rtlCol="0">
            <a:spAutoFit/>
          </a:bodyPr>
          <a:lstStyle/>
          <a:p>
            <a:pPr defTabSz="914243"/>
            <a:r>
              <a:rPr lang="en-GB" dirty="0">
                <a:solidFill>
                  <a:prstClr val="black"/>
                </a:solidFill>
                <a:latin typeface="Calibri"/>
              </a:rPr>
              <a:t>Manufacturer/Retailer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="" xmlns:a16="http://schemas.microsoft.com/office/drawing/2014/main" id="{5A700A0B-A3FE-42F1-975E-7CAA3D83A561}"/>
              </a:ext>
            </a:extLst>
          </p:cNvPr>
          <p:cNvSpPr txBox="1">
            <a:spLocks/>
          </p:cNvSpPr>
          <p:nvPr/>
        </p:nvSpPr>
        <p:spPr>
          <a:xfrm>
            <a:off x="6240349" y="2297537"/>
            <a:ext cx="2580590" cy="436863"/>
          </a:xfrm>
          <a:prstGeom prst="rect">
            <a:avLst/>
          </a:prstGeom>
        </p:spPr>
        <p:txBody>
          <a:bodyPr vert="horz" lIns="91426" tIns="45713" rIns="91426" bIns="45713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GB" sz="1600" dirty="0">
                <a:solidFill>
                  <a:prstClr val="black"/>
                </a:solidFill>
                <a:latin typeface="Calibri"/>
              </a:rPr>
              <a:t>e.g. </a:t>
            </a:r>
            <a:r>
              <a:rPr lang="en-GB" sz="1600" dirty="0" err="1">
                <a:solidFill>
                  <a:prstClr val="black"/>
                </a:solidFill>
                <a:latin typeface="Calibri"/>
              </a:rPr>
              <a:t>Ebay</a:t>
            </a:r>
            <a:r>
              <a:rPr lang="en-GB" sz="1600" dirty="0">
                <a:solidFill>
                  <a:prstClr val="black"/>
                </a:solidFill>
                <a:latin typeface="Calibri"/>
              </a:rPr>
              <a:t>, Gumtree, </a:t>
            </a:r>
            <a:r>
              <a:rPr lang="en-GB" sz="1600" dirty="0" err="1">
                <a:solidFill>
                  <a:prstClr val="black"/>
                </a:solidFill>
                <a:latin typeface="Calibri"/>
              </a:rPr>
              <a:t>Vinted</a:t>
            </a:r>
            <a:r>
              <a:rPr lang="en-GB" sz="1600" dirty="0">
                <a:solidFill>
                  <a:prstClr val="black"/>
                </a:solidFill>
                <a:latin typeface="Calibri"/>
              </a:rPr>
              <a:t>…</a:t>
            </a:r>
          </a:p>
          <a:p>
            <a:pPr marL="0" indent="0">
              <a:buNone/>
            </a:pPr>
            <a:endParaRPr lang="en-GB" sz="1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7" name="Content Placeholder 2">
            <a:extLst>
              <a:ext uri="{FF2B5EF4-FFF2-40B4-BE49-F238E27FC236}">
                <a16:creationId xmlns="" xmlns:a16="http://schemas.microsoft.com/office/drawing/2014/main" id="{54523833-238E-4CF6-99A1-3D031C8490AF}"/>
              </a:ext>
            </a:extLst>
          </p:cNvPr>
          <p:cNvSpPr txBox="1">
            <a:spLocks/>
          </p:cNvSpPr>
          <p:nvPr/>
        </p:nvSpPr>
        <p:spPr>
          <a:xfrm>
            <a:off x="6285033" y="2741520"/>
            <a:ext cx="2642356" cy="592336"/>
          </a:xfrm>
          <a:prstGeom prst="rect">
            <a:avLst/>
          </a:prstGeom>
        </p:spPr>
        <p:txBody>
          <a:bodyPr vert="horz" lIns="91426" tIns="45713" rIns="91426" bIns="45713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GB" sz="1600" dirty="0">
                <a:solidFill>
                  <a:prstClr val="black"/>
                </a:solidFill>
                <a:latin typeface="Calibri"/>
              </a:rPr>
              <a:t>e.g. Freecycle, </a:t>
            </a:r>
            <a:r>
              <a:rPr lang="en-GB" sz="1600" dirty="0" err="1">
                <a:solidFill>
                  <a:prstClr val="black"/>
                </a:solidFill>
                <a:latin typeface="Calibri"/>
              </a:rPr>
              <a:t>Freegle</a:t>
            </a:r>
            <a:r>
              <a:rPr lang="en-GB" sz="1600" dirty="0">
                <a:solidFill>
                  <a:prstClr val="black"/>
                </a:solidFill>
                <a:latin typeface="Calibri"/>
              </a:rPr>
              <a:t>, </a:t>
            </a:r>
            <a:r>
              <a:rPr lang="en-GB" sz="1600" dirty="0" err="1">
                <a:solidFill>
                  <a:prstClr val="black"/>
                </a:solidFill>
                <a:latin typeface="Calibri"/>
              </a:rPr>
              <a:t>Craiglist</a:t>
            </a:r>
            <a:r>
              <a:rPr lang="en-GB" sz="1600" dirty="0">
                <a:solidFill>
                  <a:prstClr val="black"/>
                </a:solidFill>
                <a:latin typeface="Calibri"/>
              </a:rPr>
              <a:t>, Swopped, </a:t>
            </a:r>
            <a:r>
              <a:rPr lang="en-GB" sz="1600" dirty="0" err="1">
                <a:solidFill>
                  <a:prstClr val="black"/>
                </a:solidFill>
                <a:latin typeface="Calibri"/>
              </a:rPr>
              <a:t>Swapz</a:t>
            </a:r>
            <a:r>
              <a:rPr lang="en-GB" sz="1600" dirty="0">
                <a:solidFill>
                  <a:prstClr val="black"/>
                </a:solidFill>
                <a:latin typeface="Calibri"/>
              </a:rPr>
              <a:t>,…. </a:t>
            </a:r>
          </a:p>
          <a:p>
            <a:pPr marL="0" indent="0">
              <a:buNone/>
            </a:pPr>
            <a:endParaRPr lang="en-GB" sz="16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21FF53B5-1DC1-4077-ABAE-1BEA809BFA5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15742" y="2287423"/>
            <a:ext cx="332270" cy="332270"/>
          </a:xfrm>
          <a:prstGeom prst="rect">
            <a:avLst/>
          </a:prstGeom>
        </p:spPr>
      </p:pic>
      <p:sp>
        <p:nvSpPr>
          <p:cNvPr id="40" name="Content Placeholder 2">
            <a:extLst>
              <a:ext uri="{FF2B5EF4-FFF2-40B4-BE49-F238E27FC236}">
                <a16:creationId xmlns="" xmlns:a16="http://schemas.microsoft.com/office/drawing/2014/main" id="{CF397D70-2A0D-436A-AE65-EE66272E21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6277" y="4525803"/>
            <a:ext cx="2985010" cy="660666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sz="1600" dirty="0"/>
              <a:t>e.g. Car Boot Sales, Charity Shops </a:t>
            </a:r>
          </a:p>
          <a:p>
            <a:pPr marL="0" indent="0">
              <a:spcBef>
                <a:spcPts val="0"/>
              </a:spcBef>
              <a:buNone/>
            </a:pPr>
            <a:endParaRPr lang="en-GB" sz="1600" dirty="0"/>
          </a:p>
        </p:txBody>
      </p:sp>
      <p:pic>
        <p:nvPicPr>
          <p:cNvPr id="41" name="Picture 40">
            <a:extLst>
              <a:ext uri="{FF2B5EF4-FFF2-40B4-BE49-F238E27FC236}">
                <a16:creationId xmlns="" xmlns:a16="http://schemas.microsoft.com/office/drawing/2014/main" id="{EC3E54A6-24D3-4BF6-BD9B-3E82A9E6B2E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1287" y="4545286"/>
            <a:ext cx="314126" cy="314126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81835D87-1D6A-4DBA-B7B0-0311923989C4}"/>
              </a:ext>
            </a:extLst>
          </p:cNvPr>
          <p:cNvGrpSpPr/>
          <p:nvPr/>
        </p:nvGrpSpPr>
        <p:grpSpPr>
          <a:xfrm>
            <a:off x="826711" y="1794029"/>
            <a:ext cx="2580590" cy="436863"/>
            <a:chOff x="826711" y="1794028"/>
            <a:chExt cx="2580590" cy="436863"/>
          </a:xfrm>
        </p:grpSpPr>
        <p:sp>
          <p:nvSpPr>
            <p:cNvPr id="29" name="Content Placeholder 2">
              <a:extLst>
                <a:ext uri="{FF2B5EF4-FFF2-40B4-BE49-F238E27FC236}">
                  <a16:creationId xmlns="" xmlns:a16="http://schemas.microsoft.com/office/drawing/2014/main" id="{3AC787E2-2EF8-4C70-9BC5-A06D973D6593}"/>
                </a:ext>
              </a:extLst>
            </p:cNvPr>
            <p:cNvSpPr txBox="1">
              <a:spLocks/>
            </p:cNvSpPr>
            <p:nvPr/>
          </p:nvSpPr>
          <p:spPr>
            <a:xfrm>
              <a:off x="826711" y="1794028"/>
              <a:ext cx="2580590" cy="43686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</a:pPr>
              <a:r>
                <a:rPr lang="en-GB" sz="1600" dirty="0">
                  <a:solidFill>
                    <a:prstClr val="black"/>
                  </a:solidFill>
                  <a:latin typeface="Calibri"/>
                </a:rPr>
                <a:t>e.g. Amazon Renewed </a:t>
              </a:r>
            </a:p>
            <a:p>
              <a:pPr marL="0" indent="0">
                <a:buNone/>
              </a:pPr>
              <a:endParaRPr lang="en-GB" sz="1600" dirty="0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36" name="Picture 35">
              <a:extLst>
                <a:ext uri="{FF2B5EF4-FFF2-40B4-BE49-F238E27FC236}">
                  <a16:creationId xmlns="" xmlns:a16="http://schemas.microsoft.com/office/drawing/2014/main" id="{15B0FA77-A5D6-46DB-A9E6-973BA7FAFBE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843401" y="1810886"/>
              <a:ext cx="332270" cy="332270"/>
            </a:xfrm>
            <a:prstGeom prst="rect">
              <a:avLst/>
            </a:prstGeom>
          </p:spPr>
        </p:pic>
      </p:grpSp>
      <p:pic>
        <p:nvPicPr>
          <p:cNvPr id="42" name="Picture 41" descr="A screenshot of a cell phone&#10;&#10;Description automatically generated">
            <a:extLst>
              <a:ext uri="{FF2B5EF4-FFF2-40B4-BE49-F238E27FC236}">
                <a16:creationId xmlns="" xmlns:a16="http://schemas.microsoft.com/office/drawing/2014/main" id="{2EFC8090-4D38-4EFE-AF88-BC7533D9F78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1"/>
            <a:ext cx="1907704" cy="636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222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1" grpId="0"/>
      <p:bldP spid="32" grpId="0"/>
      <p:bldP spid="25" grpId="0"/>
      <p:bldP spid="35" grpId="0"/>
      <p:bldP spid="33" grpId="0"/>
      <p:bldP spid="37" grpId="0"/>
      <p:bldP spid="4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="" xmlns:a16="http://schemas.microsoft.com/office/drawing/2014/main" id="{05511531-F492-4C06-9833-0F2297D61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421516"/>
            <a:ext cx="8640960" cy="857250"/>
          </a:xfrm>
        </p:spPr>
        <p:txBody>
          <a:bodyPr>
            <a:normAutofit fontScale="90000"/>
          </a:bodyPr>
          <a:lstStyle/>
          <a:p>
            <a:r>
              <a:rPr lang="en-GB" dirty="0"/>
              <a:t>Commonest UK Second-Hand Buys 2019</a:t>
            </a:r>
            <a:endParaRPr lang="en-US" sz="3500" dirty="0"/>
          </a:p>
        </p:txBody>
      </p:sp>
      <p:sp>
        <p:nvSpPr>
          <p:cNvPr id="5" name="New shape">
            <a:extLst>
              <a:ext uri="{FF2B5EF4-FFF2-40B4-BE49-F238E27FC236}">
                <a16:creationId xmlns="" xmlns:a16="http://schemas.microsoft.com/office/drawing/2014/main" id="{502D7D76-EA55-49DF-842C-7FAD958ABC5C}"/>
              </a:ext>
            </a:extLst>
          </p:cNvPr>
          <p:cNvSpPr/>
          <p:nvPr/>
        </p:nvSpPr>
        <p:spPr>
          <a:xfrm>
            <a:off x="195750" y="4778925"/>
            <a:ext cx="564300" cy="1161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 defTabSz="914243"/>
            <a:endParaRPr sz="1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New shape">
            <a:extLst>
              <a:ext uri="{FF2B5EF4-FFF2-40B4-BE49-F238E27FC236}">
                <a16:creationId xmlns="" xmlns:a16="http://schemas.microsoft.com/office/drawing/2014/main" id="{2F1212E4-5BEA-4BB6-A90F-69B5A525C78E}"/>
              </a:ext>
            </a:extLst>
          </p:cNvPr>
          <p:cNvSpPr/>
          <p:nvPr/>
        </p:nvSpPr>
        <p:spPr>
          <a:xfrm>
            <a:off x="783000" y="4490100"/>
            <a:ext cx="6210000" cy="55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7490" tIns="35093" rIns="67490" bIns="35093" rtlCol="0" anchor="b">
            <a:normAutofit/>
          </a:bodyPr>
          <a:lstStyle/>
          <a:p>
            <a:pPr defTabSz="914243">
              <a:spcAft>
                <a:spcPct val="20000"/>
              </a:spcAft>
            </a:pPr>
            <a:r>
              <a:rPr sz="600" b="1" dirty="0">
                <a:solidFill>
                  <a:srgbClr val="555555"/>
                </a:solidFill>
                <a:latin typeface="Open Sans"/>
              </a:rPr>
              <a:t>Note: </a:t>
            </a:r>
            <a:r>
              <a:rPr sz="600" dirty="0">
                <a:solidFill>
                  <a:srgbClr val="555555"/>
                </a:solidFill>
                <a:latin typeface="Open Sans"/>
              </a:rPr>
              <a:t> United Kingdom; February 28 to March 08, 2019; 18-64 years; 2038 Respondents</a:t>
            </a:r>
          </a:p>
          <a:p>
            <a:pPr defTabSz="914243"/>
            <a:r>
              <a:rPr sz="600" dirty="0">
                <a:solidFill>
                  <a:srgbClr val="555555"/>
                </a:solidFill>
                <a:latin typeface="Open Sans"/>
              </a:rPr>
              <a:t>Further information regarding this statistic can be found on </a:t>
            </a:r>
            <a:r>
              <a:rPr sz="600" dirty="0">
                <a:solidFill>
                  <a:srgbClr val="555555"/>
                </a:solidFill>
                <a:latin typeface="Open Sans"/>
                <a:hlinkClick r:id="rId4" action="ppaction://hlinksldjump"/>
              </a:rPr>
              <a:t>page 8</a:t>
            </a:r>
            <a:r>
              <a:rPr sz="600" dirty="0">
                <a:solidFill>
                  <a:srgbClr val="555555"/>
                </a:solidFill>
                <a:latin typeface="Open Sans"/>
              </a:rPr>
              <a:t>.</a:t>
            </a:r>
          </a:p>
          <a:p>
            <a:pPr defTabSz="914243"/>
            <a:r>
              <a:rPr sz="600" b="1" dirty="0">
                <a:solidFill>
                  <a:srgbClr val="555555"/>
                </a:solidFill>
                <a:latin typeface="Open Sans"/>
              </a:rPr>
              <a:t>Source(s): </a:t>
            </a:r>
            <a:r>
              <a:rPr sz="600" dirty="0">
                <a:solidFill>
                  <a:srgbClr val="555555"/>
                </a:solidFill>
                <a:latin typeface="Open Sans"/>
              </a:rPr>
              <a:t>Statista Global Consumer Survey; </a:t>
            </a:r>
            <a:r>
              <a:rPr sz="600" dirty="0">
                <a:solidFill>
                  <a:srgbClr val="555555"/>
                </a:solidFill>
                <a:latin typeface="Open Sans"/>
                <a:hlinkClick r:id="rId5"/>
              </a:rPr>
              <a:t>ID 997906</a:t>
            </a:r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="" xmlns:a16="http://schemas.microsoft.com/office/drawing/2014/main" id="{AE88F5FA-2E24-4344-BD20-EFD1FA4F3A7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1"/>
            <a:ext cx="1907704" cy="636260"/>
          </a:xfrm>
          <a:prstGeom prst="rect">
            <a:avLst/>
          </a:prstGeom>
        </p:spPr>
      </p:pic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="" xmlns:a16="http://schemas.microsoft.com/office/drawing/2014/main" id="{0CF19C58-489E-4512-AA13-9602225A99A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59919"/>
            <a:ext cx="8456870" cy="3449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7697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AABCF6D-341C-4A53-B73F-543AB5E3E6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1" y="1275613"/>
            <a:ext cx="8685320" cy="4137923"/>
          </a:xfrm>
        </p:spPr>
        <p:txBody>
          <a:bodyPr>
            <a:noAutofit/>
          </a:bodyPr>
          <a:lstStyle/>
          <a:p>
            <a:pPr marL="263483" lvl="1" indent="-169835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GB" sz="2400" dirty="0"/>
              <a:t>Sharing economy worth £9 billion to UK </a:t>
            </a:r>
            <a:br>
              <a:rPr lang="en-GB" sz="2400" dirty="0"/>
            </a:br>
            <a:r>
              <a:rPr lang="en-GB" sz="2400" dirty="0"/>
              <a:t>economy by 2025 </a:t>
            </a:r>
            <a:r>
              <a:rPr lang="en-GB" sz="1600" dirty="0"/>
              <a:t>(PWC 2015) </a:t>
            </a:r>
          </a:p>
          <a:p>
            <a:pPr marL="263483" lvl="1" indent="-169835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GB" sz="2400" dirty="0"/>
              <a:t>62% of UK population participated in </a:t>
            </a:r>
            <a:br>
              <a:rPr lang="en-GB" sz="2400" dirty="0"/>
            </a:br>
            <a:r>
              <a:rPr lang="en-GB" sz="2400" dirty="0"/>
              <a:t>sharing economy </a:t>
            </a:r>
            <a:r>
              <a:rPr lang="en-GB" sz="1600" dirty="0"/>
              <a:t>(includes second-hand goods) </a:t>
            </a:r>
          </a:p>
          <a:p>
            <a:pPr marL="263483" lvl="1" indent="-169835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GB" sz="2400" dirty="0"/>
              <a:t>31.5% of non-users never heard of sharing </a:t>
            </a:r>
            <a:br>
              <a:rPr lang="en-GB" sz="2400" dirty="0"/>
            </a:br>
            <a:r>
              <a:rPr lang="en-GB" sz="2400" dirty="0"/>
              <a:t>economy </a:t>
            </a:r>
            <a:r>
              <a:rPr lang="en-GB" sz="1600" dirty="0"/>
              <a:t>(WBS, UK Sharing Economy Consumer Survey 2017)</a:t>
            </a:r>
          </a:p>
          <a:p>
            <a:pPr marL="263483" lvl="1" indent="-169835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GB" sz="2400" dirty="0"/>
              <a:t>Sharing platforms for accommodation, </a:t>
            </a:r>
            <a:br>
              <a:rPr lang="en-GB" sz="2400" dirty="0"/>
            </a:br>
            <a:r>
              <a:rPr lang="en-GB" sz="2400" dirty="0"/>
              <a:t>mobility, clothes, toys, things, services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="" xmlns:a16="http://schemas.microsoft.com/office/drawing/2014/main" id="{05511531-F492-4C06-9833-0F2297D61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24544" y="418356"/>
            <a:ext cx="8229600" cy="857250"/>
          </a:xfrm>
        </p:spPr>
        <p:txBody>
          <a:bodyPr>
            <a:normAutofit/>
          </a:bodyPr>
          <a:lstStyle/>
          <a:p>
            <a:r>
              <a:rPr lang="en-US" sz="4000" dirty="0"/>
              <a:t>Sharing Economy Size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721B796-30F9-4B1B-BE7A-E759376B1C24}"/>
              </a:ext>
            </a:extLst>
          </p:cNvPr>
          <p:cNvSpPr txBox="1"/>
          <p:nvPr/>
        </p:nvSpPr>
        <p:spPr>
          <a:xfrm rot="16200000">
            <a:off x="7488324" y="2628666"/>
            <a:ext cx="2808312" cy="246221"/>
          </a:xfrm>
          <a:prstGeom prst="rect">
            <a:avLst/>
          </a:prstGeom>
          <a:noFill/>
        </p:spPr>
        <p:txBody>
          <a:bodyPr wrap="square" lIns="91426" tIns="45713" rIns="91426" bIns="45713" rtlCol="0">
            <a:spAutoFit/>
          </a:bodyPr>
          <a:lstStyle/>
          <a:p>
            <a:pPr defTabSz="914243"/>
            <a:r>
              <a:rPr lang="en-GB" sz="1000" dirty="0">
                <a:solidFill>
                  <a:prstClr val="black"/>
                </a:solidFill>
                <a:latin typeface="Calibri"/>
              </a:rPr>
              <a:t>Visual by Laura </a:t>
            </a:r>
            <a:r>
              <a:rPr lang="en-GB" sz="1000" dirty="0" err="1">
                <a:solidFill>
                  <a:prstClr val="black"/>
                </a:solidFill>
                <a:latin typeface="Calibri"/>
              </a:rPr>
              <a:t>Sorvala</a:t>
            </a:r>
            <a:endParaRPr lang="en-GB" sz="10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="" xmlns:a16="http://schemas.microsoft.com/office/drawing/2014/main" id="{920A1179-F9FF-459F-B5EF-E033A0C7F8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1"/>
            <a:ext cx="1907704" cy="636260"/>
          </a:xfrm>
          <a:prstGeom prst="rect">
            <a:avLst/>
          </a:prstGeom>
        </p:spPr>
      </p:pic>
      <p:pic>
        <p:nvPicPr>
          <p:cNvPr id="4" name="Picture 3" descr="A picture containing food&#10;&#10;Description automatically generated">
            <a:extLst>
              <a:ext uri="{FF2B5EF4-FFF2-40B4-BE49-F238E27FC236}">
                <a16:creationId xmlns="" xmlns:a16="http://schemas.microsoft.com/office/drawing/2014/main" id="{A67B9EE8-64D9-4AB5-AA49-411AC0F1E7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6" y="846981"/>
            <a:ext cx="3350835" cy="3449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6412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="" xmlns:a16="http://schemas.microsoft.com/office/drawing/2014/main" id="{05511531-F492-4C06-9833-0F2297D61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9258" y="-22438"/>
            <a:ext cx="7418072" cy="744164"/>
          </a:xfrm>
        </p:spPr>
        <p:txBody>
          <a:bodyPr>
            <a:noAutofit/>
          </a:bodyPr>
          <a:lstStyle/>
          <a:p>
            <a:r>
              <a:rPr lang="en-US" sz="4000" dirty="0"/>
              <a:t>Sharing Economy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227717E-D120-4964-B214-97687F222D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5063" y="2707872"/>
            <a:ext cx="1200327" cy="964072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="" xmlns:a16="http://schemas.microsoft.com/office/drawing/2014/main" id="{24DC1DA2-1619-420D-B875-FC92EEDB5E70}"/>
              </a:ext>
            </a:extLst>
          </p:cNvPr>
          <p:cNvCxnSpPr>
            <a:cxnSpLocks/>
            <a:stCxn id="27" idx="0"/>
          </p:cNvCxnSpPr>
          <p:nvPr/>
        </p:nvCxnSpPr>
        <p:spPr>
          <a:xfrm flipH="1" flipV="1">
            <a:off x="5078307" y="3232334"/>
            <a:ext cx="2125498" cy="8022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="" xmlns:a16="http://schemas.microsoft.com/office/drawing/2014/main" id="{D3928E71-4D9B-4FA6-B482-AE754562E12C}"/>
              </a:ext>
            </a:extLst>
          </p:cNvPr>
          <p:cNvCxnSpPr>
            <a:cxnSpLocks/>
          </p:cNvCxnSpPr>
          <p:nvPr/>
        </p:nvCxnSpPr>
        <p:spPr>
          <a:xfrm flipH="1">
            <a:off x="1559166" y="3201456"/>
            <a:ext cx="2188948" cy="7834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ontent Placeholder 2">
            <a:extLst>
              <a:ext uri="{FF2B5EF4-FFF2-40B4-BE49-F238E27FC236}">
                <a16:creationId xmlns="" xmlns:a16="http://schemas.microsoft.com/office/drawing/2014/main" id="{11DF0A69-3572-4ED9-8915-80E6EC3C4165}"/>
              </a:ext>
            </a:extLst>
          </p:cNvPr>
          <p:cNvSpPr txBox="1">
            <a:spLocks/>
          </p:cNvSpPr>
          <p:nvPr/>
        </p:nvSpPr>
        <p:spPr>
          <a:xfrm>
            <a:off x="2725443" y="3911738"/>
            <a:ext cx="3880337" cy="660666"/>
          </a:xfrm>
          <a:prstGeom prst="rect">
            <a:avLst/>
          </a:prstGeom>
          <a:solidFill>
            <a:srgbClr val="FFFFCC"/>
          </a:solidFill>
        </p:spPr>
        <p:txBody>
          <a:bodyPr vert="horz" lIns="91426" tIns="45713" rIns="91426" bIns="45713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GB" sz="2000" b="1" dirty="0">
                <a:solidFill>
                  <a:srgbClr val="1F497D"/>
                </a:solidFill>
                <a:latin typeface="Calibri"/>
              </a:rPr>
              <a:t>Renting, Sharing, Lending without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GB" sz="2000" b="1" dirty="0">
                <a:solidFill>
                  <a:srgbClr val="1F497D"/>
                </a:solidFill>
                <a:latin typeface="Calibri"/>
              </a:rPr>
              <a:t>transfer of Ownership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="" xmlns:a16="http://schemas.microsoft.com/office/drawing/2014/main" id="{25914997-443A-4D4D-B1F8-B15FE269E974}"/>
              </a:ext>
            </a:extLst>
          </p:cNvPr>
          <p:cNvSpPr txBox="1">
            <a:spLocks/>
          </p:cNvSpPr>
          <p:nvPr/>
        </p:nvSpPr>
        <p:spPr>
          <a:xfrm>
            <a:off x="-2665293" y="1710214"/>
            <a:ext cx="3893506" cy="1066301"/>
          </a:xfrm>
          <a:prstGeom prst="rect">
            <a:avLst/>
          </a:prstGeom>
        </p:spPr>
        <p:txBody>
          <a:bodyPr vert="horz" lIns="91426" tIns="45713" rIns="91426" bIns="45713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endParaRPr lang="en-GB" sz="1800" i="1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="" xmlns:a16="http://schemas.microsoft.com/office/drawing/2014/main" id="{D43297D3-B144-447E-BC29-A0151F7D690F}"/>
              </a:ext>
            </a:extLst>
          </p:cNvPr>
          <p:cNvCxnSpPr>
            <a:cxnSpLocks/>
          </p:cNvCxnSpPr>
          <p:nvPr/>
        </p:nvCxnSpPr>
        <p:spPr>
          <a:xfrm flipH="1">
            <a:off x="1725929" y="1644660"/>
            <a:ext cx="2326755" cy="20096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B7EE96F3-16E1-41A5-8833-A7B43FAA6F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5871" y="1266020"/>
            <a:ext cx="947948" cy="76136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B32E8D25-CBF5-4F75-AFE2-90AA216EC3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2331" y="1207541"/>
            <a:ext cx="325345" cy="325345"/>
          </a:xfrm>
          <a:prstGeom prst="rect">
            <a:avLst/>
          </a:prstGeom>
        </p:spPr>
      </p:pic>
      <p:sp>
        <p:nvSpPr>
          <p:cNvPr id="31" name="Content Placeholder 2">
            <a:extLst>
              <a:ext uri="{FF2B5EF4-FFF2-40B4-BE49-F238E27FC236}">
                <a16:creationId xmlns="" xmlns:a16="http://schemas.microsoft.com/office/drawing/2014/main" id="{0C051E5E-CC89-4778-8D75-F13D2F0BCC43}"/>
              </a:ext>
            </a:extLst>
          </p:cNvPr>
          <p:cNvSpPr txBox="1">
            <a:spLocks/>
          </p:cNvSpPr>
          <p:nvPr/>
        </p:nvSpPr>
        <p:spPr>
          <a:xfrm>
            <a:off x="2955594" y="2357550"/>
            <a:ext cx="3170700" cy="376404"/>
          </a:xfrm>
          <a:prstGeom prst="rect">
            <a:avLst/>
          </a:prstGeom>
        </p:spPr>
        <p:txBody>
          <a:bodyPr vert="horz" lIns="91426" tIns="45713" rIns="91426" bIns="45713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GB" sz="1800" i="1" dirty="0">
                <a:solidFill>
                  <a:prstClr val="black"/>
                </a:solidFill>
                <a:latin typeface="Calibri"/>
              </a:rPr>
              <a:t>Consumer-to-Consumer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="" xmlns:a16="http://schemas.microsoft.com/office/drawing/2014/main" id="{D7B02D8B-05BE-436F-B30F-E82252356805}"/>
              </a:ext>
            </a:extLst>
          </p:cNvPr>
          <p:cNvSpPr txBox="1">
            <a:spLocks/>
          </p:cNvSpPr>
          <p:nvPr/>
        </p:nvSpPr>
        <p:spPr>
          <a:xfrm>
            <a:off x="1237667" y="905846"/>
            <a:ext cx="3066537" cy="1210395"/>
          </a:xfrm>
          <a:prstGeom prst="rect">
            <a:avLst/>
          </a:prstGeom>
        </p:spPr>
        <p:txBody>
          <a:bodyPr vert="horz" lIns="91426" tIns="45713" rIns="91426" bIns="45713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GB" sz="1800" i="1" dirty="0">
                <a:solidFill>
                  <a:prstClr val="black"/>
                </a:solidFill>
                <a:latin typeface="Calibri"/>
              </a:rPr>
              <a:t>Business-to-Consumer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GB" sz="1800" i="1" dirty="0">
                <a:solidFill>
                  <a:prstClr val="black"/>
                </a:solidFill>
                <a:latin typeface="Calibri"/>
              </a:rPr>
              <a:t>Business-to-Business</a:t>
            </a:r>
          </a:p>
        </p:txBody>
      </p:sp>
      <p:sp>
        <p:nvSpPr>
          <p:cNvPr id="36" name="Content Placeholder 2">
            <a:extLst>
              <a:ext uri="{FF2B5EF4-FFF2-40B4-BE49-F238E27FC236}">
                <a16:creationId xmlns="" xmlns:a16="http://schemas.microsoft.com/office/drawing/2014/main" id="{A9604C39-6DAD-49F9-A911-2BC9F6245A00}"/>
              </a:ext>
            </a:extLst>
          </p:cNvPr>
          <p:cNvSpPr txBox="1">
            <a:spLocks/>
          </p:cNvSpPr>
          <p:nvPr/>
        </p:nvSpPr>
        <p:spPr>
          <a:xfrm>
            <a:off x="6580560" y="1844531"/>
            <a:ext cx="1944216" cy="819235"/>
          </a:xfrm>
          <a:prstGeom prst="rect">
            <a:avLst/>
          </a:prstGeom>
          <a:solidFill>
            <a:srgbClr val="FFFFCC"/>
          </a:solidFill>
        </p:spPr>
        <p:txBody>
          <a:bodyPr vert="horz" lIns="91426" tIns="45713" rIns="91426" bIns="45713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8244" indent="-268244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GB" sz="1600" dirty="0">
                <a:solidFill>
                  <a:prstClr val="black"/>
                </a:solidFill>
                <a:highlight>
                  <a:srgbClr val="FFFFCC"/>
                </a:highlight>
                <a:latin typeface="Calibri"/>
              </a:rPr>
              <a:t>Membership fee + Pay per use</a:t>
            </a:r>
          </a:p>
          <a:p>
            <a:pPr marL="268244" indent="-268244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GB" sz="1600" dirty="0">
                <a:solidFill>
                  <a:prstClr val="black"/>
                </a:solidFill>
                <a:highlight>
                  <a:srgbClr val="FFFFCC"/>
                </a:highlight>
                <a:latin typeface="Calibri"/>
              </a:rPr>
              <a:t>Subscription </a:t>
            </a:r>
          </a:p>
          <a:p>
            <a:pPr marL="0" indent="0">
              <a:spcBef>
                <a:spcPts val="0"/>
              </a:spcBef>
              <a:buNone/>
            </a:pPr>
            <a:endParaRPr lang="en-GB" sz="1800" i="1" dirty="0">
              <a:solidFill>
                <a:prstClr val="black"/>
              </a:solidFill>
              <a:highlight>
                <a:srgbClr val="FFFFCC"/>
              </a:highlight>
              <a:latin typeface="Calibri"/>
            </a:endParaRP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="" xmlns:a16="http://schemas.microsoft.com/office/drawing/2014/main" id="{94F62769-D752-47E7-BBDA-ECCAF387AB7E}"/>
              </a:ext>
            </a:extLst>
          </p:cNvPr>
          <p:cNvCxnSpPr>
            <a:cxnSpLocks/>
            <a:stCxn id="29" idx="2"/>
          </p:cNvCxnSpPr>
          <p:nvPr/>
        </p:nvCxnSpPr>
        <p:spPr>
          <a:xfrm>
            <a:off x="7374997" y="1532886"/>
            <a:ext cx="0" cy="2968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8BF5FEEB-492D-4AC0-A1AD-CD7CF58A53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1238" y="4199634"/>
            <a:ext cx="904554" cy="89239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024EB508-BADE-48C7-A9BE-ACDCBA2013DF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369200" y="4205677"/>
            <a:ext cx="942039" cy="847837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307A137B-7796-4842-BF7F-4AAC70DF6796}"/>
              </a:ext>
            </a:extLst>
          </p:cNvPr>
          <p:cNvSpPr txBox="1"/>
          <p:nvPr/>
        </p:nvSpPr>
        <p:spPr>
          <a:xfrm>
            <a:off x="888474" y="3849934"/>
            <a:ext cx="1497661" cy="369332"/>
          </a:xfrm>
          <a:prstGeom prst="rect">
            <a:avLst/>
          </a:prstGeom>
          <a:noFill/>
        </p:spPr>
        <p:txBody>
          <a:bodyPr wrap="square" lIns="91426" tIns="45713" rIns="91426" bIns="45713" rtlCol="0">
            <a:spAutoFit/>
          </a:bodyPr>
          <a:lstStyle/>
          <a:p>
            <a:pPr defTabSz="914243"/>
            <a:r>
              <a:rPr lang="en-GB" dirty="0">
                <a:solidFill>
                  <a:prstClr val="black"/>
                </a:solidFill>
                <a:latin typeface="Calibri"/>
              </a:rPr>
              <a:t>Users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7581143F-B14E-4E84-AA30-09E215C85DD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74924" y="4034607"/>
            <a:ext cx="457758" cy="892397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E9E449CB-E98D-4A93-8D6B-58652BEB879E}"/>
              </a:ext>
            </a:extLst>
          </p:cNvPr>
          <p:cNvSpPr txBox="1"/>
          <p:nvPr/>
        </p:nvSpPr>
        <p:spPr>
          <a:xfrm>
            <a:off x="7392965" y="3800212"/>
            <a:ext cx="1497661" cy="369332"/>
          </a:xfrm>
          <a:prstGeom prst="rect">
            <a:avLst/>
          </a:prstGeom>
          <a:noFill/>
        </p:spPr>
        <p:txBody>
          <a:bodyPr wrap="square" lIns="91426" tIns="45713" rIns="91426" bIns="45713" rtlCol="0">
            <a:spAutoFit/>
          </a:bodyPr>
          <a:lstStyle/>
          <a:p>
            <a:pPr defTabSz="914243"/>
            <a:r>
              <a:rPr lang="en-GB" dirty="0">
                <a:solidFill>
                  <a:prstClr val="black"/>
                </a:solidFill>
                <a:latin typeface="Calibri"/>
              </a:rPr>
              <a:t>Owner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="" xmlns:a16="http://schemas.microsoft.com/office/drawing/2014/main" id="{FBE8F025-7413-4B31-97D7-9DED12D3B3BC}"/>
              </a:ext>
            </a:extLst>
          </p:cNvPr>
          <p:cNvCxnSpPr>
            <a:cxnSpLocks/>
          </p:cNvCxnSpPr>
          <p:nvPr/>
        </p:nvCxnSpPr>
        <p:spPr>
          <a:xfrm flipH="1">
            <a:off x="2384990" y="4645832"/>
            <a:ext cx="458994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E7F50820-EA28-4B5D-91C5-056A1E176E4A}"/>
              </a:ext>
            </a:extLst>
          </p:cNvPr>
          <p:cNvPicPr/>
          <p:nvPr/>
        </p:nvPicPr>
        <p:blipFill rotWithShape="1">
          <a:blip r:embed="rId5"/>
          <a:srcRect l="49547"/>
          <a:stretch/>
        </p:blipFill>
        <p:spPr bwMode="auto">
          <a:xfrm>
            <a:off x="4838293" y="1185926"/>
            <a:ext cx="531260" cy="101521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D61B3770-782B-48CA-9008-38F6AC45CDB0}"/>
              </a:ext>
            </a:extLst>
          </p:cNvPr>
          <p:cNvSpPr txBox="1"/>
          <p:nvPr/>
        </p:nvSpPr>
        <p:spPr>
          <a:xfrm>
            <a:off x="4769572" y="903475"/>
            <a:ext cx="947949" cy="369332"/>
          </a:xfrm>
          <a:prstGeom prst="rect">
            <a:avLst/>
          </a:prstGeom>
          <a:noFill/>
        </p:spPr>
        <p:txBody>
          <a:bodyPr wrap="square" lIns="91426" tIns="45713" rIns="91426" bIns="45713" rtlCol="0">
            <a:spAutoFit/>
          </a:bodyPr>
          <a:lstStyle/>
          <a:p>
            <a:pPr defTabSz="914243"/>
            <a:r>
              <a:rPr lang="en-GB" dirty="0">
                <a:solidFill>
                  <a:prstClr val="black"/>
                </a:solidFill>
                <a:latin typeface="Calibri"/>
              </a:rPr>
              <a:t>Owner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56123D28-B1B0-4C52-A224-31205FEC41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7686" y="3126855"/>
            <a:ext cx="325345" cy="325345"/>
          </a:xfrm>
          <a:prstGeom prst="rect">
            <a:avLst/>
          </a:prstGeom>
        </p:spPr>
      </p:pic>
      <p:sp>
        <p:nvSpPr>
          <p:cNvPr id="39" name="Content Placeholder 2">
            <a:extLst>
              <a:ext uri="{FF2B5EF4-FFF2-40B4-BE49-F238E27FC236}">
                <a16:creationId xmlns="" xmlns:a16="http://schemas.microsoft.com/office/drawing/2014/main" id="{BA868E08-5692-47C0-9DD3-9D6AE2B50B4A}"/>
              </a:ext>
            </a:extLst>
          </p:cNvPr>
          <p:cNvSpPr txBox="1">
            <a:spLocks/>
          </p:cNvSpPr>
          <p:nvPr/>
        </p:nvSpPr>
        <p:spPr>
          <a:xfrm>
            <a:off x="5779308" y="3110980"/>
            <a:ext cx="3473212" cy="849133"/>
          </a:xfrm>
          <a:prstGeom prst="rect">
            <a:avLst/>
          </a:prstGeom>
        </p:spPr>
        <p:txBody>
          <a:bodyPr vert="horz" lIns="91426" tIns="45713" rIns="91426" bIns="45713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GB" sz="1600" dirty="0">
                <a:solidFill>
                  <a:prstClr val="black"/>
                </a:solidFill>
                <a:latin typeface="Calibri"/>
              </a:rPr>
              <a:t>e.g. </a:t>
            </a:r>
            <a:r>
              <a:rPr lang="en-GB" sz="1600" dirty="0" err="1">
                <a:solidFill>
                  <a:prstClr val="black"/>
                </a:solidFill>
                <a:latin typeface="Calibri"/>
              </a:rPr>
              <a:t>AirBnB</a:t>
            </a:r>
            <a:r>
              <a:rPr lang="en-GB" sz="1600" dirty="0">
                <a:solidFill>
                  <a:prstClr val="black"/>
                </a:solidFill>
                <a:latin typeface="Calibri"/>
              </a:rPr>
              <a:t>; </a:t>
            </a:r>
            <a:r>
              <a:rPr lang="en-GB" sz="1600" dirty="0" err="1">
                <a:solidFill>
                  <a:prstClr val="black"/>
                </a:solidFill>
                <a:latin typeface="Calibri"/>
              </a:rPr>
              <a:t>hiyacar</a:t>
            </a:r>
            <a:r>
              <a:rPr lang="en-GB" sz="1600" dirty="0">
                <a:solidFill>
                  <a:prstClr val="black"/>
                </a:solidFill>
                <a:latin typeface="Calibri"/>
              </a:rPr>
              <a:t>, HURR, </a:t>
            </a:r>
            <a:br>
              <a:rPr lang="en-GB" sz="1600" dirty="0">
                <a:solidFill>
                  <a:prstClr val="black"/>
                </a:solidFill>
                <a:latin typeface="Calibri"/>
              </a:rPr>
            </a:br>
            <a:r>
              <a:rPr lang="en-GB" sz="1600" dirty="0">
                <a:solidFill>
                  <a:prstClr val="black"/>
                </a:solidFill>
                <a:latin typeface="Calibri"/>
              </a:rPr>
              <a:t>        Our Closet</a:t>
            </a:r>
          </a:p>
          <a:p>
            <a:pPr marL="0" indent="0">
              <a:buNone/>
            </a:pPr>
            <a:endParaRPr lang="en-GB" sz="1600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6FD81ED4-C95E-4E1D-8FF4-0525B9B60389}"/>
              </a:ext>
            </a:extLst>
          </p:cNvPr>
          <p:cNvGrpSpPr/>
          <p:nvPr/>
        </p:nvGrpSpPr>
        <p:grpSpPr>
          <a:xfrm>
            <a:off x="317993" y="1741497"/>
            <a:ext cx="2829285" cy="964072"/>
            <a:chOff x="600559" y="1574267"/>
            <a:chExt cx="2829285" cy="849133"/>
          </a:xfrm>
        </p:grpSpPr>
        <p:sp>
          <p:nvSpPr>
            <p:cNvPr id="40" name="Content Placeholder 2">
              <a:extLst>
                <a:ext uri="{FF2B5EF4-FFF2-40B4-BE49-F238E27FC236}">
                  <a16:creationId xmlns="" xmlns:a16="http://schemas.microsoft.com/office/drawing/2014/main" id="{8749656D-8308-4E25-9ED0-E1B445B8890A}"/>
                </a:ext>
              </a:extLst>
            </p:cNvPr>
            <p:cNvSpPr txBox="1">
              <a:spLocks/>
            </p:cNvSpPr>
            <p:nvPr/>
          </p:nvSpPr>
          <p:spPr>
            <a:xfrm>
              <a:off x="600559" y="1574267"/>
              <a:ext cx="2829285" cy="84913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60300" indent="-360300">
                <a:spcBef>
                  <a:spcPts val="0"/>
                </a:spcBef>
                <a:buNone/>
              </a:pPr>
              <a:r>
                <a:rPr lang="en-GB" sz="1600" dirty="0">
                  <a:solidFill>
                    <a:prstClr val="black"/>
                  </a:solidFill>
                  <a:latin typeface="Calibri"/>
                </a:rPr>
                <a:t>e.g. </a:t>
              </a:r>
              <a:r>
                <a:rPr lang="en-GB" sz="1600" dirty="0" err="1">
                  <a:solidFill>
                    <a:prstClr val="black"/>
                  </a:solidFill>
                  <a:latin typeface="Calibri"/>
                </a:rPr>
                <a:t>ZipCar</a:t>
              </a:r>
              <a:r>
                <a:rPr lang="en-GB" sz="1600" dirty="0">
                  <a:solidFill>
                    <a:prstClr val="black"/>
                  </a:solidFill>
                  <a:latin typeface="Calibri"/>
                </a:rPr>
                <a:t>, Stich Fix, </a:t>
              </a:r>
              <a:r>
                <a:rPr lang="en-GB" sz="1600" dirty="0" err="1">
                  <a:solidFill>
                    <a:prstClr val="black"/>
                  </a:solidFill>
                  <a:latin typeface="Calibri"/>
                </a:rPr>
                <a:t>BuildUrBricks</a:t>
              </a:r>
              <a:r>
                <a:rPr lang="en-GB" sz="1600" dirty="0">
                  <a:solidFill>
                    <a:prstClr val="black"/>
                  </a:solidFill>
                  <a:latin typeface="Calibri"/>
                </a:rPr>
                <a:t>, </a:t>
              </a:r>
              <a:br>
                <a:rPr lang="en-GB" sz="1600" dirty="0">
                  <a:solidFill>
                    <a:prstClr val="black"/>
                  </a:solidFill>
                  <a:latin typeface="Calibri"/>
                </a:rPr>
              </a:br>
              <a:r>
                <a:rPr lang="en-GB" sz="1600" dirty="0">
                  <a:solidFill>
                    <a:prstClr val="black"/>
                  </a:solidFill>
                  <a:latin typeface="Calibri"/>
                </a:rPr>
                <a:t>Belles and Babes, </a:t>
              </a:r>
              <a:br>
                <a:rPr lang="en-GB" sz="1600" dirty="0">
                  <a:solidFill>
                    <a:prstClr val="black"/>
                  </a:solidFill>
                  <a:latin typeface="Calibri"/>
                </a:rPr>
              </a:br>
              <a:r>
                <a:rPr lang="en-GB" sz="1600" dirty="0">
                  <a:solidFill>
                    <a:prstClr val="black"/>
                  </a:solidFill>
                  <a:latin typeface="Calibri"/>
                </a:rPr>
                <a:t>Library of Things, </a:t>
              </a:r>
            </a:p>
            <a:p>
              <a:pPr marL="360300" indent="-360300">
                <a:spcBef>
                  <a:spcPts val="0"/>
                </a:spcBef>
                <a:buNone/>
              </a:pPr>
              <a:r>
                <a:rPr lang="en-GB" sz="1600" dirty="0">
                  <a:solidFill>
                    <a:prstClr val="black"/>
                  </a:solidFill>
                  <a:latin typeface="Calibri"/>
                </a:rPr>
                <a:t>Product-Service-Systems</a:t>
              </a:r>
            </a:p>
            <a:p>
              <a:pPr marL="360300" indent="-360300">
                <a:spcBef>
                  <a:spcPts val="0"/>
                </a:spcBef>
                <a:buNone/>
              </a:pPr>
              <a:endParaRPr lang="en-GB" sz="1600" dirty="0">
                <a:solidFill>
                  <a:prstClr val="black"/>
                </a:solidFill>
                <a:latin typeface="Calibri"/>
              </a:endParaRPr>
            </a:p>
            <a:p>
              <a:pPr marL="0" indent="0">
                <a:buNone/>
              </a:pPr>
              <a:endParaRPr lang="en-GB" sz="1600" dirty="0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41" name="Picture 40">
              <a:extLst>
                <a:ext uri="{FF2B5EF4-FFF2-40B4-BE49-F238E27FC236}">
                  <a16:creationId xmlns="" xmlns:a16="http://schemas.microsoft.com/office/drawing/2014/main" id="{CFC2CFE6-8390-4101-B5D2-147A9169E4E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0444" y="1965049"/>
              <a:ext cx="325345" cy="325345"/>
            </a:xfrm>
            <a:prstGeom prst="rect">
              <a:avLst/>
            </a:prstGeom>
          </p:spPr>
        </p:pic>
      </p:grpSp>
      <p:pic>
        <p:nvPicPr>
          <p:cNvPr id="33" name="Picture 32" descr="A screenshot of a cell phone&#10;&#10;Description automatically generated">
            <a:extLst>
              <a:ext uri="{FF2B5EF4-FFF2-40B4-BE49-F238E27FC236}">
                <a16:creationId xmlns="" xmlns:a16="http://schemas.microsoft.com/office/drawing/2014/main" id="{F4BF4B13-C5A6-41D5-BF4A-EC95D18F8C8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1"/>
            <a:ext cx="1907704" cy="636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382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1" grpId="0"/>
      <p:bldP spid="32" grpId="0"/>
      <p:bldP spid="36" grpId="0" animBg="1"/>
      <p:bldP spid="25" grpId="0"/>
      <p:bldP spid="35" grpId="0"/>
      <p:bldP spid="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="" xmlns:a16="http://schemas.microsoft.com/office/drawing/2014/main" id="{05511531-F492-4C06-9833-0F2297D61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60875"/>
            <a:ext cx="8229600" cy="857250"/>
          </a:xfrm>
        </p:spPr>
        <p:txBody>
          <a:bodyPr>
            <a:normAutofit/>
          </a:bodyPr>
          <a:lstStyle/>
          <a:p>
            <a:r>
              <a:rPr lang="en-US" sz="4000" dirty="0"/>
              <a:t>In the News….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B0FD5CD7-174B-4FA9-BA1A-DACFE6FF6CA0}"/>
              </a:ext>
            </a:extLst>
          </p:cNvPr>
          <p:cNvSpPr/>
          <p:nvPr/>
        </p:nvSpPr>
        <p:spPr>
          <a:xfrm>
            <a:off x="2699799" y="3291830"/>
            <a:ext cx="4855039" cy="1384995"/>
          </a:xfrm>
          <a:prstGeom prst="rect">
            <a:avLst/>
          </a:prstGeom>
          <a:solidFill>
            <a:srgbClr val="FFFFCC"/>
          </a:solidFill>
        </p:spPr>
        <p:txBody>
          <a:bodyPr wrap="square" lIns="91426" tIns="45713" rIns="91426" bIns="45713">
            <a:spAutoFit/>
          </a:bodyPr>
          <a:lstStyle/>
          <a:p>
            <a:pPr defTabSz="914243"/>
            <a:r>
              <a:rPr lang="en-GB" dirty="0">
                <a:solidFill>
                  <a:prstClr val="black"/>
                </a:solidFill>
                <a:latin typeface="Bernard MT Condensed" panose="02050806060905020404" pitchFamily="18" charset="0"/>
              </a:rPr>
              <a:t>H&amp;M to trial clothing rentals for the first time</a:t>
            </a:r>
          </a:p>
          <a:p>
            <a:pPr defTabSz="914243"/>
            <a:r>
              <a:rPr lang="en-GB" sz="1200" dirty="0">
                <a:solidFill>
                  <a:prstClr val="black"/>
                </a:solidFill>
                <a:latin typeface="Calibri"/>
              </a:rPr>
              <a:t>October 28 2019, H&amp;M website</a:t>
            </a:r>
          </a:p>
          <a:p>
            <a:pPr defTabSz="914243"/>
            <a:r>
              <a:rPr lang="en-GB" dirty="0">
                <a:solidFill>
                  <a:prstClr val="black"/>
                </a:solidFill>
                <a:latin typeface="Calibri"/>
              </a:rPr>
              <a:t>H&amp;M is launching its first clothing rental service at its newly refurbished </a:t>
            </a:r>
            <a:r>
              <a:rPr lang="en-GB" dirty="0" err="1">
                <a:solidFill>
                  <a:prstClr val="black"/>
                </a:solidFill>
                <a:latin typeface="Calibri"/>
              </a:rPr>
              <a:t>Sergels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GB" dirty="0" err="1">
                <a:solidFill>
                  <a:prstClr val="black"/>
                </a:solidFill>
                <a:latin typeface="Calibri"/>
              </a:rPr>
              <a:t>Torg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 store in Stockholm, Sweden.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6FE9EAA0-C75B-4CB9-A268-8DA8E8D57494}"/>
              </a:ext>
            </a:extLst>
          </p:cNvPr>
          <p:cNvSpPr/>
          <p:nvPr/>
        </p:nvSpPr>
        <p:spPr>
          <a:xfrm rot="21059267">
            <a:off x="247177" y="1677458"/>
            <a:ext cx="4037959" cy="138499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91426" tIns="45713" rIns="91426" bIns="45713">
            <a:spAutoFit/>
          </a:bodyPr>
          <a:lstStyle/>
          <a:p>
            <a:pPr defTabSz="914243"/>
            <a:r>
              <a:rPr lang="en-GB" dirty="0">
                <a:solidFill>
                  <a:prstClr val="black"/>
                </a:solidFill>
                <a:latin typeface="Berlin Sans FB" panose="020E0602020502020306" pitchFamily="34" charset="0"/>
              </a:rPr>
              <a:t>Lego looks at putting together potential rental service </a:t>
            </a:r>
          </a:p>
          <a:p>
            <a:pPr defTabSz="914243"/>
            <a:r>
              <a:rPr lang="en-GB" sz="1200" dirty="0">
                <a:solidFill>
                  <a:prstClr val="black"/>
                </a:solidFill>
                <a:latin typeface="Calibri"/>
              </a:rPr>
              <a:t>October 14 2019, Financial Times</a:t>
            </a:r>
          </a:p>
          <a:p>
            <a:pPr defTabSz="914243"/>
            <a:r>
              <a:rPr lang="en-GB" dirty="0">
                <a:solidFill>
                  <a:prstClr val="black"/>
                </a:solidFill>
                <a:latin typeface="Calibri"/>
              </a:rPr>
              <a:t>Scheme is one of several ideas being considered as part of sustainability drive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F52D3BBD-A192-4F46-B335-653D60E584D5}"/>
              </a:ext>
            </a:extLst>
          </p:cNvPr>
          <p:cNvSpPr/>
          <p:nvPr/>
        </p:nvSpPr>
        <p:spPr>
          <a:xfrm>
            <a:off x="4572007" y="1059583"/>
            <a:ext cx="4422161" cy="138499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lIns="91426" tIns="45713" rIns="91426" bIns="45713">
            <a:spAutoFit/>
          </a:bodyPr>
          <a:lstStyle/>
          <a:p>
            <a:pPr defTabSz="914243"/>
            <a:r>
              <a:rPr lang="en-GB" b="1" dirty="0">
                <a:solidFill>
                  <a:prstClr val="black"/>
                </a:solidFill>
                <a:latin typeface="Arial Black" panose="020B0A04020102020204" pitchFamily="34" charset="0"/>
              </a:rPr>
              <a:t>Kitchen for rent? Ikea to trial leasing of furniture </a:t>
            </a:r>
          </a:p>
          <a:p>
            <a:pPr defTabSz="914243"/>
            <a:r>
              <a:rPr lang="en-GB" sz="1200" dirty="0">
                <a:solidFill>
                  <a:prstClr val="black"/>
                </a:solidFill>
                <a:latin typeface="Calibri"/>
              </a:rPr>
              <a:t>4 Feb 2019, The Guardian</a:t>
            </a:r>
          </a:p>
          <a:p>
            <a:pPr defTabSz="914243"/>
            <a:r>
              <a:rPr lang="en-GB" dirty="0">
                <a:solidFill>
                  <a:prstClr val="black"/>
                </a:solidFill>
                <a:latin typeface="Calibri"/>
              </a:rPr>
              <a:t>Retailer to test idea of renting office furniture – but home products could be next</a:t>
            </a:r>
          </a:p>
        </p:txBody>
      </p:sp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="" xmlns:a16="http://schemas.microsoft.com/office/drawing/2014/main" id="{D40C0151-AAC8-4FAD-9877-1F7055FC4D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1"/>
            <a:ext cx="1907704" cy="636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020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Custom Design">
  <a:themeElements>
    <a:clrScheme name="Jacobs Primary">
      <a:dk1>
        <a:srgbClr val="000000"/>
      </a:dk1>
      <a:lt1>
        <a:srgbClr val="FFFFFF"/>
      </a:lt1>
      <a:dk2>
        <a:srgbClr val="333333"/>
      </a:dk2>
      <a:lt2>
        <a:srgbClr val="E5E5E5"/>
      </a:lt2>
      <a:accent1>
        <a:srgbClr val="2314DC"/>
      </a:accent1>
      <a:accent2>
        <a:srgbClr val="6F006E"/>
      </a:accent2>
      <a:accent3>
        <a:srgbClr val="D72850"/>
      </a:accent3>
      <a:accent4>
        <a:srgbClr val="FFA014"/>
      </a:accent4>
      <a:accent5>
        <a:srgbClr val="007D55"/>
      </a:accent5>
      <a:accent6>
        <a:srgbClr val="C8C8C8"/>
      </a:accent6>
      <a:hlink>
        <a:srgbClr val="2314DC"/>
      </a:hlink>
      <a:folHlink>
        <a:srgbClr val="FF8714"/>
      </a:folHlink>
    </a:clrScheme>
    <a:fontScheme name="Custom 1">
      <a:majorFont>
        <a:latin typeface="Jacobs Chronos"/>
        <a:ea typeface=""/>
        <a:cs typeface=""/>
      </a:majorFont>
      <a:minorFont>
        <a:latin typeface="Jacobs Chrono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acobs PowerPoint 16x9_Master Template.potx" id="{109E9AB7-6D08-4F36-9881-F78080469B2A}" vid="{6EBEA7BE-A311-4E9D-8854-0352DB49545F}"/>
    </a:ext>
  </a:extLst>
</a:theme>
</file>

<file path=ppt/theme/theme2.xml><?xml version="1.0" encoding="utf-8"?>
<a:theme xmlns:a="http://schemas.openxmlformats.org/drawingml/2006/main" name="3_Map">
  <a:themeElements>
    <a:clrScheme name="Jacobs Primary">
      <a:dk1>
        <a:srgbClr val="000000"/>
      </a:dk1>
      <a:lt1>
        <a:srgbClr val="FFFFFF"/>
      </a:lt1>
      <a:dk2>
        <a:srgbClr val="333333"/>
      </a:dk2>
      <a:lt2>
        <a:srgbClr val="E5E5E5"/>
      </a:lt2>
      <a:accent1>
        <a:srgbClr val="2314DC"/>
      </a:accent1>
      <a:accent2>
        <a:srgbClr val="6F006E"/>
      </a:accent2>
      <a:accent3>
        <a:srgbClr val="D72850"/>
      </a:accent3>
      <a:accent4>
        <a:srgbClr val="FFA014"/>
      </a:accent4>
      <a:accent5>
        <a:srgbClr val="007D55"/>
      </a:accent5>
      <a:accent6>
        <a:srgbClr val="C8C8C8"/>
      </a:accent6>
      <a:hlink>
        <a:srgbClr val="2314DC"/>
      </a:hlink>
      <a:folHlink>
        <a:srgbClr val="FF8714"/>
      </a:folHlink>
    </a:clrScheme>
    <a:fontScheme name="Custom 1">
      <a:majorFont>
        <a:latin typeface="Jacobs Chronos"/>
        <a:ea typeface=""/>
        <a:cs typeface=""/>
      </a:majorFont>
      <a:minorFont>
        <a:latin typeface="Jacobs Chrono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acobs PowerPoint 16x9_Master Template.potx" id="{109E9AB7-6D08-4F36-9881-F78080469B2A}" vid="{21EB0679-41EA-40E9-903F-A23B95DDC27D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592</TotalTime>
  <Words>761</Words>
  <Application>Microsoft Macintosh PowerPoint</Application>
  <PresentationFormat>On-screen Show (16:9)</PresentationFormat>
  <Paragraphs>132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8" baseType="lpstr">
      <vt:lpstr>Arial</vt:lpstr>
      <vt:lpstr>Arial Black</vt:lpstr>
      <vt:lpstr>Berlin Sans FB</vt:lpstr>
      <vt:lpstr>Bernard MT Condensed</vt:lpstr>
      <vt:lpstr>Calibri</vt:lpstr>
      <vt:lpstr>Calibri Light</vt:lpstr>
      <vt:lpstr>Jacobs Chronos</vt:lpstr>
      <vt:lpstr>JacobsChronos</vt:lpstr>
      <vt:lpstr>Open Sans</vt:lpstr>
      <vt:lpstr>Open Sans Light</vt:lpstr>
      <vt:lpstr>Tahoma</vt:lpstr>
      <vt:lpstr>Wingdings</vt:lpstr>
      <vt:lpstr>Custom Design</vt:lpstr>
      <vt:lpstr>3_Map</vt:lpstr>
      <vt:lpstr>4_Office Theme</vt:lpstr>
      <vt:lpstr>Buying Second-hand,  Renting, Sharing:  The Future of Consumption? </vt:lpstr>
      <vt:lpstr>How We Live Today</vt:lpstr>
      <vt:lpstr>Consequences of Consumption</vt:lpstr>
      <vt:lpstr>Alternative Approaches</vt:lpstr>
      <vt:lpstr>Second-Hand Economy</vt:lpstr>
      <vt:lpstr>Commonest UK Second-Hand Buys 2019</vt:lpstr>
      <vt:lpstr>Sharing Economy Size</vt:lpstr>
      <vt:lpstr>Sharing Economy</vt:lpstr>
      <vt:lpstr>In the News….</vt:lpstr>
      <vt:lpstr>Benefits</vt:lpstr>
      <vt:lpstr>Barriers </vt:lpstr>
      <vt:lpstr>Unintended Consequences</vt:lpstr>
      <vt:lpstr>Summary </vt:lpstr>
    </vt:vector>
  </TitlesOfParts>
  <Company>Involve</Company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Allan</dc:creator>
  <cp:lastModifiedBy>Microsoft Office User</cp:lastModifiedBy>
  <cp:revision>140</cp:revision>
  <dcterms:created xsi:type="dcterms:W3CDTF">2020-01-18T09:46:56Z</dcterms:created>
  <dcterms:modified xsi:type="dcterms:W3CDTF">2020-02-11T11:32:23Z</dcterms:modified>
</cp:coreProperties>
</file>