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2.xml" ContentType="application/vnd.openxmlformats-officedocument.drawingml.chart+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3.xml" ContentType="application/vnd.openxmlformats-officedocument.drawingml.chart+xml"/>
  <Override PartName="/ppt/notesSlides/notesSlide7.xml" ContentType="application/vnd.openxmlformats-officedocument.presentationml.notesSlide+xml"/>
  <Override PartName="/ppt/charts/chart4.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5.xml" ContentType="application/vnd.openxmlformats-officedocument.drawingml.chart+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81" r:id="rId1"/>
    <p:sldMasterId id="2147483794" r:id="rId2"/>
    <p:sldMasterId id="2147483900" r:id="rId3"/>
  </p:sldMasterIdLst>
  <p:notesMasterIdLst>
    <p:notesMasterId r:id="rId16"/>
  </p:notesMasterIdLst>
  <p:sldIdLst>
    <p:sldId id="455" r:id="rId4"/>
    <p:sldId id="456" r:id="rId5"/>
    <p:sldId id="457" r:id="rId6"/>
    <p:sldId id="458" r:id="rId7"/>
    <p:sldId id="459" r:id="rId8"/>
    <p:sldId id="460" r:id="rId9"/>
    <p:sldId id="461" r:id="rId10"/>
    <p:sldId id="462" r:id="rId11"/>
    <p:sldId id="463" r:id="rId12"/>
    <p:sldId id="464" r:id="rId13"/>
    <p:sldId id="465" r:id="rId14"/>
    <p:sldId id="466" r:id="rId15"/>
  </p:sldIdLst>
  <p:sldSz cx="9144000" cy="5143500" type="screen16x9"/>
  <p:notesSz cx="6858000" cy="9144000"/>
  <p:defaultTextStyle>
    <a:defPPr>
      <a:defRPr lang="en-US"/>
    </a:defPPr>
    <a:lvl1pPr marL="0" algn="l" defTabSz="457130" rtl="0" eaLnBrk="1" latinLnBrk="0" hangingPunct="1">
      <a:defRPr sz="1800" kern="1200">
        <a:solidFill>
          <a:schemeClr val="tx1"/>
        </a:solidFill>
        <a:latin typeface="+mn-lt"/>
        <a:ea typeface="+mn-ea"/>
        <a:cs typeface="+mn-cs"/>
      </a:defRPr>
    </a:lvl1pPr>
    <a:lvl2pPr marL="457130" algn="l" defTabSz="457130" rtl="0" eaLnBrk="1" latinLnBrk="0" hangingPunct="1">
      <a:defRPr sz="1800" kern="1200">
        <a:solidFill>
          <a:schemeClr val="tx1"/>
        </a:solidFill>
        <a:latin typeface="+mn-lt"/>
        <a:ea typeface="+mn-ea"/>
        <a:cs typeface="+mn-cs"/>
      </a:defRPr>
    </a:lvl2pPr>
    <a:lvl3pPr marL="914265" algn="l" defTabSz="457130" rtl="0" eaLnBrk="1" latinLnBrk="0" hangingPunct="1">
      <a:defRPr sz="1800" kern="1200">
        <a:solidFill>
          <a:schemeClr val="tx1"/>
        </a:solidFill>
        <a:latin typeface="+mn-lt"/>
        <a:ea typeface="+mn-ea"/>
        <a:cs typeface="+mn-cs"/>
      </a:defRPr>
    </a:lvl3pPr>
    <a:lvl4pPr marL="1371396" algn="l" defTabSz="457130" rtl="0" eaLnBrk="1" latinLnBrk="0" hangingPunct="1">
      <a:defRPr sz="1800" kern="1200">
        <a:solidFill>
          <a:schemeClr val="tx1"/>
        </a:solidFill>
        <a:latin typeface="+mn-lt"/>
        <a:ea typeface="+mn-ea"/>
        <a:cs typeface="+mn-cs"/>
      </a:defRPr>
    </a:lvl4pPr>
    <a:lvl5pPr marL="1828529" algn="l" defTabSz="457130" rtl="0" eaLnBrk="1" latinLnBrk="0" hangingPunct="1">
      <a:defRPr sz="1800" kern="1200">
        <a:solidFill>
          <a:schemeClr val="tx1"/>
        </a:solidFill>
        <a:latin typeface="+mn-lt"/>
        <a:ea typeface="+mn-ea"/>
        <a:cs typeface="+mn-cs"/>
      </a:defRPr>
    </a:lvl5pPr>
    <a:lvl6pPr marL="2285658" algn="l" defTabSz="457130" rtl="0" eaLnBrk="1" latinLnBrk="0" hangingPunct="1">
      <a:defRPr sz="1800" kern="1200">
        <a:solidFill>
          <a:schemeClr val="tx1"/>
        </a:solidFill>
        <a:latin typeface="+mn-lt"/>
        <a:ea typeface="+mn-ea"/>
        <a:cs typeface="+mn-cs"/>
      </a:defRPr>
    </a:lvl6pPr>
    <a:lvl7pPr marL="2742788" algn="l" defTabSz="457130" rtl="0" eaLnBrk="1" latinLnBrk="0" hangingPunct="1">
      <a:defRPr sz="1800" kern="1200">
        <a:solidFill>
          <a:schemeClr val="tx1"/>
        </a:solidFill>
        <a:latin typeface="+mn-lt"/>
        <a:ea typeface="+mn-ea"/>
        <a:cs typeface="+mn-cs"/>
      </a:defRPr>
    </a:lvl7pPr>
    <a:lvl8pPr marL="3199920" algn="l" defTabSz="457130" rtl="0" eaLnBrk="1" latinLnBrk="0" hangingPunct="1">
      <a:defRPr sz="1800" kern="1200">
        <a:solidFill>
          <a:schemeClr val="tx1"/>
        </a:solidFill>
        <a:latin typeface="+mn-lt"/>
        <a:ea typeface="+mn-ea"/>
        <a:cs typeface="+mn-cs"/>
      </a:defRPr>
    </a:lvl8pPr>
    <a:lvl9pPr marL="3657052" algn="l" defTabSz="45713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p:restoredTop sz="71803" autoAdjust="0"/>
  </p:normalViewPr>
  <p:slideViewPr>
    <p:cSldViewPr snapToGrid="0" snapToObjects="1">
      <p:cViewPr varScale="1">
        <p:scale>
          <a:sx n="128" d="100"/>
          <a:sy n="128" d="100"/>
        </p:scale>
        <p:origin x="1904" y="168"/>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20" Type="http://schemas.openxmlformats.org/officeDocument/2006/relationships/tableStyles" Target="tableStyles.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notesMaster" Target="notesMasters/notesMaster1.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s>
</file>

<file path=ppt/charts/_rels/chart1.xml.rels><?xml version="1.0" encoding="UTF-8" standalone="yes"?>
<Relationships xmlns="http://schemas.openxmlformats.org/package/2006/relationships"><Relationship Id="rId1" Type="http://schemas.openxmlformats.org/officeDocument/2006/relationships/oleObject" Target="file:////C:\Users\Sally\Documents\2020\Leeds\Climate%20Assembly%20UK\Breakdown%20of%20passenger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Sally\Documents\2020\Leeds\Climate%20Assembly%20UK\Where%20people%20travel%20-%20by%20air%20v1.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Sally\Documents\2020\Leeds\Climate%20Assembly%20UK\Slides%20for%20Climate%20Assembly%20v2.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Sally\AppData\Local\Microsoft\Windows\INetCache\Content.Outlook\ETF433V9\Ind15-17_intplane3.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Sally\Documents\2020\Leeds\Climate%20Assembly%20UK\Slides%20for%20Climate%20Assembly%20v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0644015828296692"/>
          <c:y val="0.0860925770294411"/>
          <c:w val="0.330276610620179"/>
          <c:h val="0.928016369191006"/>
        </c:manualLayout>
      </c:layout>
      <c:pieChart>
        <c:varyColors val="1"/>
        <c:ser>
          <c:idx val="0"/>
          <c:order val="0"/>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1A3F-40F3-A456-66030A6E75E6}"/>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1A3F-40F3-A456-66030A6E75E6}"/>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1A3F-40F3-A456-66030A6E75E6}"/>
              </c:ext>
            </c:extLst>
          </c:dPt>
          <c:dPt>
            <c:idx val="3"/>
            <c:bubble3D val="0"/>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07-1A3F-40F3-A456-66030A6E75E6}"/>
              </c:ext>
            </c:extLst>
          </c:dPt>
          <c:dPt>
            <c:idx val="4"/>
            <c:bubble3D val="0"/>
            <c:spPr>
              <a:solidFill>
                <a:schemeClr val="accent5"/>
              </a:solidFill>
              <a:ln w="19050">
                <a:solidFill>
                  <a:schemeClr val="lt1"/>
                </a:solidFill>
              </a:ln>
              <a:effectLst/>
            </c:spPr>
            <c:extLst xmlns:c16r2="http://schemas.microsoft.com/office/drawing/2015/06/chart">
              <c:ext xmlns:c16="http://schemas.microsoft.com/office/drawing/2014/chart" uri="{C3380CC4-5D6E-409C-BE32-E72D297353CC}">
                <c16:uniqueId val="{00000009-1A3F-40F3-A456-66030A6E75E6}"/>
              </c:ext>
            </c:extLst>
          </c:dPt>
          <c:dLbls>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ysClr val="windowText" lastClr="000000"/>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15:layout/>
              </c:ext>
            </c:extLst>
          </c:dLbls>
          <c:cat>
            <c:strRef>
              <c:f>Sheet1!$A$25:$A$29</c:f>
              <c:strCache>
                <c:ptCount val="5"/>
                <c:pt idx="0">
                  <c:v>Passengers changing planes</c:v>
                </c:pt>
                <c:pt idx="1">
                  <c:v>Domestic (i.e. flights within UK)</c:v>
                </c:pt>
                <c:pt idx="2">
                  <c:v>International leisure (UK residents)</c:v>
                </c:pt>
                <c:pt idx="3">
                  <c:v>International leisure (overseas visitors)</c:v>
                </c:pt>
                <c:pt idx="4">
                  <c:v>International business</c:v>
                </c:pt>
              </c:strCache>
            </c:strRef>
          </c:cat>
          <c:val>
            <c:numRef>
              <c:f>Sheet1!$B$25:$B$29</c:f>
              <c:numCache>
                <c:formatCode>General</c:formatCode>
                <c:ptCount val="5"/>
                <c:pt idx="0">
                  <c:v>24.3</c:v>
                </c:pt>
                <c:pt idx="1">
                  <c:v>31.4</c:v>
                </c:pt>
                <c:pt idx="2">
                  <c:v>125.2</c:v>
                </c:pt>
                <c:pt idx="3">
                  <c:v>51.4</c:v>
                </c:pt>
                <c:pt idx="4">
                  <c:v>35.5</c:v>
                </c:pt>
              </c:numCache>
            </c:numRef>
          </c:val>
          <c:extLst xmlns:c16r2="http://schemas.microsoft.com/office/drawing/2015/06/chart">
            <c:ext xmlns:c16="http://schemas.microsoft.com/office/drawing/2014/chart" uri="{C3380CC4-5D6E-409C-BE32-E72D297353CC}">
              <c16:uniqueId val="{0000000A-1A3F-40F3-A456-66030A6E75E6}"/>
            </c:ext>
          </c:extLst>
        </c:ser>
        <c:dLbls>
          <c:showLegendKey val="0"/>
          <c:showVal val="0"/>
          <c:showCatName val="0"/>
          <c:showSerName val="0"/>
          <c:showPercent val="0"/>
          <c:showBubbleSize val="0"/>
          <c:showLeaderLines val="1"/>
        </c:dLbls>
        <c:firstSliceAng val="0"/>
      </c:pieChart>
      <c:spPr>
        <a:noFill/>
        <a:ln>
          <a:noFill/>
        </a:ln>
        <a:effectLst/>
      </c:spPr>
    </c:plotArea>
    <c:legend>
      <c:legendPos val="r"/>
      <c:layout>
        <c:manualLayout>
          <c:xMode val="edge"/>
          <c:yMode val="edge"/>
          <c:x val="0.382316175543559"/>
          <c:y val="0.0811593538271125"/>
          <c:w val="0.610696924893122"/>
          <c:h val="0.837681292345775"/>
        </c:manualLayout>
      </c:layout>
      <c:overlay val="0"/>
      <c:spPr>
        <a:noFill/>
        <a:ln>
          <a:noFill/>
        </a:ln>
        <a:effectLst/>
      </c:spPr>
      <c:txPr>
        <a:bodyPr rot="0" spcFirstLastPara="1" vertOverflow="ellipsis" vert="horz" wrap="square" anchor="ctr" anchorCtr="1"/>
        <a:lstStyle/>
        <a:p>
          <a:pPr>
            <a:defRPr sz="2400" b="0" i="0" u="none" strike="noStrike" kern="1200" baseline="0">
              <a:solidFill>
                <a:sysClr val="windowText" lastClr="000000"/>
              </a:solidFill>
              <a:latin typeface="+mn-lt"/>
              <a:ea typeface="+mn-ea"/>
              <a:cs typeface="+mn-cs"/>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2400">
          <a:solidFill>
            <a:sysClr val="windowText" lastClr="000000"/>
          </a:solidFill>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59905875615154"/>
          <c:y val="0.0338507470026099"/>
          <c:w val="0.426838459263853"/>
          <c:h val="0.846213808666068"/>
        </c:manualLayout>
      </c:layout>
      <c:pieChart>
        <c:varyColors val="1"/>
        <c:ser>
          <c:idx val="0"/>
          <c:order val="0"/>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6DE2-417A-8F9F-B979A46CD732}"/>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6DE2-417A-8F9F-B979A46CD732}"/>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6DE2-417A-8F9F-B979A46CD732}"/>
              </c:ext>
            </c:extLst>
          </c:dPt>
          <c:dLbls>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ysClr val="windowText" lastClr="000000"/>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15:layout/>
              </c:ext>
            </c:extLst>
          </c:dLbls>
          <c:cat>
            <c:strRef>
              <c:f>Sheet2!$A$2:$A$4</c:f>
              <c:strCache>
                <c:ptCount val="3"/>
                <c:pt idx="0">
                  <c:v>Spain (including Spanish islands)</c:v>
                </c:pt>
                <c:pt idx="1">
                  <c:v>Other Europe</c:v>
                </c:pt>
                <c:pt idx="2">
                  <c:v>Rest of the world</c:v>
                </c:pt>
              </c:strCache>
            </c:strRef>
          </c:cat>
          <c:val>
            <c:numRef>
              <c:f>Sheet2!$B$2:$B$4</c:f>
              <c:numCache>
                <c:formatCode>General</c:formatCode>
                <c:ptCount val="3"/>
                <c:pt idx="0">
                  <c:v>25.0</c:v>
                </c:pt>
                <c:pt idx="1">
                  <c:v>52.0</c:v>
                </c:pt>
                <c:pt idx="2">
                  <c:v>23.0</c:v>
                </c:pt>
              </c:numCache>
            </c:numRef>
          </c:val>
          <c:extLst xmlns:c16r2="http://schemas.microsoft.com/office/drawing/2015/06/chart">
            <c:ext xmlns:c16="http://schemas.microsoft.com/office/drawing/2014/chart" uri="{C3380CC4-5D6E-409C-BE32-E72D297353CC}">
              <c16:uniqueId val="{00000006-6DE2-417A-8F9F-B979A46CD732}"/>
            </c:ext>
          </c:extLst>
        </c:ser>
        <c:dLbls>
          <c:dLblPos val="inEnd"/>
          <c:showLegendKey val="0"/>
          <c:showVal val="1"/>
          <c:showCatName val="0"/>
          <c:showSerName val="0"/>
          <c:showPercent val="0"/>
          <c:showBubbleSize val="0"/>
          <c:showLeaderLines val="1"/>
        </c:dLbls>
        <c:firstSliceAng val="0"/>
      </c:pieChart>
      <c:spPr>
        <a:noFill/>
        <a:ln>
          <a:noFill/>
        </a:ln>
        <a:effectLst/>
      </c:spPr>
    </c:plotArea>
    <c:legend>
      <c:legendPos val="l"/>
      <c:layout>
        <c:manualLayout>
          <c:xMode val="edge"/>
          <c:yMode val="edge"/>
          <c:x val="0.00215636456548014"/>
          <c:y val="0.278747944217491"/>
          <c:w val="0.54791170365777"/>
          <c:h val="0.443488291829141"/>
        </c:manualLayout>
      </c:layout>
      <c:overlay val="0"/>
      <c:spPr>
        <a:noFill/>
        <a:ln>
          <a:noFill/>
        </a:ln>
        <a:effectLst/>
      </c:spPr>
      <c:txPr>
        <a:bodyPr rot="0" spcFirstLastPara="1" vertOverflow="ellipsis" vert="horz" wrap="square" anchor="ctr" anchorCtr="1"/>
        <a:lstStyle/>
        <a:p>
          <a:pPr>
            <a:defRPr sz="2400" b="0" i="0" u="none" strike="noStrike" kern="1200" baseline="0">
              <a:solidFill>
                <a:sysClr val="windowText" lastClr="000000"/>
              </a:solidFill>
              <a:latin typeface="+mn-lt"/>
              <a:ea typeface="+mn-ea"/>
              <a:cs typeface="+mn-cs"/>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2000">
          <a:solidFill>
            <a:sysClr val="windowText" lastClr="000000"/>
          </a:solidFill>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0687690003642337"/>
          <c:y val="0.0842737321846751"/>
          <c:w val="0.855724455595127"/>
          <c:h val="0.845374558599247"/>
        </c:manualLayout>
      </c:layout>
      <c:pieChart>
        <c:varyColors val="1"/>
        <c:ser>
          <c:idx val="0"/>
          <c:order val="0"/>
          <c:dPt>
            <c:idx val="0"/>
            <c:bubble3D val="0"/>
            <c:explosion val="22"/>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13E9-477F-AF6C-20A1D56C5FF5}"/>
              </c:ext>
            </c:extLst>
          </c:dPt>
          <c:dPt>
            <c:idx val="1"/>
            <c:bubble3D val="0"/>
            <c:spPr>
              <a:solidFill>
                <a:schemeClr val="accent1">
                  <a:lumMod val="40000"/>
                  <a:lumOff val="6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3-13E9-477F-AF6C-20A1D56C5FF5}"/>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13E9-477F-AF6C-20A1D56C5FF5}"/>
              </c:ext>
            </c:extLst>
          </c:dPt>
          <c:val>
            <c:numRef>
              <c:f>Sheet4!$A$23:$A$25</c:f>
              <c:numCache>
                <c:formatCode>General</c:formatCode>
                <c:ptCount val="3"/>
                <c:pt idx="0">
                  <c:v>15.0</c:v>
                </c:pt>
                <c:pt idx="1">
                  <c:v>35.0</c:v>
                </c:pt>
                <c:pt idx="2">
                  <c:v>50.0</c:v>
                </c:pt>
              </c:numCache>
            </c:numRef>
          </c:val>
          <c:extLst xmlns:c16r2="http://schemas.microsoft.com/office/drawing/2015/06/chart">
            <c:ext xmlns:c16="http://schemas.microsoft.com/office/drawing/2014/chart" uri="{C3380CC4-5D6E-409C-BE32-E72D297353CC}">
              <c16:uniqueId val="{00000006-13E9-477F-AF6C-20A1D56C5FF5}"/>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2145741976382"/>
          <c:y val="0.0595462729736147"/>
          <c:w val="0.861551214197489"/>
          <c:h val="0.491817855314701"/>
        </c:manualLayout>
      </c:layout>
      <c:barChart>
        <c:barDir val="col"/>
        <c:grouping val="percentStacked"/>
        <c:varyColors val="0"/>
        <c:ser>
          <c:idx val="0"/>
          <c:order val="0"/>
          <c:tx>
            <c:strRef>
              <c:f>Sheet1!$A$19</c:f>
              <c:strCache>
                <c:ptCount val="1"/>
                <c:pt idx="0">
                  <c:v>Zero</c:v>
                </c:pt>
              </c:strCache>
            </c:strRef>
          </c:tx>
          <c:spPr>
            <a:solidFill>
              <a:schemeClr val="accent3">
                <a:lumMod val="75000"/>
              </a:schemeClr>
            </a:solidFill>
            <a:ln>
              <a:noFill/>
            </a:ln>
            <a:effectLst/>
          </c:spPr>
          <c:invertIfNegative val="0"/>
          <c:cat>
            <c:strRef>
              <c:f>Sheet1!$B$18:$F$18</c:f>
              <c:strCache>
                <c:ptCount val="5"/>
                <c:pt idx="0">
                  <c:v>20% lowest income</c:v>
                </c:pt>
                <c:pt idx="1">
                  <c:v>20% low-mid income</c:v>
                </c:pt>
                <c:pt idx="2">
                  <c:v>20% middle income</c:v>
                </c:pt>
                <c:pt idx="3">
                  <c:v>20% mid-high income</c:v>
                </c:pt>
                <c:pt idx="4">
                  <c:v>20% highest income</c:v>
                </c:pt>
              </c:strCache>
            </c:strRef>
          </c:cat>
          <c:val>
            <c:numRef>
              <c:f>Sheet1!$B$19:$F$19</c:f>
              <c:numCache>
                <c:formatCode>General</c:formatCode>
                <c:ptCount val="5"/>
                <c:pt idx="0">
                  <c:v>70.26500346694416</c:v>
                </c:pt>
                <c:pt idx="1">
                  <c:v>64.90946187092358</c:v>
                </c:pt>
                <c:pt idx="2">
                  <c:v>52.8305895757731</c:v>
                </c:pt>
                <c:pt idx="3">
                  <c:v>41.69535072989926</c:v>
                </c:pt>
                <c:pt idx="4">
                  <c:v>28.54905216956953</c:v>
                </c:pt>
              </c:numCache>
            </c:numRef>
          </c:val>
          <c:extLst xmlns:c16r2="http://schemas.microsoft.com/office/drawing/2015/06/chart">
            <c:ext xmlns:c16="http://schemas.microsoft.com/office/drawing/2014/chart" uri="{C3380CC4-5D6E-409C-BE32-E72D297353CC}">
              <c16:uniqueId val="{00000000-F4E9-4233-AA92-7FDA3A417336}"/>
            </c:ext>
          </c:extLst>
        </c:ser>
        <c:ser>
          <c:idx val="1"/>
          <c:order val="1"/>
          <c:tx>
            <c:strRef>
              <c:f>Sheet1!$A$20</c:f>
              <c:strCache>
                <c:ptCount val="1"/>
                <c:pt idx="0">
                  <c:v>One</c:v>
                </c:pt>
              </c:strCache>
            </c:strRef>
          </c:tx>
          <c:spPr>
            <a:solidFill>
              <a:srgbClr val="FFC000"/>
            </a:solidFill>
            <a:ln>
              <a:noFill/>
            </a:ln>
            <a:effectLst/>
          </c:spPr>
          <c:invertIfNegative val="0"/>
          <c:cat>
            <c:strRef>
              <c:f>Sheet1!$B$18:$F$18</c:f>
              <c:strCache>
                <c:ptCount val="5"/>
                <c:pt idx="0">
                  <c:v>20% lowest income</c:v>
                </c:pt>
                <c:pt idx="1">
                  <c:v>20% low-mid income</c:v>
                </c:pt>
                <c:pt idx="2">
                  <c:v>20% middle income</c:v>
                </c:pt>
                <c:pt idx="3">
                  <c:v>20% mid-high income</c:v>
                </c:pt>
                <c:pt idx="4">
                  <c:v>20% highest income</c:v>
                </c:pt>
              </c:strCache>
            </c:strRef>
          </c:cat>
          <c:val>
            <c:numRef>
              <c:f>Sheet1!$B$20:$F$20</c:f>
              <c:numCache>
                <c:formatCode>General</c:formatCode>
                <c:ptCount val="5"/>
                <c:pt idx="0">
                  <c:v>17.56896796877431</c:v>
                </c:pt>
                <c:pt idx="1">
                  <c:v>20.75094301070456</c:v>
                </c:pt>
                <c:pt idx="2">
                  <c:v>25.94263792934742</c:v>
                </c:pt>
                <c:pt idx="3">
                  <c:v>28.25870038659404</c:v>
                </c:pt>
                <c:pt idx="4">
                  <c:v>24.74910727776062</c:v>
                </c:pt>
              </c:numCache>
            </c:numRef>
          </c:val>
          <c:extLst xmlns:c16r2="http://schemas.microsoft.com/office/drawing/2015/06/chart">
            <c:ext xmlns:c16="http://schemas.microsoft.com/office/drawing/2014/chart" uri="{C3380CC4-5D6E-409C-BE32-E72D297353CC}">
              <c16:uniqueId val="{00000001-F4E9-4233-AA92-7FDA3A417336}"/>
            </c:ext>
          </c:extLst>
        </c:ser>
        <c:ser>
          <c:idx val="2"/>
          <c:order val="2"/>
          <c:tx>
            <c:strRef>
              <c:f>Sheet1!$A$21</c:f>
              <c:strCache>
                <c:ptCount val="1"/>
                <c:pt idx="0">
                  <c:v>Two</c:v>
                </c:pt>
              </c:strCache>
            </c:strRef>
          </c:tx>
          <c:spPr>
            <a:solidFill>
              <a:srgbClr val="FF0000"/>
            </a:solidFill>
            <a:ln>
              <a:noFill/>
            </a:ln>
            <a:effectLst/>
          </c:spPr>
          <c:invertIfNegative val="0"/>
          <c:cat>
            <c:strRef>
              <c:f>Sheet1!$B$18:$F$18</c:f>
              <c:strCache>
                <c:ptCount val="5"/>
                <c:pt idx="0">
                  <c:v>20% lowest income</c:v>
                </c:pt>
                <c:pt idx="1">
                  <c:v>20% low-mid income</c:v>
                </c:pt>
                <c:pt idx="2">
                  <c:v>20% middle income</c:v>
                </c:pt>
                <c:pt idx="3">
                  <c:v>20% mid-high income</c:v>
                </c:pt>
                <c:pt idx="4">
                  <c:v>20% highest income</c:v>
                </c:pt>
              </c:strCache>
            </c:strRef>
          </c:cat>
          <c:val>
            <c:numRef>
              <c:f>Sheet1!$B$21:$F$21</c:f>
              <c:numCache>
                <c:formatCode>General</c:formatCode>
                <c:ptCount val="5"/>
                <c:pt idx="0">
                  <c:v>7.403160809607895</c:v>
                </c:pt>
                <c:pt idx="1">
                  <c:v>8.535067112436017</c:v>
                </c:pt>
                <c:pt idx="2">
                  <c:v>12.05366042644502</c:v>
                </c:pt>
                <c:pt idx="3">
                  <c:v>16.10384812688404</c:v>
                </c:pt>
                <c:pt idx="4">
                  <c:v>18.23095744997952</c:v>
                </c:pt>
              </c:numCache>
            </c:numRef>
          </c:val>
          <c:extLst xmlns:c16r2="http://schemas.microsoft.com/office/drawing/2015/06/chart">
            <c:ext xmlns:c16="http://schemas.microsoft.com/office/drawing/2014/chart" uri="{C3380CC4-5D6E-409C-BE32-E72D297353CC}">
              <c16:uniqueId val="{00000002-F4E9-4233-AA92-7FDA3A417336}"/>
            </c:ext>
          </c:extLst>
        </c:ser>
        <c:ser>
          <c:idx val="3"/>
          <c:order val="3"/>
          <c:tx>
            <c:strRef>
              <c:f>Sheet1!$A$22</c:f>
              <c:strCache>
                <c:ptCount val="1"/>
                <c:pt idx="0">
                  <c:v>Three or more</c:v>
                </c:pt>
              </c:strCache>
            </c:strRef>
          </c:tx>
          <c:spPr>
            <a:solidFill>
              <a:schemeClr val="accent2">
                <a:lumMod val="75000"/>
              </a:schemeClr>
            </a:solidFill>
            <a:ln>
              <a:noFill/>
            </a:ln>
            <a:effectLst/>
          </c:spPr>
          <c:invertIfNegative val="0"/>
          <c:cat>
            <c:strRef>
              <c:f>Sheet1!$B$18:$F$18</c:f>
              <c:strCache>
                <c:ptCount val="5"/>
                <c:pt idx="0">
                  <c:v>20% lowest income</c:v>
                </c:pt>
                <c:pt idx="1">
                  <c:v>20% low-mid income</c:v>
                </c:pt>
                <c:pt idx="2">
                  <c:v>20% middle income</c:v>
                </c:pt>
                <c:pt idx="3">
                  <c:v>20% mid-high income</c:v>
                </c:pt>
                <c:pt idx="4">
                  <c:v>20% highest income</c:v>
                </c:pt>
              </c:strCache>
            </c:strRef>
          </c:cat>
          <c:val>
            <c:numRef>
              <c:f>Sheet1!$B$22:$F$22</c:f>
              <c:numCache>
                <c:formatCode>General</c:formatCode>
                <c:ptCount val="5"/>
                <c:pt idx="0">
                  <c:v>4.762867754673647</c:v>
                </c:pt>
                <c:pt idx="1">
                  <c:v>5.804528005935809</c:v>
                </c:pt>
                <c:pt idx="2">
                  <c:v>9.173112068434351</c:v>
                </c:pt>
                <c:pt idx="3">
                  <c:v>13.94210075662265</c:v>
                </c:pt>
                <c:pt idx="4">
                  <c:v>28.4708831026903</c:v>
                </c:pt>
              </c:numCache>
            </c:numRef>
          </c:val>
          <c:extLst xmlns:c16r2="http://schemas.microsoft.com/office/drawing/2015/06/chart">
            <c:ext xmlns:c16="http://schemas.microsoft.com/office/drawing/2014/chart" uri="{C3380CC4-5D6E-409C-BE32-E72D297353CC}">
              <c16:uniqueId val="{00000003-F4E9-4233-AA92-7FDA3A417336}"/>
            </c:ext>
          </c:extLst>
        </c:ser>
        <c:ser>
          <c:idx val="4"/>
          <c:order val="4"/>
          <c:tx>
            <c:strRef>
              <c:f>Sheet1!$A$23</c:f>
              <c:strCache>
                <c:ptCount val="1"/>
              </c:strCache>
            </c:strRef>
          </c:tx>
          <c:spPr>
            <a:solidFill>
              <a:srgbClr val="C00000"/>
            </a:solidFill>
            <a:ln>
              <a:noFill/>
            </a:ln>
            <a:effectLst/>
          </c:spPr>
          <c:invertIfNegative val="0"/>
          <c:cat>
            <c:strRef>
              <c:f>Sheet1!$B$18:$F$18</c:f>
              <c:strCache>
                <c:ptCount val="5"/>
                <c:pt idx="0">
                  <c:v>20% lowest income</c:v>
                </c:pt>
                <c:pt idx="1">
                  <c:v>20% low-mid income</c:v>
                </c:pt>
                <c:pt idx="2">
                  <c:v>20% middle income</c:v>
                </c:pt>
                <c:pt idx="3">
                  <c:v>20% mid-high income</c:v>
                </c:pt>
                <c:pt idx="4">
                  <c:v>20% highest income</c:v>
                </c:pt>
              </c:strCache>
            </c:strRef>
          </c:cat>
          <c:val>
            <c:numRef>
              <c:f>Sheet1!$B$23:$F$23</c:f>
              <c:numCache>
                <c:formatCode>General</c:formatCode>
                <c:ptCount val="5"/>
              </c:numCache>
            </c:numRef>
          </c:val>
          <c:extLst xmlns:c16r2="http://schemas.microsoft.com/office/drawing/2015/06/chart">
            <c:ext xmlns:c16="http://schemas.microsoft.com/office/drawing/2014/chart" uri="{C3380CC4-5D6E-409C-BE32-E72D297353CC}">
              <c16:uniqueId val="{00000004-F4E9-4233-AA92-7FDA3A417336}"/>
            </c:ext>
          </c:extLst>
        </c:ser>
        <c:dLbls>
          <c:showLegendKey val="0"/>
          <c:showVal val="0"/>
          <c:showCatName val="0"/>
          <c:showSerName val="0"/>
          <c:showPercent val="0"/>
          <c:showBubbleSize val="0"/>
        </c:dLbls>
        <c:gapWidth val="150"/>
        <c:overlap val="100"/>
        <c:axId val="1153679152"/>
        <c:axId val="1153656112"/>
      </c:barChart>
      <c:catAx>
        <c:axId val="11536791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ysClr val="windowText" lastClr="000000"/>
                </a:solidFill>
                <a:latin typeface="+mn-lt"/>
                <a:ea typeface="+mn-ea"/>
                <a:cs typeface="+mn-cs"/>
              </a:defRPr>
            </a:pPr>
            <a:endParaRPr lang="en-US"/>
          </a:p>
        </c:txPr>
        <c:crossAx val="1153656112"/>
        <c:crosses val="autoZero"/>
        <c:auto val="1"/>
        <c:lblAlgn val="ctr"/>
        <c:lblOffset val="100"/>
        <c:noMultiLvlLbl val="0"/>
      </c:catAx>
      <c:valAx>
        <c:axId val="115365611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2400" b="0" i="0" u="none" strike="noStrike" kern="1200" baseline="0">
                <a:solidFill>
                  <a:sysClr val="windowText" lastClr="000000"/>
                </a:solidFill>
                <a:latin typeface="+mn-lt"/>
                <a:ea typeface="+mn-ea"/>
                <a:cs typeface="+mn-cs"/>
              </a:defRPr>
            </a:pPr>
            <a:endParaRPr lang="en-US"/>
          </a:p>
        </c:txPr>
        <c:crossAx val="1153679152"/>
        <c:crosses val="autoZero"/>
        <c:crossBetween val="between"/>
      </c:valAx>
      <c:spPr>
        <a:noFill/>
        <a:ln>
          <a:noFill/>
        </a:ln>
        <a:effectLst/>
      </c:spPr>
    </c:plotArea>
    <c:legend>
      <c:legendPos val="b"/>
      <c:legendEntry>
        <c:idx val="4"/>
        <c:delete val="1"/>
      </c:legendEntry>
      <c:layout/>
      <c:overlay val="0"/>
      <c:spPr>
        <a:noFill/>
        <a:ln>
          <a:noFill/>
        </a:ln>
        <a:effectLst/>
      </c:spPr>
      <c:txPr>
        <a:bodyPr rot="0" spcFirstLastPara="1" vertOverflow="ellipsis" vert="horz" wrap="square" anchor="ctr" anchorCtr="1"/>
        <a:lstStyle/>
        <a:p>
          <a:pPr>
            <a:defRPr sz="2400" b="0" i="0" u="none" strike="noStrike" kern="1200" baseline="0">
              <a:solidFill>
                <a:sysClr val="windowText" lastClr="000000"/>
              </a:solidFill>
              <a:latin typeface="+mn-lt"/>
              <a:ea typeface="+mn-ea"/>
              <a:cs typeface="+mn-cs"/>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2400">
          <a:solidFill>
            <a:sysClr val="windowText" lastClr="000000"/>
          </a:solidFill>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0159641629781568"/>
          <c:y val="0.0674163775908991"/>
          <c:w val="0.352933714779229"/>
          <c:h val="0.917728982951377"/>
        </c:manualLayout>
      </c:layout>
      <c:pieChart>
        <c:varyColors val="1"/>
        <c:ser>
          <c:idx val="0"/>
          <c:order val="0"/>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A654-49C0-B240-3A5E32FADF6E}"/>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A654-49C0-B240-3A5E32FADF6E}"/>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A654-49C0-B240-3A5E32FADF6E}"/>
              </c:ext>
            </c:extLst>
          </c:dPt>
          <c:dPt>
            <c:idx val="3"/>
            <c:bubble3D val="0"/>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07-A654-49C0-B240-3A5E32FADF6E}"/>
              </c:ext>
            </c:extLst>
          </c:dPt>
          <c:dLbls>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15:layout/>
              </c:ext>
            </c:extLst>
          </c:dLbls>
          <c:cat>
            <c:strRef>
              <c:f>Sheet5!$A$3:$A$6</c:f>
              <c:strCache>
                <c:ptCount val="4"/>
                <c:pt idx="0">
                  <c:v>Passengers changing planes </c:v>
                </c:pt>
                <c:pt idx="1">
                  <c:v>UK residents making leisure trips</c:v>
                </c:pt>
                <c:pt idx="2">
                  <c:v>Overseas residents making leisure trips</c:v>
                </c:pt>
                <c:pt idx="3">
                  <c:v>Business travellers</c:v>
                </c:pt>
              </c:strCache>
            </c:strRef>
          </c:cat>
          <c:val>
            <c:numRef>
              <c:f>Sheet5!$B$3:$B$6</c:f>
              <c:numCache>
                <c:formatCode>General</c:formatCode>
                <c:ptCount val="4"/>
                <c:pt idx="0">
                  <c:v>48.0</c:v>
                </c:pt>
                <c:pt idx="1">
                  <c:v>26.0</c:v>
                </c:pt>
                <c:pt idx="2">
                  <c:v>8.0</c:v>
                </c:pt>
                <c:pt idx="3">
                  <c:v>2.0</c:v>
                </c:pt>
              </c:numCache>
            </c:numRef>
          </c:val>
          <c:extLst xmlns:c16r2="http://schemas.microsoft.com/office/drawing/2015/06/chart">
            <c:ext xmlns:c16="http://schemas.microsoft.com/office/drawing/2014/chart" uri="{C3380CC4-5D6E-409C-BE32-E72D297353CC}">
              <c16:uniqueId val="{00000008-A654-49C0-B240-3A5E32FADF6E}"/>
            </c:ext>
          </c:extLst>
        </c:ser>
        <c:dLbls>
          <c:showLegendKey val="0"/>
          <c:showVal val="0"/>
          <c:showCatName val="0"/>
          <c:showSerName val="0"/>
          <c:showPercent val="0"/>
          <c:showBubbleSize val="0"/>
          <c:showLeaderLines val="1"/>
        </c:dLbls>
        <c:firstSliceAng val="0"/>
      </c:pieChart>
      <c:spPr>
        <a:noFill/>
        <a:ln>
          <a:noFill/>
        </a:ln>
        <a:effectLst/>
      </c:spPr>
    </c:plotArea>
    <c:legend>
      <c:legendPos val="r"/>
      <c:layout>
        <c:manualLayout>
          <c:xMode val="edge"/>
          <c:yMode val="edge"/>
          <c:x val="0.404514713555724"/>
          <c:y val="0.294534457646294"/>
          <c:w val="0.585534968872575"/>
          <c:h val="0.652318391067098"/>
        </c:manualLayout>
      </c:layout>
      <c:overlay val="0"/>
      <c:spPr>
        <a:noFill/>
        <a:ln>
          <a:noFill/>
        </a:ln>
        <a:effectLst/>
      </c:spPr>
      <c:txPr>
        <a:bodyPr rot="0" spcFirstLastPara="1" vertOverflow="ellipsis" vert="horz" wrap="square" anchor="ctr" anchorCtr="1"/>
        <a:lstStyle/>
        <a:p>
          <a:pPr>
            <a:defRPr sz="2400" b="0" i="0" u="none" strike="noStrike" kern="1200" baseline="0">
              <a:solidFill>
                <a:sysClr val="windowText" lastClr="000000"/>
              </a:solidFill>
              <a:latin typeface="+mn-lt"/>
              <a:ea typeface="+mn-ea"/>
              <a:cs typeface="+mn-cs"/>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2400">
          <a:solidFill>
            <a:sysClr val="windowText" lastClr="000000"/>
          </a:solidFill>
        </a:defRPr>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CD8D018-856B-6445-A9C5-053D54818AC1}" type="datetimeFigureOut">
              <a:rPr lang="en-US" smtClean="0"/>
              <a:t>2/10/20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EF99E2-675F-2C42-9469-6B8B96FF0711}" type="slidenum">
              <a:rPr lang="en-US" smtClean="0"/>
              <a:t>‹#›</a:t>
            </a:fld>
            <a:endParaRPr lang="en-US"/>
          </a:p>
        </p:txBody>
      </p:sp>
    </p:spTree>
    <p:extLst>
      <p:ext uri="{BB962C8B-B14F-4D97-AF65-F5344CB8AC3E}">
        <p14:creationId xmlns:p14="http://schemas.microsoft.com/office/powerpoint/2010/main" val="541506989"/>
      </p:ext>
    </p:extLst>
  </p:cSld>
  <p:clrMap bg1="lt1" tx1="dk1" bg2="lt2" tx2="dk2" accent1="accent1" accent2="accent2" accent3="accent3" accent4="accent4" accent5="accent5" accent6="accent6" hlink="hlink" folHlink="folHlink"/>
  <p:notesStyle>
    <a:lvl1pPr marL="0" algn="l" defTabSz="457130" rtl="0" eaLnBrk="1" latinLnBrk="0" hangingPunct="1">
      <a:defRPr sz="1200" kern="1200">
        <a:solidFill>
          <a:schemeClr val="tx1"/>
        </a:solidFill>
        <a:latin typeface="+mn-lt"/>
        <a:ea typeface="+mn-ea"/>
        <a:cs typeface="+mn-cs"/>
      </a:defRPr>
    </a:lvl1pPr>
    <a:lvl2pPr marL="457130" algn="l" defTabSz="457130" rtl="0" eaLnBrk="1" latinLnBrk="0" hangingPunct="1">
      <a:defRPr sz="1200" kern="1200">
        <a:solidFill>
          <a:schemeClr val="tx1"/>
        </a:solidFill>
        <a:latin typeface="+mn-lt"/>
        <a:ea typeface="+mn-ea"/>
        <a:cs typeface="+mn-cs"/>
      </a:defRPr>
    </a:lvl2pPr>
    <a:lvl3pPr marL="914265" algn="l" defTabSz="457130" rtl="0" eaLnBrk="1" latinLnBrk="0" hangingPunct="1">
      <a:defRPr sz="1200" kern="1200">
        <a:solidFill>
          <a:schemeClr val="tx1"/>
        </a:solidFill>
        <a:latin typeface="+mn-lt"/>
        <a:ea typeface="+mn-ea"/>
        <a:cs typeface="+mn-cs"/>
      </a:defRPr>
    </a:lvl3pPr>
    <a:lvl4pPr marL="1371396" algn="l" defTabSz="457130" rtl="0" eaLnBrk="1" latinLnBrk="0" hangingPunct="1">
      <a:defRPr sz="1200" kern="1200">
        <a:solidFill>
          <a:schemeClr val="tx1"/>
        </a:solidFill>
        <a:latin typeface="+mn-lt"/>
        <a:ea typeface="+mn-ea"/>
        <a:cs typeface="+mn-cs"/>
      </a:defRPr>
    </a:lvl4pPr>
    <a:lvl5pPr marL="1828529" algn="l" defTabSz="457130" rtl="0" eaLnBrk="1" latinLnBrk="0" hangingPunct="1">
      <a:defRPr sz="1200" kern="1200">
        <a:solidFill>
          <a:schemeClr val="tx1"/>
        </a:solidFill>
        <a:latin typeface="+mn-lt"/>
        <a:ea typeface="+mn-ea"/>
        <a:cs typeface="+mn-cs"/>
      </a:defRPr>
    </a:lvl5pPr>
    <a:lvl6pPr marL="2285658" algn="l" defTabSz="457130" rtl="0" eaLnBrk="1" latinLnBrk="0" hangingPunct="1">
      <a:defRPr sz="1200" kern="1200">
        <a:solidFill>
          <a:schemeClr val="tx1"/>
        </a:solidFill>
        <a:latin typeface="+mn-lt"/>
        <a:ea typeface="+mn-ea"/>
        <a:cs typeface="+mn-cs"/>
      </a:defRPr>
    </a:lvl6pPr>
    <a:lvl7pPr marL="2742788" algn="l" defTabSz="457130" rtl="0" eaLnBrk="1" latinLnBrk="0" hangingPunct="1">
      <a:defRPr sz="1200" kern="1200">
        <a:solidFill>
          <a:schemeClr val="tx1"/>
        </a:solidFill>
        <a:latin typeface="+mn-lt"/>
        <a:ea typeface="+mn-ea"/>
        <a:cs typeface="+mn-cs"/>
      </a:defRPr>
    </a:lvl7pPr>
    <a:lvl8pPr marL="3199920" algn="l" defTabSz="457130" rtl="0" eaLnBrk="1" latinLnBrk="0" hangingPunct="1">
      <a:defRPr sz="1200" kern="1200">
        <a:solidFill>
          <a:schemeClr val="tx1"/>
        </a:solidFill>
        <a:latin typeface="+mn-lt"/>
        <a:ea typeface="+mn-ea"/>
        <a:cs typeface="+mn-cs"/>
      </a:defRPr>
    </a:lvl8pPr>
    <a:lvl9pPr marL="3657052" algn="l" defTabSz="45713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Data to 2018 taken from CAA statistics for all UK reporting airports (table 10.3). Actual figures 102m and 292m. Future forecasts taken from HM Government (2018) </a:t>
            </a:r>
            <a:r>
              <a:rPr lang="en-GB" sz="1200" i="1" dirty="0"/>
              <a:t>Beyond the Horizon: The future of UK aviation</a:t>
            </a:r>
            <a:r>
              <a:rPr lang="en-GB" sz="1200" dirty="0"/>
              <a:t>, central forecast + Heathrow + best use, p5, Table 1, value 445m. Range figures taken from </a:t>
            </a:r>
            <a:r>
              <a:rPr lang="en-GB" sz="1200" dirty="0" err="1"/>
              <a:t>DfT</a:t>
            </a:r>
            <a:r>
              <a:rPr lang="en-GB" sz="1200" dirty="0"/>
              <a:t> 2017 forecasts (high forecast unconstrained – value 535m; low forecast constrained - value 395m).</a:t>
            </a:r>
          </a:p>
          <a:p>
            <a:endParaRPr lang="en-GB" dirty="0"/>
          </a:p>
        </p:txBody>
      </p:sp>
      <p:sp>
        <p:nvSpPr>
          <p:cNvPr id="4" name="Slide Number Placeholder 3"/>
          <p:cNvSpPr>
            <a:spLocks noGrp="1"/>
          </p:cNvSpPr>
          <p:nvPr>
            <p:ph type="sldNum" sz="quarter" idx="5"/>
          </p:nvPr>
        </p:nvSpPr>
        <p:spPr/>
        <p:txBody>
          <a:bodyPr/>
          <a:lstStyle/>
          <a:p>
            <a:fld id="{53CF8509-259E-4988-A939-5E353E175B44}" type="slidenum">
              <a:rPr lang="en-GB" smtClean="0">
                <a:solidFill>
                  <a:prstClr val="black"/>
                </a:solidFill>
                <a:latin typeface="Calibri"/>
              </a:rPr>
              <a:pPr/>
              <a:t>2</a:t>
            </a:fld>
            <a:endParaRPr lang="en-GB">
              <a:solidFill>
                <a:prstClr val="black"/>
              </a:solidFill>
              <a:latin typeface="Calibri"/>
            </a:endParaRPr>
          </a:p>
        </p:txBody>
      </p:sp>
    </p:spTree>
    <p:extLst>
      <p:ext uri="{BB962C8B-B14F-4D97-AF65-F5344CB8AC3E}">
        <p14:creationId xmlns:p14="http://schemas.microsoft.com/office/powerpoint/2010/main" val="22355446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Source: Department for Transport air passenger forecasts 2017 (comparing constrained and unconstrained scenarios, central demand, Table 31, p100). Domestic leisure trips attributed to UK residents. Constrained forecast described in the forecasts as assuming that annual airport capacities ‘retain current planning ATM and terminal caps’. </a:t>
            </a:r>
            <a:endParaRPr lang="en-GB" sz="1200" dirty="0"/>
          </a:p>
        </p:txBody>
      </p:sp>
      <p:sp>
        <p:nvSpPr>
          <p:cNvPr id="4" name="Slide Number Placeholder 3"/>
          <p:cNvSpPr>
            <a:spLocks noGrp="1"/>
          </p:cNvSpPr>
          <p:nvPr>
            <p:ph type="sldNum" sz="quarter" idx="5"/>
          </p:nvPr>
        </p:nvSpPr>
        <p:spPr/>
        <p:txBody>
          <a:bodyPr/>
          <a:lstStyle/>
          <a:p>
            <a:fld id="{53CF8509-259E-4988-A939-5E353E175B44}" type="slidenum">
              <a:rPr lang="en-GB" smtClean="0">
                <a:solidFill>
                  <a:prstClr val="black"/>
                </a:solidFill>
                <a:latin typeface="Calibri"/>
              </a:rPr>
              <a:pPr/>
              <a:t>11</a:t>
            </a:fld>
            <a:endParaRPr lang="en-GB">
              <a:solidFill>
                <a:prstClr val="black"/>
              </a:solidFill>
              <a:latin typeface="Calibri"/>
            </a:endParaRPr>
          </a:p>
        </p:txBody>
      </p:sp>
    </p:spTree>
    <p:extLst>
      <p:ext uri="{BB962C8B-B14F-4D97-AF65-F5344CB8AC3E}">
        <p14:creationId xmlns:p14="http://schemas.microsoft.com/office/powerpoint/2010/main" val="39566393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p:txBody>
      </p:sp>
      <p:sp>
        <p:nvSpPr>
          <p:cNvPr id="4" name="Slide Number Placeholder 3"/>
          <p:cNvSpPr>
            <a:spLocks noGrp="1"/>
          </p:cNvSpPr>
          <p:nvPr>
            <p:ph type="sldNum" sz="quarter" idx="5"/>
          </p:nvPr>
        </p:nvSpPr>
        <p:spPr/>
        <p:txBody>
          <a:bodyPr/>
          <a:lstStyle/>
          <a:p>
            <a:fld id="{53CF8509-259E-4988-A939-5E353E175B44}" type="slidenum">
              <a:rPr lang="en-GB" smtClean="0">
                <a:solidFill>
                  <a:prstClr val="black"/>
                </a:solidFill>
                <a:latin typeface="Calibri"/>
              </a:rPr>
              <a:pPr/>
              <a:t>12</a:t>
            </a:fld>
            <a:endParaRPr lang="en-GB">
              <a:solidFill>
                <a:prstClr val="black"/>
              </a:solidFill>
              <a:latin typeface="Calibri"/>
            </a:endParaRPr>
          </a:p>
        </p:txBody>
      </p:sp>
    </p:spTree>
    <p:extLst>
      <p:ext uri="{BB962C8B-B14F-4D97-AF65-F5344CB8AC3E}">
        <p14:creationId xmlns:p14="http://schemas.microsoft.com/office/powerpoint/2010/main" val="5537610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Source: Department for Transport air passenger forecasts 2017, 2016 baseline data</a:t>
            </a:r>
            <a:endParaRPr lang="en-GB" sz="1200" dirty="0"/>
          </a:p>
        </p:txBody>
      </p:sp>
      <p:sp>
        <p:nvSpPr>
          <p:cNvPr id="4" name="Slide Number Placeholder 3"/>
          <p:cNvSpPr>
            <a:spLocks noGrp="1"/>
          </p:cNvSpPr>
          <p:nvPr>
            <p:ph type="sldNum" sz="quarter" idx="5"/>
          </p:nvPr>
        </p:nvSpPr>
        <p:spPr/>
        <p:txBody>
          <a:bodyPr/>
          <a:lstStyle/>
          <a:p>
            <a:fld id="{53CF8509-259E-4988-A939-5E353E175B44}" type="slidenum">
              <a:rPr lang="en-GB" smtClean="0">
                <a:solidFill>
                  <a:prstClr val="black"/>
                </a:solidFill>
                <a:latin typeface="Calibri"/>
              </a:rPr>
              <a:pPr/>
              <a:t>3</a:t>
            </a:fld>
            <a:endParaRPr lang="en-GB">
              <a:solidFill>
                <a:prstClr val="black"/>
              </a:solidFill>
              <a:latin typeface="Calibri"/>
            </a:endParaRPr>
          </a:p>
        </p:txBody>
      </p:sp>
    </p:spTree>
    <p:extLst>
      <p:ext uri="{BB962C8B-B14F-4D97-AF65-F5344CB8AC3E}">
        <p14:creationId xmlns:p14="http://schemas.microsoft.com/office/powerpoint/2010/main" val="24852564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Source: Comparison of 2007 and 2017 data; domestic information from CAA airports statistics; other information from the ONS International Passenger Survey. Data for trips made by air.</a:t>
            </a:r>
          </a:p>
        </p:txBody>
      </p:sp>
      <p:sp>
        <p:nvSpPr>
          <p:cNvPr id="4" name="Slide Number Placeholder 3"/>
          <p:cNvSpPr>
            <a:spLocks noGrp="1"/>
          </p:cNvSpPr>
          <p:nvPr>
            <p:ph type="sldNum" sz="quarter" idx="5"/>
          </p:nvPr>
        </p:nvSpPr>
        <p:spPr/>
        <p:txBody>
          <a:bodyPr/>
          <a:lstStyle/>
          <a:p>
            <a:fld id="{53CF8509-259E-4988-A939-5E353E175B44}" type="slidenum">
              <a:rPr lang="en-GB" smtClean="0">
                <a:solidFill>
                  <a:prstClr val="black"/>
                </a:solidFill>
                <a:latin typeface="Calibri"/>
              </a:rPr>
              <a:pPr/>
              <a:t>4</a:t>
            </a:fld>
            <a:endParaRPr lang="en-GB">
              <a:solidFill>
                <a:prstClr val="black"/>
              </a:solidFill>
              <a:latin typeface="Calibri"/>
            </a:endParaRPr>
          </a:p>
        </p:txBody>
      </p:sp>
    </p:spTree>
    <p:extLst>
      <p:ext uri="{BB962C8B-B14F-4D97-AF65-F5344CB8AC3E}">
        <p14:creationId xmlns:p14="http://schemas.microsoft.com/office/powerpoint/2010/main" val="359824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Source: ONS International Passenger Survey data on the destinations of overseas trips by air by UK residents, 2017, all purposes. Figure on passenger kilometres from </a:t>
            </a:r>
            <a:r>
              <a:rPr lang="en-GB" sz="1200" dirty="0" err="1"/>
              <a:t>DfT</a:t>
            </a:r>
            <a:r>
              <a:rPr lang="en-GB" sz="1200" dirty="0"/>
              <a:t> (2017) Aviation forecasts, tables 56 and 73 (which give data for all air trips not just those by UK residents, but imply that a relatively similar share of all passenger movements are long haul).</a:t>
            </a:r>
          </a:p>
          <a:p>
            <a:endParaRPr lang="en-GB" dirty="0"/>
          </a:p>
        </p:txBody>
      </p:sp>
      <p:sp>
        <p:nvSpPr>
          <p:cNvPr id="4" name="Slide Number Placeholder 3"/>
          <p:cNvSpPr>
            <a:spLocks noGrp="1"/>
          </p:cNvSpPr>
          <p:nvPr>
            <p:ph type="sldNum" sz="quarter" idx="5"/>
          </p:nvPr>
        </p:nvSpPr>
        <p:spPr/>
        <p:txBody>
          <a:bodyPr/>
          <a:lstStyle/>
          <a:p>
            <a:fld id="{53CF8509-259E-4988-A939-5E353E175B44}" type="slidenum">
              <a:rPr lang="en-GB" smtClean="0">
                <a:solidFill>
                  <a:prstClr val="black"/>
                </a:solidFill>
                <a:latin typeface="Calibri"/>
              </a:rPr>
              <a:pPr/>
              <a:t>5</a:t>
            </a:fld>
            <a:endParaRPr lang="en-GB">
              <a:solidFill>
                <a:prstClr val="black"/>
              </a:solidFill>
              <a:latin typeface="Calibri"/>
            </a:endParaRPr>
          </a:p>
        </p:txBody>
      </p:sp>
    </p:spTree>
    <p:extLst>
      <p:ext uri="{BB962C8B-B14F-4D97-AF65-F5344CB8AC3E}">
        <p14:creationId xmlns:p14="http://schemas.microsoft.com/office/powerpoint/2010/main" val="16722229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Sources: BEIS UK Greenhouse Gas Emissions 2017 data tables. Flight emission calculations based on 2019 Greenhouse Gas Conversion Factors for Company Reporting and online calculators ICAO, </a:t>
            </a:r>
            <a:r>
              <a:rPr lang="en-US" sz="1200" dirty="0" err="1"/>
              <a:t>myclimate</a:t>
            </a:r>
            <a:r>
              <a:rPr lang="en-US" sz="1200" dirty="0"/>
              <a:t>, and </a:t>
            </a:r>
            <a:r>
              <a:rPr lang="en-US" sz="1200" dirty="0" err="1"/>
              <a:t>Atmosfair</a:t>
            </a:r>
            <a:endParaRPr lang="en-GB" sz="1200" dirty="0"/>
          </a:p>
          <a:p>
            <a:endParaRPr lang="en-GB" dirty="0"/>
          </a:p>
        </p:txBody>
      </p:sp>
      <p:sp>
        <p:nvSpPr>
          <p:cNvPr id="4" name="Slide Number Placeholder 3"/>
          <p:cNvSpPr>
            <a:spLocks noGrp="1"/>
          </p:cNvSpPr>
          <p:nvPr>
            <p:ph type="sldNum" sz="quarter" idx="5"/>
          </p:nvPr>
        </p:nvSpPr>
        <p:spPr/>
        <p:txBody>
          <a:bodyPr/>
          <a:lstStyle/>
          <a:p>
            <a:fld id="{53CF8509-259E-4988-A939-5E353E175B44}" type="slidenum">
              <a:rPr lang="en-GB" smtClean="0">
                <a:solidFill>
                  <a:prstClr val="black"/>
                </a:solidFill>
                <a:latin typeface="Calibri"/>
              </a:rPr>
              <a:pPr/>
              <a:t>6</a:t>
            </a:fld>
            <a:endParaRPr lang="en-GB">
              <a:solidFill>
                <a:prstClr val="black"/>
              </a:solidFill>
              <a:latin typeface="Calibri"/>
            </a:endParaRPr>
          </a:p>
        </p:txBody>
      </p:sp>
    </p:spTree>
    <p:extLst>
      <p:ext uri="{BB962C8B-B14F-4D97-AF65-F5344CB8AC3E}">
        <p14:creationId xmlns:p14="http://schemas.microsoft.com/office/powerpoint/2010/main" val="12747424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Sources: 2015-17 National Travel Survey (data for England) and 2014 British Social Attitudes Survey (data for GB)</a:t>
            </a:r>
          </a:p>
        </p:txBody>
      </p:sp>
      <p:sp>
        <p:nvSpPr>
          <p:cNvPr id="4" name="Slide Number Placeholder 3"/>
          <p:cNvSpPr>
            <a:spLocks noGrp="1"/>
          </p:cNvSpPr>
          <p:nvPr>
            <p:ph type="sldNum" sz="quarter" idx="5"/>
          </p:nvPr>
        </p:nvSpPr>
        <p:spPr/>
        <p:txBody>
          <a:bodyPr/>
          <a:lstStyle/>
          <a:p>
            <a:fld id="{53CF8509-259E-4988-A939-5E353E175B44}" type="slidenum">
              <a:rPr lang="en-GB" smtClean="0">
                <a:solidFill>
                  <a:prstClr val="black"/>
                </a:solidFill>
                <a:latin typeface="Calibri"/>
              </a:rPr>
              <a:pPr/>
              <a:t>7</a:t>
            </a:fld>
            <a:endParaRPr lang="en-GB">
              <a:solidFill>
                <a:prstClr val="black"/>
              </a:solidFill>
              <a:latin typeface="Calibri"/>
            </a:endParaRPr>
          </a:p>
        </p:txBody>
      </p:sp>
    </p:spTree>
    <p:extLst>
      <p:ext uri="{BB962C8B-B14F-4D97-AF65-F5344CB8AC3E}">
        <p14:creationId xmlns:p14="http://schemas.microsoft.com/office/powerpoint/2010/main" val="36487079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Source: National Travel Survey data 2015-17</a:t>
            </a:r>
            <a:endParaRPr lang="en-GB" sz="1200" dirty="0"/>
          </a:p>
          <a:p>
            <a:endParaRPr lang="en-GB" dirty="0"/>
          </a:p>
        </p:txBody>
      </p:sp>
      <p:sp>
        <p:nvSpPr>
          <p:cNvPr id="4" name="Slide Number Placeholder 3"/>
          <p:cNvSpPr>
            <a:spLocks noGrp="1"/>
          </p:cNvSpPr>
          <p:nvPr>
            <p:ph type="sldNum" sz="quarter" idx="5"/>
          </p:nvPr>
        </p:nvSpPr>
        <p:spPr/>
        <p:txBody>
          <a:bodyPr/>
          <a:lstStyle/>
          <a:p>
            <a:fld id="{53CF8509-259E-4988-A939-5E353E175B44}" type="slidenum">
              <a:rPr lang="en-GB" smtClean="0">
                <a:solidFill>
                  <a:prstClr val="black"/>
                </a:solidFill>
                <a:latin typeface="Calibri"/>
              </a:rPr>
              <a:pPr/>
              <a:t>8</a:t>
            </a:fld>
            <a:endParaRPr lang="en-GB">
              <a:solidFill>
                <a:prstClr val="black"/>
              </a:solidFill>
              <a:latin typeface="Calibri"/>
            </a:endParaRPr>
          </a:p>
        </p:txBody>
      </p:sp>
    </p:spTree>
    <p:extLst>
      <p:ext uri="{BB962C8B-B14F-4D97-AF65-F5344CB8AC3E}">
        <p14:creationId xmlns:p14="http://schemas.microsoft.com/office/powerpoint/2010/main" val="27337735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Source: Department for Transport air passenger forecasts 2017, 2016 data p92</a:t>
            </a:r>
            <a:endParaRPr lang="en-GB" sz="1200" dirty="0"/>
          </a:p>
          <a:p>
            <a:endParaRPr lang="en-GB" dirty="0"/>
          </a:p>
        </p:txBody>
      </p:sp>
      <p:sp>
        <p:nvSpPr>
          <p:cNvPr id="4" name="Slide Number Placeholder 3"/>
          <p:cNvSpPr>
            <a:spLocks noGrp="1"/>
          </p:cNvSpPr>
          <p:nvPr>
            <p:ph type="sldNum" sz="quarter" idx="5"/>
          </p:nvPr>
        </p:nvSpPr>
        <p:spPr/>
        <p:txBody>
          <a:bodyPr/>
          <a:lstStyle/>
          <a:p>
            <a:fld id="{53CF8509-259E-4988-A939-5E353E175B44}" type="slidenum">
              <a:rPr lang="en-GB" smtClean="0">
                <a:solidFill>
                  <a:prstClr val="black"/>
                </a:solidFill>
                <a:latin typeface="Calibri"/>
              </a:rPr>
              <a:pPr/>
              <a:t>9</a:t>
            </a:fld>
            <a:endParaRPr lang="en-GB">
              <a:solidFill>
                <a:prstClr val="black"/>
              </a:solidFill>
              <a:latin typeface="Calibri"/>
            </a:endParaRPr>
          </a:p>
        </p:txBody>
      </p:sp>
    </p:spTree>
    <p:extLst>
      <p:ext uri="{BB962C8B-B14F-4D97-AF65-F5344CB8AC3E}">
        <p14:creationId xmlns:p14="http://schemas.microsoft.com/office/powerpoint/2010/main" val="37232923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Sources: International Air Transport Association World Air Transport Statistics 2019</a:t>
            </a:r>
          </a:p>
        </p:txBody>
      </p:sp>
      <p:sp>
        <p:nvSpPr>
          <p:cNvPr id="4" name="Slide Number Placeholder 3"/>
          <p:cNvSpPr>
            <a:spLocks noGrp="1"/>
          </p:cNvSpPr>
          <p:nvPr>
            <p:ph type="sldNum" sz="quarter" idx="5"/>
          </p:nvPr>
        </p:nvSpPr>
        <p:spPr/>
        <p:txBody>
          <a:bodyPr/>
          <a:lstStyle/>
          <a:p>
            <a:fld id="{53CF8509-259E-4988-A939-5E353E175B44}" type="slidenum">
              <a:rPr lang="en-GB" smtClean="0">
                <a:solidFill>
                  <a:prstClr val="black"/>
                </a:solidFill>
                <a:latin typeface="Calibri"/>
              </a:rPr>
              <a:pPr/>
              <a:t>10</a:t>
            </a:fld>
            <a:endParaRPr lang="en-GB">
              <a:solidFill>
                <a:prstClr val="black"/>
              </a:solidFill>
              <a:latin typeface="Calibri"/>
            </a:endParaRPr>
          </a:p>
        </p:txBody>
      </p:sp>
    </p:spTree>
    <p:extLst>
      <p:ext uri="{BB962C8B-B14F-4D97-AF65-F5344CB8AC3E}">
        <p14:creationId xmlns:p14="http://schemas.microsoft.com/office/powerpoint/2010/main" val="29322397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jp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5.png"/></Relationships>
</file>

<file path=ppt/slideLayouts/_rels/slideLayout18.xml.rels><?xml version="1.0" encoding="UTF-8" standalone="yes"?>
<Relationships xmlns="http://schemas.openxmlformats.org/package/2006/relationships"><Relationship Id="rId11" Type="http://schemas.openxmlformats.org/officeDocument/2006/relationships/hyperlink" Target="https://www.linkedin.com/company/jacobs/" TargetMode="External"/><Relationship Id="rId12" Type="http://schemas.openxmlformats.org/officeDocument/2006/relationships/image" Target="../media/image11.png"/><Relationship Id="rId13" Type="http://schemas.openxmlformats.org/officeDocument/2006/relationships/image" Target="../media/image12.png"/><Relationship Id="rId1" Type="http://schemas.openxmlformats.org/officeDocument/2006/relationships/slideMaster" Target="../slideMasters/slideMaster2.xml"/><Relationship Id="rId2" Type="http://schemas.openxmlformats.org/officeDocument/2006/relationships/image" Target="../media/image6.png"/><Relationship Id="rId3" Type="http://schemas.openxmlformats.org/officeDocument/2006/relationships/hyperlink" Target="https://twitter.com/JacobsConnects" TargetMode="External"/><Relationship Id="rId4" Type="http://schemas.openxmlformats.org/officeDocument/2006/relationships/image" Target="../media/image7.png"/><Relationship Id="rId5" Type="http://schemas.openxmlformats.org/officeDocument/2006/relationships/hyperlink" Target="https://www.facebook.com/JacobsConnects/" TargetMode="External"/><Relationship Id="rId6" Type="http://schemas.openxmlformats.org/officeDocument/2006/relationships/image" Target="../media/image8.png"/><Relationship Id="rId7" Type="http://schemas.openxmlformats.org/officeDocument/2006/relationships/hyperlink" Target="https://www.instagram.com/jacobsconnects/" TargetMode="External"/><Relationship Id="rId8" Type="http://schemas.openxmlformats.org/officeDocument/2006/relationships/image" Target="../media/image9.png"/><Relationship Id="rId9" Type="http://schemas.openxmlformats.org/officeDocument/2006/relationships/hyperlink" Target="https://www.youtube.com/user/jacobsworldwide" TargetMode="External"/><Relationship Id="rId10" Type="http://schemas.openxmlformats.org/officeDocument/2006/relationships/image" Target="../media/image10.png"/></Relationships>
</file>

<file path=ppt/slideLayouts/_rels/slideLayout19.xml.rels><?xml version="1.0" encoding="UTF-8" standalone="yes"?>
<Relationships xmlns="http://schemas.openxmlformats.org/package/2006/relationships"><Relationship Id="rId11" Type="http://schemas.openxmlformats.org/officeDocument/2006/relationships/hyperlink" Target="https://www.linkedin.com/company/jacobs/" TargetMode="External"/><Relationship Id="rId12" Type="http://schemas.openxmlformats.org/officeDocument/2006/relationships/image" Target="../media/image11.png"/><Relationship Id="rId1" Type="http://schemas.openxmlformats.org/officeDocument/2006/relationships/slideMaster" Target="../slideMasters/slideMaster2.xml"/><Relationship Id="rId2" Type="http://schemas.openxmlformats.org/officeDocument/2006/relationships/image" Target="../media/image12.png"/><Relationship Id="rId3" Type="http://schemas.openxmlformats.org/officeDocument/2006/relationships/hyperlink" Target="https://twitter.com/JacobsConnects" TargetMode="External"/><Relationship Id="rId4" Type="http://schemas.openxmlformats.org/officeDocument/2006/relationships/image" Target="../media/image7.png"/><Relationship Id="rId5" Type="http://schemas.openxmlformats.org/officeDocument/2006/relationships/hyperlink" Target="https://www.facebook.com/JacobsConnects/" TargetMode="External"/><Relationship Id="rId6" Type="http://schemas.openxmlformats.org/officeDocument/2006/relationships/image" Target="../media/image8.png"/><Relationship Id="rId7" Type="http://schemas.openxmlformats.org/officeDocument/2006/relationships/hyperlink" Target="https://www.instagram.com/jacobsconnects/" TargetMode="External"/><Relationship Id="rId8" Type="http://schemas.openxmlformats.org/officeDocument/2006/relationships/image" Target="../media/image9.png"/><Relationship Id="rId9" Type="http://schemas.openxmlformats.org/officeDocument/2006/relationships/hyperlink" Target="https://www.youtube.com/user/jacobsworldwide" TargetMode="External"/><Relationship Id="rId10" Type="http://schemas.openxmlformats.org/officeDocument/2006/relationships/image" Target="../media/image10.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1" Type="http://schemas.openxmlformats.org/officeDocument/2006/relationships/hyperlink" Target="https://www.linkedin.com/company/jacobs/" TargetMode="External"/><Relationship Id="rId12" Type="http://schemas.openxmlformats.org/officeDocument/2006/relationships/image" Target="../media/image11.png"/><Relationship Id="rId1" Type="http://schemas.openxmlformats.org/officeDocument/2006/relationships/slideMaster" Target="../slideMasters/slideMaster2.xml"/><Relationship Id="rId2" Type="http://schemas.openxmlformats.org/officeDocument/2006/relationships/image" Target="../media/image12.png"/><Relationship Id="rId3" Type="http://schemas.openxmlformats.org/officeDocument/2006/relationships/hyperlink" Target="https://twitter.com/JacobsConnects" TargetMode="External"/><Relationship Id="rId4" Type="http://schemas.openxmlformats.org/officeDocument/2006/relationships/image" Target="../media/image7.png"/><Relationship Id="rId5" Type="http://schemas.openxmlformats.org/officeDocument/2006/relationships/hyperlink" Target="https://www.facebook.com/JacobsConnects/" TargetMode="External"/><Relationship Id="rId6" Type="http://schemas.openxmlformats.org/officeDocument/2006/relationships/image" Target="../media/image8.png"/><Relationship Id="rId7" Type="http://schemas.openxmlformats.org/officeDocument/2006/relationships/hyperlink" Target="https://www.instagram.com/jacobsconnects/" TargetMode="External"/><Relationship Id="rId8" Type="http://schemas.openxmlformats.org/officeDocument/2006/relationships/image" Target="../media/image9.png"/><Relationship Id="rId9" Type="http://schemas.openxmlformats.org/officeDocument/2006/relationships/hyperlink" Target="https://www.youtube.com/user/jacobsworldwide" TargetMode="External"/><Relationship Id="rId10" Type="http://schemas.openxmlformats.org/officeDocument/2006/relationships/image" Target="../media/image10.png"/></Relationships>
</file>

<file path=ppt/slideLayouts/_rels/slideLayout21.xml.rels><?xml version="1.0" encoding="UTF-8" standalone="yes"?>
<Relationships xmlns="http://schemas.openxmlformats.org/package/2006/relationships"><Relationship Id="rId11" Type="http://schemas.openxmlformats.org/officeDocument/2006/relationships/hyperlink" Target="https://www.linkedin.com/company/jacobs/" TargetMode="External"/><Relationship Id="rId12" Type="http://schemas.openxmlformats.org/officeDocument/2006/relationships/image" Target="../media/image11.png"/><Relationship Id="rId1" Type="http://schemas.openxmlformats.org/officeDocument/2006/relationships/slideMaster" Target="../slideMasters/slideMaster2.xml"/><Relationship Id="rId2" Type="http://schemas.openxmlformats.org/officeDocument/2006/relationships/image" Target="../media/image12.png"/><Relationship Id="rId3" Type="http://schemas.openxmlformats.org/officeDocument/2006/relationships/hyperlink" Target="https://twitter.com/JacobsConnects" TargetMode="External"/><Relationship Id="rId4" Type="http://schemas.openxmlformats.org/officeDocument/2006/relationships/image" Target="../media/image7.png"/><Relationship Id="rId5" Type="http://schemas.openxmlformats.org/officeDocument/2006/relationships/hyperlink" Target="https://www.facebook.com/JacobsConnects/" TargetMode="External"/><Relationship Id="rId6" Type="http://schemas.openxmlformats.org/officeDocument/2006/relationships/image" Target="../media/image8.png"/><Relationship Id="rId7" Type="http://schemas.openxmlformats.org/officeDocument/2006/relationships/hyperlink" Target="https://www.instagram.com/jacobsconnects/" TargetMode="External"/><Relationship Id="rId8" Type="http://schemas.openxmlformats.org/officeDocument/2006/relationships/image" Target="../media/image9.png"/><Relationship Id="rId9" Type="http://schemas.openxmlformats.org/officeDocument/2006/relationships/hyperlink" Target="https://www.youtube.com/user/jacobsworldwide" TargetMode="External"/><Relationship Id="rId10" Type="http://schemas.openxmlformats.org/officeDocument/2006/relationships/image" Target="../media/image10.png"/></Relationships>
</file>

<file path=ppt/slideLayouts/_rels/slideLayout22.xml.rels><?xml version="1.0" encoding="UTF-8" standalone="yes"?>
<Relationships xmlns="http://schemas.openxmlformats.org/package/2006/relationships"><Relationship Id="rId11" Type="http://schemas.openxmlformats.org/officeDocument/2006/relationships/hyperlink" Target="https://www.linkedin.com/company/jacobs/" TargetMode="External"/><Relationship Id="rId12" Type="http://schemas.openxmlformats.org/officeDocument/2006/relationships/image" Target="../media/image11.png"/><Relationship Id="rId1" Type="http://schemas.openxmlformats.org/officeDocument/2006/relationships/slideMaster" Target="../slideMasters/slideMaster2.xml"/><Relationship Id="rId2" Type="http://schemas.openxmlformats.org/officeDocument/2006/relationships/image" Target="../media/image12.png"/><Relationship Id="rId3" Type="http://schemas.openxmlformats.org/officeDocument/2006/relationships/hyperlink" Target="https://twitter.com/JacobsConnects" TargetMode="External"/><Relationship Id="rId4" Type="http://schemas.openxmlformats.org/officeDocument/2006/relationships/image" Target="../media/image7.png"/><Relationship Id="rId5" Type="http://schemas.openxmlformats.org/officeDocument/2006/relationships/hyperlink" Target="https://www.facebook.com/JacobsConnects/" TargetMode="External"/><Relationship Id="rId6" Type="http://schemas.openxmlformats.org/officeDocument/2006/relationships/image" Target="../media/image8.png"/><Relationship Id="rId7" Type="http://schemas.openxmlformats.org/officeDocument/2006/relationships/hyperlink" Target="https://www.instagram.com/jacobsconnects/" TargetMode="External"/><Relationship Id="rId8" Type="http://schemas.openxmlformats.org/officeDocument/2006/relationships/image" Target="../media/image9.png"/><Relationship Id="rId9" Type="http://schemas.openxmlformats.org/officeDocument/2006/relationships/hyperlink" Target="https://www.youtube.com/user/jacobsworldwide" TargetMode="External"/><Relationship Id="rId10" Type="http://schemas.openxmlformats.org/officeDocument/2006/relationships/image" Target="../media/image10.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tent Black Bulle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Rectangle 13">
            <a:extLst>
              <a:ext uri="{FF2B5EF4-FFF2-40B4-BE49-F238E27FC236}">
                <a16:creationId xmlns:a16="http://schemas.microsoft.com/office/drawing/2014/main" xmlns="" id="{9F5B10BB-2279-444D-A69E-B8C415407EFF}"/>
              </a:ext>
            </a:extLst>
          </p:cNvPr>
          <p:cNvSpPr/>
          <p:nvPr userDrawn="1"/>
        </p:nvSpPr>
        <p:spPr>
          <a:xfrm>
            <a:off x="0" y="0"/>
            <a:ext cx="137160" cy="51435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79" tIns="34289" rIns="68579" bIns="34289" rtlCol="0" anchor="ctr"/>
          <a:lstStyle/>
          <a:p>
            <a:pPr algn="ctr" defTabSz="685783"/>
            <a:endParaRPr lang="en-US" sz="1400">
              <a:solidFill>
                <a:srgbClr val="FFFFFF"/>
              </a:solidFill>
              <a:latin typeface="Jacobs Chronos"/>
            </a:endParaRPr>
          </a:p>
        </p:txBody>
      </p:sp>
      <p:cxnSp>
        <p:nvCxnSpPr>
          <p:cNvPr id="15" name="Straight Connector 14">
            <a:extLst>
              <a:ext uri="{FF2B5EF4-FFF2-40B4-BE49-F238E27FC236}">
                <a16:creationId xmlns:a16="http://schemas.microsoft.com/office/drawing/2014/main" xmlns="" id="{197C72B8-85D1-40F1-943D-22DB1FC9F4C8}"/>
              </a:ext>
            </a:extLst>
          </p:cNvPr>
          <p:cNvCxnSpPr/>
          <p:nvPr userDrawn="1"/>
        </p:nvCxnSpPr>
        <p:spPr>
          <a:xfrm>
            <a:off x="240030" y="4663440"/>
            <a:ext cx="864108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6408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Red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1" name="Group 10">
            <a:extLst>
              <a:ext uri="{FF2B5EF4-FFF2-40B4-BE49-F238E27FC236}">
                <a16:creationId xmlns:a16="http://schemas.microsoft.com/office/drawing/2014/main" xmlns="" id="{3942DA99-6BA4-4DA7-8651-80752B5462FE}"/>
              </a:ext>
            </a:extLst>
          </p:cNvPr>
          <p:cNvGrpSpPr/>
          <p:nvPr userDrawn="1"/>
        </p:nvGrpSpPr>
        <p:grpSpPr>
          <a:xfrm>
            <a:off x="1" y="5006340"/>
            <a:ext cx="9152097" cy="137160"/>
            <a:chOff x="0" y="5303520"/>
            <a:chExt cx="12202796" cy="594360"/>
          </a:xfrm>
        </p:grpSpPr>
        <p:sp>
          <p:nvSpPr>
            <p:cNvPr id="15" name="Rectangle 14">
              <a:extLst>
                <a:ext uri="{FF2B5EF4-FFF2-40B4-BE49-F238E27FC236}">
                  <a16:creationId xmlns:a16="http://schemas.microsoft.com/office/drawing/2014/main" xmlns="" id="{9FC97499-E988-4B11-B114-5E15CA266BF8}"/>
                </a:ext>
              </a:extLst>
            </p:cNvPr>
            <p:cNvSpPr/>
            <p:nvPr userDrawn="1"/>
          </p:nvSpPr>
          <p:spPr>
            <a:xfrm>
              <a:off x="9245604" y="5303520"/>
              <a:ext cx="2651760" cy="594360"/>
            </a:xfrm>
            <a:prstGeom prst="rect">
              <a:avLst/>
            </a:prstGeom>
            <a:solidFill>
              <a:srgbClr val="D728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6" name="Rectangle 15">
              <a:extLst>
                <a:ext uri="{FF2B5EF4-FFF2-40B4-BE49-F238E27FC236}">
                  <a16:creationId xmlns:a16="http://schemas.microsoft.com/office/drawing/2014/main" xmlns="" id="{4BB952E0-2CF7-48F8-8262-7CE47CD99877}"/>
                </a:ext>
              </a:extLst>
            </p:cNvPr>
            <p:cNvSpPr/>
            <p:nvPr userDrawn="1"/>
          </p:nvSpPr>
          <p:spPr>
            <a:xfrm>
              <a:off x="11868149" y="5303520"/>
              <a:ext cx="334647" cy="594360"/>
            </a:xfrm>
            <a:prstGeom prst="rect">
              <a:avLst/>
            </a:prstGeom>
            <a:solidFill>
              <a:srgbClr val="690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7" name="Rectangle 16">
              <a:extLst>
                <a:ext uri="{FF2B5EF4-FFF2-40B4-BE49-F238E27FC236}">
                  <a16:creationId xmlns:a16="http://schemas.microsoft.com/office/drawing/2014/main" xmlns="" id="{A3AC656F-3F0C-49A2-81C1-78C572069D73}"/>
                </a:ext>
              </a:extLst>
            </p:cNvPr>
            <p:cNvSpPr/>
            <p:nvPr userDrawn="1"/>
          </p:nvSpPr>
          <p:spPr>
            <a:xfrm>
              <a:off x="0" y="5303520"/>
              <a:ext cx="9323754" cy="594360"/>
            </a:xfrm>
            <a:prstGeom prst="rect">
              <a:avLst/>
            </a:prstGeom>
            <a:solidFill>
              <a:srgbClr val="FF46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grpSp>
    </p:spTree>
    <p:extLst>
      <p:ext uri="{BB962C8B-B14F-4D97-AF65-F5344CB8AC3E}">
        <p14:creationId xmlns:p14="http://schemas.microsoft.com/office/powerpoint/2010/main" val="1551968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Yellow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0" name="Group 9">
            <a:extLst>
              <a:ext uri="{FF2B5EF4-FFF2-40B4-BE49-F238E27FC236}">
                <a16:creationId xmlns:a16="http://schemas.microsoft.com/office/drawing/2014/main" xmlns="" id="{C35AFC50-E6B6-4E43-B4E7-F9E2A95E63EC}"/>
              </a:ext>
            </a:extLst>
          </p:cNvPr>
          <p:cNvGrpSpPr/>
          <p:nvPr userDrawn="1"/>
        </p:nvGrpSpPr>
        <p:grpSpPr>
          <a:xfrm>
            <a:off x="1" y="5006340"/>
            <a:ext cx="9152097" cy="137160"/>
            <a:chOff x="0" y="5303520"/>
            <a:chExt cx="12202796" cy="594360"/>
          </a:xfrm>
        </p:grpSpPr>
        <p:sp>
          <p:nvSpPr>
            <p:cNvPr id="12" name="Rectangle 11">
              <a:extLst>
                <a:ext uri="{FF2B5EF4-FFF2-40B4-BE49-F238E27FC236}">
                  <a16:creationId xmlns:a16="http://schemas.microsoft.com/office/drawing/2014/main" xmlns="" id="{1A2B86E2-F045-4370-94FD-B80A57E52011}"/>
                </a:ext>
              </a:extLst>
            </p:cNvPr>
            <p:cNvSpPr/>
            <p:nvPr userDrawn="1"/>
          </p:nvSpPr>
          <p:spPr>
            <a:xfrm>
              <a:off x="9245604" y="5303520"/>
              <a:ext cx="2651760" cy="594360"/>
            </a:xfrm>
            <a:prstGeom prst="rect">
              <a:avLst/>
            </a:prstGeom>
            <a:solidFill>
              <a:srgbClr val="FFA01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3" name="Rectangle 12">
              <a:extLst>
                <a:ext uri="{FF2B5EF4-FFF2-40B4-BE49-F238E27FC236}">
                  <a16:creationId xmlns:a16="http://schemas.microsoft.com/office/drawing/2014/main" xmlns="" id="{C6F66FD7-E36D-4A8C-9C0D-409917212467}"/>
                </a:ext>
              </a:extLst>
            </p:cNvPr>
            <p:cNvSpPr/>
            <p:nvPr userDrawn="1"/>
          </p:nvSpPr>
          <p:spPr>
            <a:xfrm>
              <a:off x="11868149" y="5303520"/>
              <a:ext cx="334647" cy="594360"/>
            </a:xfrm>
            <a:prstGeom prst="rect">
              <a:avLst/>
            </a:prstGeom>
            <a:solidFill>
              <a:srgbClr val="A04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4" name="Rectangle 13">
              <a:extLst>
                <a:ext uri="{FF2B5EF4-FFF2-40B4-BE49-F238E27FC236}">
                  <a16:creationId xmlns:a16="http://schemas.microsoft.com/office/drawing/2014/main" xmlns="" id="{54169620-5373-445A-839E-0A597466E92E}"/>
                </a:ext>
              </a:extLst>
            </p:cNvPr>
            <p:cNvSpPr/>
            <p:nvPr userDrawn="1"/>
          </p:nvSpPr>
          <p:spPr>
            <a:xfrm>
              <a:off x="0" y="5303520"/>
              <a:ext cx="9323754" cy="594360"/>
            </a:xfrm>
            <a:prstGeom prst="rect">
              <a:avLst/>
            </a:prstGeom>
            <a:solidFill>
              <a:srgbClr val="FFB4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grpSp>
    </p:spTree>
    <p:extLst>
      <p:ext uri="{BB962C8B-B14F-4D97-AF65-F5344CB8AC3E}">
        <p14:creationId xmlns:p14="http://schemas.microsoft.com/office/powerpoint/2010/main" val="31100877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Green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p>
            <a:r>
              <a:rPr lang="en-AU">
                <a:solidFill>
                  <a:srgbClr val="000000"/>
                </a:solidFill>
                <a:latin typeface="Jacobs Chronos"/>
              </a:rPr>
              <a:t>©Jacobs 2019</a:t>
            </a:r>
            <a:endParaRPr lang="en-AU" dirty="0">
              <a:solidFill>
                <a:srgbClr val="000000"/>
              </a:solidFill>
              <a:latin typeface="Jacobs Chronos"/>
            </a:endParaRP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1" name="Group 10">
            <a:extLst>
              <a:ext uri="{FF2B5EF4-FFF2-40B4-BE49-F238E27FC236}">
                <a16:creationId xmlns:a16="http://schemas.microsoft.com/office/drawing/2014/main" xmlns="" id="{F90E0E93-EEE6-4D51-9F5C-4F52ACDE3916}"/>
              </a:ext>
            </a:extLst>
          </p:cNvPr>
          <p:cNvGrpSpPr/>
          <p:nvPr userDrawn="1"/>
        </p:nvGrpSpPr>
        <p:grpSpPr>
          <a:xfrm>
            <a:off x="1" y="5006340"/>
            <a:ext cx="9152097" cy="137160"/>
            <a:chOff x="0" y="5303520"/>
            <a:chExt cx="12202796" cy="594360"/>
          </a:xfrm>
        </p:grpSpPr>
        <p:sp>
          <p:nvSpPr>
            <p:cNvPr id="15" name="Rectangle 14">
              <a:extLst>
                <a:ext uri="{FF2B5EF4-FFF2-40B4-BE49-F238E27FC236}">
                  <a16:creationId xmlns:a16="http://schemas.microsoft.com/office/drawing/2014/main" xmlns="" id="{26A910FC-EEC9-4E32-9C79-04B4D2C5033B}"/>
                </a:ext>
              </a:extLst>
            </p:cNvPr>
            <p:cNvSpPr/>
            <p:nvPr userDrawn="1"/>
          </p:nvSpPr>
          <p:spPr>
            <a:xfrm>
              <a:off x="9245604" y="5303520"/>
              <a:ext cx="2651760" cy="594360"/>
            </a:xfrm>
            <a:prstGeom prst="rect">
              <a:avLst/>
            </a:prstGeom>
            <a:solidFill>
              <a:srgbClr val="007D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6" name="Rectangle 15">
              <a:extLst>
                <a:ext uri="{FF2B5EF4-FFF2-40B4-BE49-F238E27FC236}">
                  <a16:creationId xmlns:a16="http://schemas.microsoft.com/office/drawing/2014/main" xmlns="" id="{7D262B7C-8609-4D89-A827-E2F2D0992C62}"/>
                </a:ext>
              </a:extLst>
            </p:cNvPr>
            <p:cNvSpPr/>
            <p:nvPr userDrawn="1"/>
          </p:nvSpPr>
          <p:spPr>
            <a:xfrm>
              <a:off x="11868149" y="5303520"/>
              <a:ext cx="334647" cy="594360"/>
            </a:xfrm>
            <a:prstGeom prst="rect">
              <a:avLst/>
            </a:prstGeom>
            <a:solidFill>
              <a:srgbClr val="003C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7" name="Rectangle 16">
              <a:extLst>
                <a:ext uri="{FF2B5EF4-FFF2-40B4-BE49-F238E27FC236}">
                  <a16:creationId xmlns:a16="http://schemas.microsoft.com/office/drawing/2014/main" xmlns="" id="{A888E613-23F0-43B0-BB12-5224CC248F1C}"/>
                </a:ext>
              </a:extLst>
            </p:cNvPr>
            <p:cNvSpPr/>
            <p:nvPr userDrawn="1"/>
          </p:nvSpPr>
          <p:spPr>
            <a:xfrm>
              <a:off x="0" y="5303520"/>
              <a:ext cx="9323754" cy="594360"/>
            </a:xfrm>
            <a:prstGeom prst="rect">
              <a:avLst/>
            </a:prstGeom>
            <a:solidFill>
              <a:srgbClr val="0AD2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grpSp>
    </p:spTree>
    <p:extLst>
      <p:ext uri="{BB962C8B-B14F-4D97-AF65-F5344CB8AC3E}">
        <p14:creationId xmlns:p14="http://schemas.microsoft.com/office/powerpoint/2010/main" val="5905849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ack Cover Blue 1">
    <p:spTree>
      <p:nvGrpSpPr>
        <p:cNvPr id="1" name=""/>
        <p:cNvGrpSpPr/>
        <p:nvPr/>
      </p:nvGrpSpPr>
      <p:grpSpPr>
        <a:xfrm>
          <a:off x="0" y="0"/>
          <a:ext cx="0" cy="0"/>
          <a:chOff x="0" y="0"/>
          <a:chExt cx="0" cy="0"/>
        </a:xfrm>
      </p:grpSpPr>
      <p:grpSp>
        <p:nvGrpSpPr>
          <p:cNvPr id="59" name="Group 58">
            <a:extLst>
              <a:ext uri="{FF2B5EF4-FFF2-40B4-BE49-F238E27FC236}">
                <a16:creationId xmlns:a16="http://schemas.microsoft.com/office/drawing/2014/main" xmlns="" id="{27D40AD0-5D9B-4347-8016-757E80747E76}"/>
              </a:ext>
            </a:extLst>
          </p:cNvPr>
          <p:cNvGrpSpPr/>
          <p:nvPr userDrawn="1"/>
        </p:nvGrpSpPr>
        <p:grpSpPr>
          <a:xfrm>
            <a:off x="1179010" y="0"/>
            <a:ext cx="7964990" cy="4058602"/>
            <a:chOff x="1572014" y="0"/>
            <a:chExt cx="10619986" cy="5411469"/>
          </a:xfrm>
        </p:grpSpPr>
        <p:pic>
          <p:nvPicPr>
            <p:cNvPr id="60" name="Picture 59">
              <a:extLst>
                <a:ext uri="{FF2B5EF4-FFF2-40B4-BE49-F238E27FC236}">
                  <a16:creationId xmlns:a16="http://schemas.microsoft.com/office/drawing/2014/main" xmlns="" id="{245104B9-E223-42AF-9228-4D9DBA103E1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72014" y="1107030"/>
              <a:ext cx="10619986" cy="4304439"/>
            </a:xfrm>
            <a:prstGeom prst="rect">
              <a:avLst/>
            </a:prstGeom>
          </p:spPr>
        </p:pic>
        <p:sp>
          <p:nvSpPr>
            <p:cNvPr id="61" name="Rectangle 60">
              <a:extLst>
                <a:ext uri="{FF2B5EF4-FFF2-40B4-BE49-F238E27FC236}">
                  <a16:creationId xmlns:a16="http://schemas.microsoft.com/office/drawing/2014/main" xmlns="" id="{ECA9C7F8-F075-46B3-BC20-F7BC754AB4B6}"/>
                </a:ext>
              </a:extLst>
            </p:cNvPr>
            <p:cNvSpPr/>
            <p:nvPr userDrawn="1"/>
          </p:nvSpPr>
          <p:spPr>
            <a:xfrm>
              <a:off x="1581785" y="247014"/>
              <a:ext cx="10607040" cy="879231"/>
            </a:xfrm>
            <a:prstGeom prst="rect">
              <a:avLst/>
            </a:prstGeom>
            <a:solidFill>
              <a:srgbClr val="0A7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sp>
          <p:nvSpPr>
            <p:cNvPr id="62" name="Rectangle 61">
              <a:extLst>
                <a:ext uri="{FF2B5EF4-FFF2-40B4-BE49-F238E27FC236}">
                  <a16:creationId xmlns:a16="http://schemas.microsoft.com/office/drawing/2014/main" xmlns="" id="{27D2CEBA-062E-4A76-86B2-E30ADE7C31E0}"/>
                </a:ext>
              </a:extLst>
            </p:cNvPr>
            <p:cNvSpPr/>
            <p:nvPr userDrawn="1"/>
          </p:nvSpPr>
          <p:spPr>
            <a:xfrm>
              <a:off x="1581785" y="0"/>
              <a:ext cx="10607040" cy="274320"/>
            </a:xfrm>
            <a:prstGeom prst="rect">
              <a:avLst/>
            </a:prstGeom>
            <a:solidFill>
              <a:srgbClr val="231E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grpSp>
      <p:sp>
        <p:nvSpPr>
          <p:cNvPr id="63" name="Title 1">
            <a:extLst>
              <a:ext uri="{FF2B5EF4-FFF2-40B4-BE49-F238E27FC236}">
                <a16:creationId xmlns:a16="http://schemas.microsoft.com/office/drawing/2014/main" xmlns="" id="{A7F61A64-3CDE-4167-85CB-90C6332EF1A3}"/>
              </a:ext>
            </a:extLst>
          </p:cNvPr>
          <p:cNvSpPr>
            <a:spLocks noGrp="1"/>
          </p:cNvSpPr>
          <p:nvPr>
            <p:ph type="ctrTitle" hasCustomPrompt="1"/>
          </p:nvPr>
        </p:nvSpPr>
        <p:spPr>
          <a:xfrm>
            <a:off x="1666533" y="1176410"/>
            <a:ext cx="4800600" cy="1028700"/>
          </a:xfrm>
          <a:prstGeom prst="rect">
            <a:avLst/>
          </a:prstGeom>
        </p:spPr>
        <p:txBody>
          <a:bodyPr lIns="68577" tIns="34289" rIns="68577" bIns="34289" anchor="b"/>
          <a:lstStyle>
            <a:lvl1pPr algn="l">
              <a:defRPr sz="3200">
                <a:solidFill>
                  <a:schemeClr val="bg1"/>
                </a:solidFill>
              </a:defRPr>
            </a:lvl1pPr>
          </a:lstStyle>
          <a:p>
            <a:r>
              <a:rPr lang="en-US" dirty="0"/>
              <a:t>Thank You</a:t>
            </a:r>
          </a:p>
        </p:txBody>
      </p:sp>
      <p:sp>
        <p:nvSpPr>
          <p:cNvPr id="64" name="Subtitle 2">
            <a:extLst>
              <a:ext uri="{FF2B5EF4-FFF2-40B4-BE49-F238E27FC236}">
                <a16:creationId xmlns:a16="http://schemas.microsoft.com/office/drawing/2014/main" xmlns="" id="{9FD1511E-B62B-4097-A97D-8D9B2E4AD4AF}"/>
              </a:ext>
            </a:extLst>
          </p:cNvPr>
          <p:cNvSpPr>
            <a:spLocks noGrp="1"/>
          </p:cNvSpPr>
          <p:nvPr>
            <p:ph type="subTitle" idx="1" hasCustomPrompt="1"/>
          </p:nvPr>
        </p:nvSpPr>
        <p:spPr>
          <a:xfrm>
            <a:off x="1666533" y="2507598"/>
            <a:ext cx="4800600" cy="822960"/>
          </a:xfrm>
          <a:prstGeom prst="rect">
            <a:avLst/>
          </a:prstGeom>
        </p:spPr>
        <p:txBody>
          <a:bodyPr lIns="68577" tIns="34289" rIns="68577" bIns="34289"/>
          <a:lstStyle>
            <a:lvl1pPr marL="0" indent="0" algn="l">
              <a:buNone/>
              <a:defRPr sz="2100">
                <a:solidFill>
                  <a:schemeClr val="bg1"/>
                </a:solidFill>
              </a:defRPr>
            </a:lvl1pPr>
            <a:lvl2pPr marL="342884" indent="0" algn="ctr">
              <a:buNone/>
              <a:defRPr sz="1500"/>
            </a:lvl2pPr>
            <a:lvl3pPr marL="685766" indent="0" algn="ctr">
              <a:buNone/>
              <a:defRPr sz="140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dirty="0"/>
              <a:t>Other information, 28pt  </a:t>
            </a:r>
          </a:p>
        </p:txBody>
      </p:sp>
    </p:spTree>
    <p:extLst>
      <p:ext uri="{BB962C8B-B14F-4D97-AF65-F5344CB8AC3E}">
        <p14:creationId xmlns:p14="http://schemas.microsoft.com/office/powerpoint/2010/main" val="8004921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ack Cover Purple 1">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xmlns="" id="{6AE504DC-7314-44CB-9C4D-D1417B013B4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86341" y="830275"/>
            <a:ext cx="7964519" cy="3228329"/>
          </a:xfrm>
          <a:prstGeom prst="rect">
            <a:avLst/>
          </a:prstGeom>
          <a:solidFill>
            <a:srgbClr val="6F006E"/>
          </a:solidFill>
        </p:spPr>
      </p:pic>
      <p:grpSp>
        <p:nvGrpSpPr>
          <p:cNvPr id="6" name="Group 5">
            <a:extLst>
              <a:ext uri="{FF2B5EF4-FFF2-40B4-BE49-F238E27FC236}">
                <a16:creationId xmlns:a16="http://schemas.microsoft.com/office/drawing/2014/main" xmlns="" id="{CE216235-861E-4CD0-BEC0-AF3D1B4E1DB6}"/>
              </a:ext>
            </a:extLst>
          </p:cNvPr>
          <p:cNvGrpSpPr/>
          <p:nvPr userDrawn="1"/>
        </p:nvGrpSpPr>
        <p:grpSpPr>
          <a:xfrm>
            <a:off x="1186339" y="0"/>
            <a:ext cx="7955280" cy="844684"/>
            <a:chOff x="1581785" y="0"/>
            <a:chExt cx="10607040" cy="1126245"/>
          </a:xfrm>
        </p:grpSpPr>
        <p:sp>
          <p:nvSpPr>
            <p:cNvPr id="7" name="Rectangle 6">
              <a:extLst>
                <a:ext uri="{FF2B5EF4-FFF2-40B4-BE49-F238E27FC236}">
                  <a16:creationId xmlns:a16="http://schemas.microsoft.com/office/drawing/2014/main" xmlns="" id="{4C42AADD-502D-4152-8B36-EC246279832D}"/>
                </a:ext>
              </a:extLst>
            </p:cNvPr>
            <p:cNvSpPr/>
            <p:nvPr userDrawn="1"/>
          </p:nvSpPr>
          <p:spPr>
            <a:xfrm>
              <a:off x="1581785" y="247014"/>
              <a:ext cx="10607040" cy="879231"/>
            </a:xfrm>
            <a:prstGeom prst="rect">
              <a:avLst/>
            </a:prstGeom>
            <a:solidFill>
              <a:srgbClr val="A800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sp>
          <p:nvSpPr>
            <p:cNvPr id="8" name="Rectangle 7">
              <a:extLst>
                <a:ext uri="{FF2B5EF4-FFF2-40B4-BE49-F238E27FC236}">
                  <a16:creationId xmlns:a16="http://schemas.microsoft.com/office/drawing/2014/main" xmlns="" id="{8FED9C33-1382-426F-943B-9CDA2DA2A262}"/>
                </a:ext>
              </a:extLst>
            </p:cNvPr>
            <p:cNvSpPr/>
            <p:nvPr userDrawn="1"/>
          </p:nvSpPr>
          <p:spPr>
            <a:xfrm>
              <a:off x="1581785" y="0"/>
              <a:ext cx="10607040" cy="274320"/>
            </a:xfrm>
            <a:prstGeom prst="rect">
              <a:avLst/>
            </a:prstGeom>
            <a:solidFill>
              <a:srgbClr val="6F00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grpSp>
      <p:sp>
        <p:nvSpPr>
          <p:cNvPr id="9" name="Title 1">
            <a:extLst>
              <a:ext uri="{FF2B5EF4-FFF2-40B4-BE49-F238E27FC236}">
                <a16:creationId xmlns:a16="http://schemas.microsoft.com/office/drawing/2014/main" xmlns="" id="{76E2362A-61F6-4883-94BC-DEF42B3004A3}"/>
              </a:ext>
            </a:extLst>
          </p:cNvPr>
          <p:cNvSpPr>
            <a:spLocks noGrp="1"/>
          </p:cNvSpPr>
          <p:nvPr>
            <p:ph type="ctrTitle" hasCustomPrompt="1"/>
          </p:nvPr>
        </p:nvSpPr>
        <p:spPr>
          <a:xfrm>
            <a:off x="1666533" y="1176410"/>
            <a:ext cx="4800600" cy="1028700"/>
          </a:xfrm>
          <a:prstGeom prst="rect">
            <a:avLst/>
          </a:prstGeom>
        </p:spPr>
        <p:txBody>
          <a:bodyPr lIns="68577" tIns="34289" rIns="68577" bIns="34289" anchor="b"/>
          <a:lstStyle>
            <a:lvl1pPr algn="l">
              <a:defRPr sz="3200">
                <a:solidFill>
                  <a:schemeClr val="bg1"/>
                </a:solidFill>
              </a:defRPr>
            </a:lvl1pPr>
          </a:lstStyle>
          <a:p>
            <a:r>
              <a:rPr lang="en-US" dirty="0"/>
              <a:t>Thank You</a:t>
            </a:r>
          </a:p>
        </p:txBody>
      </p:sp>
      <p:sp>
        <p:nvSpPr>
          <p:cNvPr id="10" name="Subtitle 2">
            <a:extLst>
              <a:ext uri="{FF2B5EF4-FFF2-40B4-BE49-F238E27FC236}">
                <a16:creationId xmlns:a16="http://schemas.microsoft.com/office/drawing/2014/main" xmlns="" id="{5003B944-E549-4D32-A21A-BCB050EFAE96}"/>
              </a:ext>
            </a:extLst>
          </p:cNvPr>
          <p:cNvSpPr>
            <a:spLocks noGrp="1"/>
          </p:cNvSpPr>
          <p:nvPr>
            <p:ph type="subTitle" idx="1" hasCustomPrompt="1"/>
          </p:nvPr>
        </p:nvSpPr>
        <p:spPr>
          <a:xfrm>
            <a:off x="1666533" y="2507598"/>
            <a:ext cx="4800600" cy="822960"/>
          </a:xfrm>
          <a:prstGeom prst="rect">
            <a:avLst/>
          </a:prstGeom>
        </p:spPr>
        <p:txBody>
          <a:bodyPr lIns="68577" tIns="34289" rIns="68577" bIns="34289"/>
          <a:lstStyle>
            <a:lvl1pPr marL="0" indent="0" algn="l">
              <a:buNone/>
              <a:defRPr sz="2100">
                <a:solidFill>
                  <a:schemeClr val="bg1"/>
                </a:solidFill>
              </a:defRPr>
            </a:lvl1pPr>
            <a:lvl2pPr marL="342884" indent="0" algn="ctr">
              <a:buNone/>
              <a:defRPr sz="1500"/>
            </a:lvl2pPr>
            <a:lvl3pPr marL="685766" indent="0" algn="ctr">
              <a:buNone/>
              <a:defRPr sz="140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dirty="0"/>
              <a:t>Other information, 28pt  </a:t>
            </a:r>
          </a:p>
        </p:txBody>
      </p:sp>
    </p:spTree>
    <p:extLst>
      <p:ext uri="{BB962C8B-B14F-4D97-AF65-F5344CB8AC3E}">
        <p14:creationId xmlns:p14="http://schemas.microsoft.com/office/powerpoint/2010/main" val="37601815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ack Cover Red 1">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xmlns="" id="{CBD7953F-2CEC-49FD-9143-A18FFEBAE699}"/>
              </a:ext>
            </a:extLst>
          </p:cNvPr>
          <p:cNvGrpSpPr/>
          <p:nvPr userDrawn="1"/>
        </p:nvGrpSpPr>
        <p:grpSpPr>
          <a:xfrm>
            <a:off x="1177647" y="0"/>
            <a:ext cx="7966355" cy="4058602"/>
            <a:chOff x="1570193" y="0"/>
            <a:chExt cx="10621807" cy="5411469"/>
          </a:xfrm>
        </p:grpSpPr>
        <p:pic>
          <p:nvPicPr>
            <p:cNvPr id="4" name="Picture 3">
              <a:extLst>
                <a:ext uri="{FF2B5EF4-FFF2-40B4-BE49-F238E27FC236}">
                  <a16:creationId xmlns:a16="http://schemas.microsoft.com/office/drawing/2014/main" xmlns="" id="{1F99D95C-68CF-4E22-948C-DFAD50B79DE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70193" y="1107030"/>
              <a:ext cx="10621807" cy="4304439"/>
            </a:xfrm>
            <a:prstGeom prst="rect">
              <a:avLst/>
            </a:prstGeom>
          </p:spPr>
        </p:pic>
        <p:sp>
          <p:nvSpPr>
            <p:cNvPr id="5" name="Rectangle 4">
              <a:extLst>
                <a:ext uri="{FF2B5EF4-FFF2-40B4-BE49-F238E27FC236}">
                  <a16:creationId xmlns:a16="http://schemas.microsoft.com/office/drawing/2014/main" xmlns="" id="{C44AF1E9-C422-45F4-BA0F-E18879906F83}"/>
                </a:ext>
              </a:extLst>
            </p:cNvPr>
            <p:cNvSpPr/>
            <p:nvPr userDrawn="1"/>
          </p:nvSpPr>
          <p:spPr>
            <a:xfrm>
              <a:off x="1581785" y="247014"/>
              <a:ext cx="10607040" cy="879231"/>
            </a:xfrm>
            <a:prstGeom prst="rect">
              <a:avLst/>
            </a:prstGeom>
            <a:solidFill>
              <a:srgbClr val="FF46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sp>
          <p:nvSpPr>
            <p:cNvPr id="6" name="Rectangle 5">
              <a:extLst>
                <a:ext uri="{FF2B5EF4-FFF2-40B4-BE49-F238E27FC236}">
                  <a16:creationId xmlns:a16="http://schemas.microsoft.com/office/drawing/2014/main" xmlns="" id="{957EEAFE-09AD-44A7-A787-4D480FA4E3DD}"/>
                </a:ext>
              </a:extLst>
            </p:cNvPr>
            <p:cNvSpPr/>
            <p:nvPr userDrawn="1"/>
          </p:nvSpPr>
          <p:spPr>
            <a:xfrm>
              <a:off x="1581785" y="0"/>
              <a:ext cx="10607040" cy="274320"/>
            </a:xfrm>
            <a:prstGeom prst="rect">
              <a:avLst/>
            </a:prstGeom>
            <a:solidFill>
              <a:srgbClr val="D728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grpSp>
      <p:sp>
        <p:nvSpPr>
          <p:cNvPr id="7" name="Title 1">
            <a:extLst>
              <a:ext uri="{FF2B5EF4-FFF2-40B4-BE49-F238E27FC236}">
                <a16:creationId xmlns:a16="http://schemas.microsoft.com/office/drawing/2014/main" xmlns="" id="{A62AC4E7-EB97-4491-AA7E-434973D72177}"/>
              </a:ext>
            </a:extLst>
          </p:cNvPr>
          <p:cNvSpPr>
            <a:spLocks noGrp="1"/>
          </p:cNvSpPr>
          <p:nvPr>
            <p:ph type="ctrTitle" hasCustomPrompt="1"/>
          </p:nvPr>
        </p:nvSpPr>
        <p:spPr>
          <a:xfrm>
            <a:off x="1666533" y="1176410"/>
            <a:ext cx="4800600" cy="1028700"/>
          </a:xfrm>
          <a:prstGeom prst="rect">
            <a:avLst/>
          </a:prstGeom>
        </p:spPr>
        <p:txBody>
          <a:bodyPr lIns="68577" tIns="34289" rIns="68577" bIns="34289" anchor="b"/>
          <a:lstStyle>
            <a:lvl1pPr algn="l">
              <a:defRPr sz="3200">
                <a:solidFill>
                  <a:schemeClr val="bg1"/>
                </a:solidFill>
              </a:defRPr>
            </a:lvl1pPr>
          </a:lstStyle>
          <a:p>
            <a:r>
              <a:rPr lang="en-US" dirty="0"/>
              <a:t>Thank You</a:t>
            </a:r>
          </a:p>
        </p:txBody>
      </p:sp>
      <p:sp>
        <p:nvSpPr>
          <p:cNvPr id="8" name="Subtitle 2">
            <a:extLst>
              <a:ext uri="{FF2B5EF4-FFF2-40B4-BE49-F238E27FC236}">
                <a16:creationId xmlns:a16="http://schemas.microsoft.com/office/drawing/2014/main" xmlns="" id="{ADB1696D-6D05-4956-B98D-EA4162819138}"/>
              </a:ext>
            </a:extLst>
          </p:cNvPr>
          <p:cNvSpPr>
            <a:spLocks noGrp="1"/>
          </p:cNvSpPr>
          <p:nvPr>
            <p:ph type="subTitle" idx="1" hasCustomPrompt="1"/>
          </p:nvPr>
        </p:nvSpPr>
        <p:spPr>
          <a:xfrm>
            <a:off x="1666533" y="2507598"/>
            <a:ext cx="4800600" cy="822960"/>
          </a:xfrm>
          <a:prstGeom prst="rect">
            <a:avLst/>
          </a:prstGeom>
        </p:spPr>
        <p:txBody>
          <a:bodyPr lIns="68577" tIns="34289" rIns="68577" bIns="34289"/>
          <a:lstStyle>
            <a:lvl1pPr marL="0" indent="0" algn="l">
              <a:buNone/>
              <a:defRPr sz="2100">
                <a:solidFill>
                  <a:schemeClr val="bg1"/>
                </a:solidFill>
              </a:defRPr>
            </a:lvl1pPr>
            <a:lvl2pPr marL="342884" indent="0" algn="ctr">
              <a:buNone/>
              <a:defRPr sz="1500"/>
            </a:lvl2pPr>
            <a:lvl3pPr marL="685766" indent="0" algn="ctr">
              <a:buNone/>
              <a:defRPr sz="140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dirty="0"/>
              <a:t>Other information, 28pt  </a:t>
            </a:r>
          </a:p>
        </p:txBody>
      </p:sp>
    </p:spTree>
    <p:extLst>
      <p:ext uri="{BB962C8B-B14F-4D97-AF65-F5344CB8AC3E}">
        <p14:creationId xmlns:p14="http://schemas.microsoft.com/office/powerpoint/2010/main" val="29167896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ack Cover Yellow 1">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xmlns="" id="{6407A0F4-C136-4AFC-ACF9-D497162F1EA0}"/>
              </a:ext>
            </a:extLst>
          </p:cNvPr>
          <p:cNvGrpSpPr/>
          <p:nvPr userDrawn="1"/>
        </p:nvGrpSpPr>
        <p:grpSpPr>
          <a:xfrm>
            <a:off x="1177647" y="0"/>
            <a:ext cx="7966355" cy="4058602"/>
            <a:chOff x="1570192" y="0"/>
            <a:chExt cx="10621807" cy="5411469"/>
          </a:xfrm>
        </p:grpSpPr>
        <p:pic>
          <p:nvPicPr>
            <p:cNvPr id="4" name="Picture 3">
              <a:extLst>
                <a:ext uri="{FF2B5EF4-FFF2-40B4-BE49-F238E27FC236}">
                  <a16:creationId xmlns:a16="http://schemas.microsoft.com/office/drawing/2014/main" xmlns="" id="{6F240012-04C1-4ACA-B25D-D08ADB1C508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70192" y="1107030"/>
              <a:ext cx="10621807" cy="4304439"/>
            </a:xfrm>
            <a:prstGeom prst="rect">
              <a:avLst/>
            </a:prstGeom>
          </p:spPr>
        </p:pic>
        <p:sp>
          <p:nvSpPr>
            <p:cNvPr id="5" name="Rectangle 4">
              <a:extLst>
                <a:ext uri="{FF2B5EF4-FFF2-40B4-BE49-F238E27FC236}">
                  <a16:creationId xmlns:a16="http://schemas.microsoft.com/office/drawing/2014/main" xmlns="" id="{3544F831-BECB-4384-B834-C4A1B5697076}"/>
                </a:ext>
              </a:extLst>
            </p:cNvPr>
            <p:cNvSpPr/>
            <p:nvPr userDrawn="1"/>
          </p:nvSpPr>
          <p:spPr>
            <a:xfrm>
              <a:off x="1581785" y="247014"/>
              <a:ext cx="10607040" cy="879231"/>
            </a:xfrm>
            <a:prstGeom prst="rect">
              <a:avLst/>
            </a:prstGeom>
            <a:solidFill>
              <a:srgbClr val="FFB4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sp>
          <p:nvSpPr>
            <p:cNvPr id="6" name="Rectangle 5">
              <a:extLst>
                <a:ext uri="{FF2B5EF4-FFF2-40B4-BE49-F238E27FC236}">
                  <a16:creationId xmlns:a16="http://schemas.microsoft.com/office/drawing/2014/main" xmlns="" id="{C700C554-EE42-4A2E-8CDA-CA681774E516}"/>
                </a:ext>
              </a:extLst>
            </p:cNvPr>
            <p:cNvSpPr/>
            <p:nvPr userDrawn="1"/>
          </p:nvSpPr>
          <p:spPr>
            <a:xfrm>
              <a:off x="1581785" y="0"/>
              <a:ext cx="10607040" cy="274320"/>
            </a:xfrm>
            <a:prstGeom prst="rect">
              <a:avLst/>
            </a:prstGeom>
            <a:solidFill>
              <a:srgbClr val="FFA01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grpSp>
      <p:sp>
        <p:nvSpPr>
          <p:cNvPr id="8" name="Subtitle 2">
            <a:extLst>
              <a:ext uri="{FF2B5EF4-FFF2-40B4-BE49-F238E27FC236}">
                <a16:creationId xmlns:a16="http://schemas.microsoft.com/office/drawing/2014/main" xmlns="" id="{6013827B-CA75-4A46-B871-44D669F75440}"/>
              </a:ext>
            </a:extLst>
          </p:cNvPr>
          <p:cNvSpPr>
            <a:spLocks noGrp="1"/>
          </p:cNvSpPr>
          <p:nvPr>
            <p:ph type="subTitle" idx="1" hasCustomPrompt="1"/>
          </p:nvPr>
        </p:nvSpPr>
        <p:spPr>
          <a:xfrm>
            <a:off x="1666533" y="2507598"/>
            <a:ext cx="4800600" cy="822960"/>
          </a:xfrm>
          <a:prstGeom prst="rect">
            <a:avLst/>
          </a:prstGeom>
        </p:spPr>
        <p:txBody>
          <a:bodyPr lIns="68577" tIns="34289" rIns="68577" bIns="34289"/>
          <a:lstStyle>
            <a:lvl1pPr marL="0" indent="0" algn="l">
              <a:buNone/>
              <a:defRPr sz="2100">
                <a:solidFill>
                  <a:schemeClr val="tx1"/>
                </a:solidFill>
              </a:defRPr>
            </a:lvl1pPr>
            <a:lvl2pPr marL="342884" indent="0" algn="ctr">
              <a:buNone/>
              <a:defRPr sz="1500"/>
            </a:lvl2pPr>
            <a:lvl3pPr marL="685766" indent="0" algn="ctr">
              <a:buNone/>
              <a:defRPr sz="140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dirty="0"/>
              <a:t>Other information, 28pt  </a:t>
            </a:r>
          </a:p>
        </p:txBody>
      </p:sp>
      <p:sp>
        <p:nvSpPr>
          <p:cNvPr id="9" name="Title 1">
            <a:extLst>
              <a:ext uri="{FF2B5EF4-FFF2-40B4-BE49-F238E27FC236}">
                <a16:creationId xmlns:a16="http://schemas.microsoft.com/office/drawing/2014/main" xmlns="" id="{7184162D-55BE-425C-8D84-44A1BE9B67A8}"/>
              </a:ext>
            </a:extLst>
          </p:cNvPr>
          <p:cNvSpPr>
            <a:spLocks noGrp="1"/>
          </p:cNvSpPr>
          <p:nvPr>
            <p:ph type="ctrTitle" hasCustomPrompt="1"/>
          </p:nvPr>
        </p:nvSpPr>
        <p:spPr>
          <a:xfrm>
            <a:off x="1666533" y="1176410"/>
            <a:ext cx="4800600" cy="1028700"/>
          </a:xfrm>
          <a:prstGeom prst="rect">
            <a:avLst/>
          </a:prstGeom>
        </p:spPr>
        <p:txBody>
          <a:bodyPr lIns="68577" tIns="34289" rIns="68577" bIns="34289" anchor="b"/>
          <a:lstStyle>
            <a:lvl1pPr algn="l">
              <a:defRPr sz="3200">
                <a:solidFill>
                  <a:schemeClr val="tx1"/>
                </a:solidFill>
              </a:defRPr>
            </a:lvl1pPr>
          </a:lstStyle>
          <a:p>
            <a:r>
              <a:rPr lang="en-US" dirty="0"/>
              <a:t>Thank You</a:t>
            </a:r>
          </a:p>
        </p:txBody>
      </p:sp>
    </p:spTree>
    <p:extLst>
      <p:ext uri="{BB962C8B-B14F-4D97-AF65-F5344CB8AC3E}">
        <p14:creationId xmlns:p14="http://schemas.microsoft.com/office/powerpoint/2010/main" val="35615621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ack Cover Green 1">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xmlns="" id="{B834D91D-A186-4D05-BFD3-C949F892CB38}"/>
              </a:ext>
            </a:extLst>
          </p:cNvPr>
          <p:cNvGrpSpPr/>
          <p:nvPr userDrawn="1"/>
        </p:nvGrpSpPr>
        <p:grpSpPr>
          <a:xfrm>
            <a:off x="1177647" y="0"/>
            <a:ext cx="7966355" cy="4058602"/>
            <a:chOff x="1570192" y="0"/>
            <a:chExt cx="10621807" cy="5411469"/>
          </a:xfrm>
        </p:grpSpPr>
        <p:pic>
          <p:nvPicPr>
            <p:cNvPr id="4" name="Picture 3">
              <a:extLst>
                <a:ext uri="{FF2B5EF4-FFF2-40B4-BE49-F238E27FC236}">
                  <a16:creationId xmlns:a16="http://schemas.microsoft.com/office/drawing/2014/main" xmlns="" id="{CE63DA98-418A-4359-A075-3660B20FE90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70192" y="1107030"/>
              <a:ext cx="10621807" cy="4304439"/>
            </a:xfrm>
            <a:prstGeom prst="rect">
              <a:avLst/>
            </a:prstGeom>
          </p:spPr>
        </p:pic>
        <p:sp>
          <p:nvSpPr>
            <p:cNvPr id="5" name="Rectangle 4">
              <a:extLst>
                <a:ext uri="{FF2B5EF4-FFF2-40B4-BE49-F238E27FC236}">
                  <a16:creationId xmlns:a16="http://schemas.microsoft.com/office/drawing/2014/main" xmlns="" id="{9998795D-FDF1-49C0-9FBB-09DF165043AE}"/>
                </a:ext>
              </a:extLst>
            </p:cNvPr>
            <p:cNvSpPr/>
            <p:nvPr userDrawn="1"/>
          </p:nvSpPr>
          <p:spPr>
            <a:xfrm>
              <a:off x="1581785" y="247014"/>
              <a:ext cx="10607040" cy="879231"/>
            </a:xfrm>
            <a:prstGeom prst="rect">
              <a:avLst/>
            </a:prstGeom>
            <a:solidFill>
              <a:srgbClr val="09D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sp>
          <p:nvSpPr>
            <p:cNvPr id="6" name="Rectangle 5">
              <a:extLst>
                <a:ext uri="{FF2B5EF4-FFF2-40B4-BE49-F238E27FC236}">
                  <a16:creationId xmlns:a16="http://schemas.microsoft.com/office/drawing/2014/main" xmlns="" id="{2F85CA9B-4A79-492D-A389-B5AE05F56FFA}"/>
                </a:ext>
              </a:extLst>
            </p:cNvPr>
            <p:cNvSpPr/>
            <p:nvPr userDrawn="1"/>
          </p:nvSpPr>
          <p:spPr>
            <a:xfrm>
              <a:off x="1581785" y="0"/>
              <a:ext cx="10607040" cy="274320"/>
            </a:xfrm>
            <a:prstGeom prst="rect">
              <a:avLst/>
            </a:prstGeom>
            <a:solidFill>
              <a:srgbClr val="027C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grpSp>
      <p:sp>
        <p:nvSpPr>
          <p:cNvPr id="8" name="Subtitle 2">
            <a:extLst>
              <a:ext uri="{FF2B5EF4-FFF2-40B4-BE49-F238E27FC236}">
                <a16:creationId xmlns:a16="http://schemas.microsoft.com/office/drawing/2014/main" xmlns="" id="{96B498E0-A08A-4E2A-ABD6-DC7D4712A79F}"/>
              </a:ext>
            </a:extLst>
          </p:cNvPr>
          <p:cNvSpPr>
            <a:spLocks noGrp="1"/>
          </p:cNvSpPr>
          <p:nvPr>
            <p:ph type="subTitle" idx="1" hasCustomPrompt="1"/>
          </p:nvPr>
        </p:nvSpPr>
        <p:spPr>
          <a:xfrm>
            <a:off x="1666533" y="2507598"/>
            <a:ext cx="4800600" cy="822960"/>
          </a:xfrm>
          <a:prstGeom prst="rect">
            <a:avLst/>
          </a:prstGeom>
        </p:spPr>
        <p:txBody>
          <a:bodyPr lIns="68577" tIns="34289" rIns="68577" bIns="34289"/>
          <a:lstStyle>
            <a:lvl1pPr marL="0" indent="0" algn="l">
              <a:buNone/>
              <a:defRPr sz="2100">
                <a:solidFill>
                  <a:schemeClr val="bg1"/>
                </a:solidFill>
              </a:defRPr>
            </a:lvl1pPr>
            <a:lvl2pPr marL="342884" indent="0" algn="ctr">
              <a:buNone/>
              <a:defRPr sz="1500"/>
            </a:lvl2pPr>
            <a:lvl3pPr marL="685766" indent="0" algn="ctr">
              <a:buNone/>
              <a:defRPr sz="140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dirty="0"/>
              <a:t>Other information, 28pt  </a:t>
            </a:r>
          </a:p>
        </p:txBody>
      </p:sp>
      <p:sp>
        <p:nvSpPr>
          <p:cNvPr id="9" name="Title 1">
            <a:extLst>
              <a:ext uri="{FF2B5EF4-FFF2-40B4-BE49-F238E27FC236}">
                <a16:creationId xmlns:a16="http://schemas.microsoft.com/office/drawing/2014/main" xmlns="" id="{22E0353E-389E-4662-B9AD-B4AE0DAB05EF}"/>
              </a:ext>
            </a:extLst>
          </p:cNvPr>
          <p:cNvSpPr>
            <a:spLocks noGrp="1"/>
          </p:cNvSpPr>
          <p:nvPr>
            <p:ph type="ctrTitle" hasCustomPrompt="1"/>
          </p:nvPr>
        </p:nvSpPr>
        <p:spPr>
          <a:xfrm>
            <a:off x="1666533" y="1176410"/>
            <a:ext cx="4800600" cy="1028700"/>
          </a:xfrm>
          <a:prstGeom prst="rect">
            <a:avLst/>
          </a:prstGeom>
        </p:spPr>
        <p:txBody>
          <a:bodyPr lIns="68577" tIns="34289" rIns="68577" bIns="34289" anchor="b"/>
          <a:lstStyle>
            <a:lvl1pPr algn="l">
              <a:defRPr sz="3200">
                <a:solidFill>
                  <a:schemeClr val="bg1"/>
                </a:solidFill>
              </a:defRPr>
            </a:lvl1pPr>
          </a:lstStyle>
          <a:p>
            <a:r>
              <a:rPr lang="en-US" dirty="0"/>
              <a:t>Thank You</a:t>
            </a:r>
          </a:p>
        </p:txBody>
      </p:sp>
    </p:spTree>
    <p:extLst>
      <p:ext uri="{BB962C8B-B14F-4D97-AF65-F5344CB8AC3E}">
        <p14:creationId xmlns:p14="http://schemas.microsoft.com/office/powerpoint/2010/main" val="278439875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ack Cover Blue 2">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xmlns="" id="{7CA640D0-5A86-41DF-87EE-1C11B56E8945}"/>
              </a:ext>
            </a:extLst>
          </p:cNvPr>
          <p:cNvGrpSpPr/>
          <p:nvPr userDrawn="1"/>
        </p:nvGrpSpPr>
        <p:grpSpPr>
          <a:xfrm>
            <a:off x="672086" y="-13785"/>
            <a:ext cx="8471917" cy="4455773"/>
            <a:chOff x="922993" y="0"/>
            <a:chExt cx="11277580" cy="5943600"/>
          </a:xfrm>
        </p:grpSpPr>
        <p:sp>
          <p:nvSpPr>
            <p:cNvPr id="4" name="Rectangle 3">
              <a:extLst>
                <a:ext uri="{FF2B5EF4-FFF2-40B4-BE49-F238E27FC236}">
                  <a16:creationId xmlns:a16="http://schemas.microsoft.com/office/drawing/2014/main" xmlns="" id="{01DB3D08-8653-4A14-832E-60338C2C1FDF}"/>
                </a:ext>
              </a:extLst>
            </p:cNvPr>
            <p:cNvSpPr/>
            <p:nvPr userDrawn="1"/>
          </p:nvSpPr>
          <p:spPr>
            <a:xfrm>
              <a:off x="922993" y="0"/>
              <a:ext cx="10361686" cy="5943600"/>
            </a:xfrm>
            <a:prstGeom prst="rect">
              <a:avLst/>
            </a:prstGeom>
            <a:solidFill>
              <a:srgbClr val="0A7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b="1" dirty="0">
                <a:solidFill>
                  <a:srgbClr val="FFFFFF"/>
                </a:solidFill>
                <a:latin typeface="Jacobs Chronos"/>
              </a:endParaRPr>
            </a:p>
          </p:txBody>
        </p:sp>
        <p:sp>
          <p:nvSpPr>
            <p:cNvPr id="5" name="Rectangle 4">
              <a:extLst>
                <a:ext uri="{FF2B5EF4-FFF2-40B4-BE49-F238E27FC236}">
                  <a16:creationId xmlns:a16="http://schemas.microsoft.com/office/drawing/2014/main" xmlns="" id="{DB7F6925-F518-413C-ACD4-367B26AB9910}"/>
                </a:ext>
              </a:extLst>
            </p:cNvPr>
            <p:cNvSpPr/>
            <p:nvPr userDrawn="1"/>
          </p:nvSpPr>
          <p:spPr>
            <a:xfrm>
              <a:off x="11246400" y="0"/>
              <a:ext cx="954173" cy="5943600"/>
            </a:xfrm>
            <a:prstGeom prst="rect">
              <a:avLst/>
            </a:prstGeom>
            <a:solidFill>
              <a:srgbClr val="231E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b="1">
                <a:solidFill>
                  <a:srgbClr val="FFFFFF"/>
                </a:solidFill>
                <a:latin typeface="Jacobs Chronos"/>
              </a:endParaRPr>
            </a:p>
          </p:txBody>
        </p:sp>
      </p:grpSp>
      <p:pic>
        <p:nvPicPr>
          <p:cNvPr id="6" name="Picture 5">
            <a:extLst>
              <a:ext uri="{FF2B5EF4-FFF2-40B4-BE49-F238E27FC236}">
                <a16:creationId xmlns:a16="http://schemas.microsoft.com/office/drawing/2014/main" xmlns="" id="{D1277C04-264B-4396-96A1-BA96AA5E920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83036" y="4649779"/>
            <a:ext cx="2518880" cy="281106"/>
          </a:xfrm>
          <a:prstGeom prst="rect">
            <a:avLst/>
          </a:prstGeom>
        </p:spPr>
      </p:pic>
      <p:sp>
        <p:nvSpPr>
          <p:cNvPr id="7" name="L-Shape 6">
            <a:extLst>
              <a:ext uri="{FF2B5EF4-FFF2-40B4-BE49-F238E27FC236}">
                <a16:creationId xmlns:a16="http://schemas.microsoft.com/office/drawing/2014/main" xmlns="" id="{F4818BB2-38C0-4C1E-9429-8D2D2595EE27}"/>
              </a:ext>
            </a:extLst>
          </p:cNvPr>
          <p:cNvSpPr/>
          <p:nvPr userDrawn="1"/>
        </p:nvSpPr>
        <p:spPr>
          <a:xfrm rot="10800000">
            <a:off x="6445" y="4457232"/>
            <a:ext cx="685800" cy="685800"/>
          </a:xfrm>
          <a:prstGeom prst="corne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AU" sz="1400">
              <a:solidFill>
                <a:srgbClr val="FFFFFF"/>
              </a:solidFill>
              <a:latin typeface="Jacobs Chronos"/>
            </a:endParaRPr>
          </a:p>
        </p:txBody>
      </p:sp>
      <p:sp>
        <p:nvSpPr>
          <p:cNvPr id="9" name="Subtitle 2">
            <a:extLst>
              <a:ext uri="{FF2B5EF4-FFF2-40B4-BE49-F238E27FC236}">
                <a16:creationId xmlns:a16="http://schemas.microsoft.com/office/drawing/2014/main" xmlns="" id="{5969D603-828E-4E32-839B-1733F21141CE}"/>
              </a:ext>
            </a:extLst>
          </p:cNvPr>
          <p:cNvSpPr>
            <a:spLocks noGrp="1"/>
          </p:cNvSpPr>
          <p:nvPr>
            <p:ph type="subTitle" idx="1" hasCustomPrompt="1"/>
          </p:nvPr>
        </p:nvSpPr>
        <p:spPr>
          <a:xfrm>
            <a:off x="1167136" y="2983230"/>
            <a:ext cx="6240780" cy="1371600"/>
          </a:xfrm>
          <a:prstGeom prst="rect">
            <a:avLst/>
          </a:prstGeom>
          <a:noFill/>
        </p:spPr>
        <p:txBody>
          <a:bodyPr lIns="68577" tIns="34289" rIns="68577" bIns="34289">
            <a:noAutofit/>
          </a:bodyPr>
          <a:lstStyle>
            <a:lvl1pPr marL="0" indent="0" algn="l">
              <a:buNone/>
              <a:defRPr sz="2100">
                <a:solidFill>
                  <a:schemeClr val="bg1"/>
                </a:solidFill>
              </a:defRPr>
            </a:lvl1pPr>
            <a:lvl2pPr marL="0" indent="0" algn="l">
              <a:spcBef>
                <a:spcPts val="0"/>
              </a:spcBef>
              <a:buNone/>
              <a:defRPr sz="1800">
                <a:solidFill>
                  <a:schemeClr val="bg1"/>
                </a:solidFill>
              </a:defRPr>
            </a:lvl2pPr>
            <a:lvl3pPr marL="685766" indent="0" algn="ctr">
              <a:buNone/>
              <a:defRPr sz="140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dirty="0"/>
              <a:t>Other information, 28pt</a:t>
            </a:r>
          </a:p>
        </p:txBody>
      </p:sp>
      <p:sp>
        <p:nvSpPr>
          <p:cNvPr id="10" name="Freeform: Shape 9">
            <a:extLst>
              <a:ext uri="{FF2B5EF4-FFF2-40B4-BE49-F238E27FC236}">
                <a16:creationId xmlns:a16="http://schemas.microsoft.com/office/drawing/2014/main" xmlns="" id="{991913DD-454B-4F48-A6C1-484C008FA7DF}"/>
              </a:ext>
            </a:extLst>
          </p:cNvPr>
          <p:cNvSpPr/>
          <p:nvPr userDrawn="1"/>
        </p:nvSpPr>
        <p:spPr>
          <a:xfrm>
            <a:off x="0" y="-13317"/>
            <a:ext cx="9141714" cy="5143500"/>
          </a:xfrm>
          <a:custGeom>
            <a:avLst/>
            <a:gdLst>
              <a:gd name="connsiteX0" fmla="*/ 0 w 12188952"/>
              <a:gd name="connsiteY0" fmla="*/ 0 h 6858000"/>
              <a:gd name="connsiteX1" fmla="*/ 914400 w 12188952"/>
              <a:gd name="connsiteY1" fmla="*/ 0 h 6858000"/>
              <a:gd name="connsiteX2" fmla="*/ 914400 w 12188952"/>
              <a:gd name="connsiteY2" fmla="*/ 5943600 h 6858000"/>
              <a:gd name="connsiteX3" fmla="*/ 12188952 w 12188952"/>
              <a:gd name="connsiteY3" fmla="*/ 5943600 h 6858000"/>
              <a:gd name="connsiteX4" fmla="*/ 12188952 w 12188952"/>
              <a:gd name="connsiteY4" fmla="*/ 6858000 h 6858000"/>
              <a:gd name="connsiteX5" fmla="*/ 914400 w 12188952"/>
              <a:gd name="connsiteY5" fmla="*/ 6858000 h 6858000"/>
              <a:gd name="connsiteX6" fmla="*/ 0 w 12188952"/>
              <a:gd name="connsiteY6" fmla="*/ 6858000 h 6858000"/>
              <a:gd name="connsiteX7" fmla="*/ 0 w 12188952"/>
              <a:gd name="connsiteY7" fmla="*/ 59436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88952" h="6858000">
                <a:moveTo>
                  <a:pt x="0" y="0"/>
                </a:moveTo>
                <a:lnTo>
                  <a:pt x="914400" y="0"/>
                </a:lnTo>
                <a:lnTo>
                  <a:pt x="914400" y="5943600"/>
                </a:lnTo>
                <a:lnTo>
                  <a:pt x="12188952" y="5943600"/>
                </a:lnTo>
                <a:lnTo>
                  <a:pt x="12188952" y="6858000"/>
                </a:lnTo>
                <a:lnTo>
                  <a:pt x="914400" y="6858000"/>
                </a:lnTo>
                <a:lnTo>
                  <a:pt x="0" y="6858000"/>
                </a:lnTo>
                <a:lnTo>
                  <a:pt x="0" y="5943600"/>
                </a:lnTo>
                <a:close/>
              </a:path>
            </a:pathLst>
          </a:custGeom>
          <a:solidFill>
            <a:srgbClr val="001E55"/>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US" sz="1400" dirty="0">
              <a:solidFill>
                <a:srgbClr val="FFFFFF"/>
              </a:solidFill>
              <a:latin typeface="Jacobs Chronos"/>
            </a:endParaRPr>
          </a:p>
        </p:txBody>
      </p:sp>
      <p:sp>
        <p:nvSpPr>
          <p:cNvPr id="11" name="L-Shape 10">
            <a:extLst>
              <a:ext uri="{FF2B5EF4-FFF2-40B4-BE49-F238E27FC236}">
                <a16:creationId xmlns:a16="http://schemas.microsoft.com/office/drawing/2014/main" xmlns="" id="{29F42CFE-30EE-4D81-9451-65225B0CEC50}"/>
              </a:ext>
            </a:extLst>
          </p:cNvPr>
          <p:cNvSpPr/>
          <p:nvPr userDrawn="1"/>
        </p:nvSpPr>
        <p:spPr>
          <a:xfrm rot="10800000">
            <a:off x="-1" y="4443516"/>
            <a:ext cx="685800" cy="699984"/>
          </a:xfrm>
          <a:prstGeom prst="corne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AU" sz="1400">
              <a:solidFill>
                <a:srgbClr val="FFFFFF"/>
              </a:solidFill>
              <a:latin typeface="Jacobs Chronos"/>
            </a:endParaRPr>
          </a:p>
        </p:txBody>
      </p:sp>
      <p:grpSp>
        <p:nvGrpSpPr>
          <p:cNvPr id="2" name="Group 1">
            <a:extLst>
              <a:ext uri="{FF2B5EF4-FFF2-40B4-BE49-F238E27FC236}">
                <a16:creationId xmlns:a16="http://schemas.microsoft.com/office/drawing/2014/main" xmlns="" id="{EC1BDF4D-D449-4B3A-A181-D7EBF1520D39}"/>
              </a:ext>
            </a:extLst>
          </p:cNvPr>
          <p:cNvGrpSpPr/>
          <p:nvPr userDrawn="1"/>
        </p:nvGrpSpPr>
        <p:grpSpPr>
          <a:xfrm>
            <a:off x="1203933" y="4603022"/>
            <a:ext cx="2340154" cy="307523"/>
            <a:chOff x="1605241" y="6137360"/>
            <a:chExt cx="3120205" cy="410030"/>
          </a:xfrm>
        </p:grpSpPr>
        <p:pic>
          <p:nvPicPr>
            <p:cNvPr id="13" name="Picture 12">
              <a:hlinkClick r:id="rId3"/>
              <a:extLst>
                <a:ext uri="{FF2B5EF4-FFF2-40B4-BE49-F238E27FC236}">
                  <a16:creationId xmlns:a16="http://schemas.microsoft.com/office/drawing/2014/main" xmlns="" id="{49B85F58-257E-4931-A286-13CDCADD8A12}"/>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839053" y="6150970"/>
              <a:ext cx="474898" cy="385741"/>
            </a:xfrm>
            <a:prstGeom prst="rect">
              <a:avLst/>
            </a:prstGeom>
          </p:spPr>
        </p:pic>
        <p:pic>
          <p:nvPicPr>
            <p:cNvPr id="14" name="Picture 13">
              <a:hlinkClick r:id="rId5"/>
              <a:extLst>
                <a:ext uri="{FF2B5EF4-FFF2-40B4-BE49-F238E27FC236}">
                  <a16:creationId xmlns:a16="http://schemas.microsoft.com/office/drawing/2014/main" xmlns="" id="{6470EE4C-2AFF-4D3C-8837-250DCE835ABD}"/>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3548419" y="6140293"/>
              <a:ext cx="405785" cy="407097"/>
            </a:xfrm>
            <a:prstGeom prst="rect">
              <a:avLst/>
            </a:prstGeom>
          </p:spPr>
        </p:pic>
        <p:pic>
          <p:nvPicPr>
            <p:cNvPr id="15" name="Picture 14">
              <a:hlinkClick r:id="rId7"/>
              <a:extLst>
                <a:ext uri="{FF2B5EF4-FFF2-40B4-BE49-F238E27FC236}">
                  <a16:creationId xmlns:a16="http://schemas.microsoft.com/office/drawing/2014/main" xmlns="" id="{7ABC6DFE-B958-42F6-A196-6D5FF7642257}"/>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2198800" y="6137360"/>
              <a:ext cx="405785" cy="405785"/>
            </a:xfrm>
            <a:prstGeom prst="rect">
              <a:avLst/>
            </a:prstGeom>
          </p:spPr>
        </p:pic>
        <p:pic>
          <p:nvPicPr>
            <p:cNvPr id="16" name="Picture 15">
              <a:hlinkClick r:id="rId9"/>
              <a:extLst>
                <a:ext uri="{FF2B5EF4-FFF2-40B4-BE49-F238E27FC236}">
                  <a16:creationId xmlns:a16="http://schemas.microsoft.com/office/drawing/2014/main" xmlns="" id="{085ADA76-04DA-4FBF-95BC-11625BA056B5}"/>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4206428" y="6168337"/>
              <a:ext cx="519018" cy="363722"/>
            </a:xfrm>
            <a:prstGeom prst="rect">
              <a:avLst/>
            </a:prstGeom>
          </p:spPr>
        </p:pic>
        <p:pic>
          <p:nvPicPr>
            <p:cNvPr id="17" name="Picture 16">
              <a:hlinkClick r:id="rId11"/>
              <a:extLst>
                <a:ext uri="{FF2B5EF4-FFF2-40B4-BE49-F238E27FC236}">
                  <a16:creationId xmlns:a16="http://schemas.microsoft.com/office/drawing/2014/main" xmlns="" id="{4B4A28F8-8A85-44D4-A8C0-49A04723DF37}"/>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1605241" y="6188381"/>
              <a:ext cx="359091" cy="354764"/>
            </a:xfrm>
            <a:prstGeom prst="rect">
              <a:avLst/>
            </a:prstGeom>
          </p:spPr>
        </p:pic>
      </p:grpSp>
      <p:pic>
        <p:nvPicPr>
          <p:cNvPr id="19" name="Picture 18">
            <a:extLst>
              <a:ext uri="{FF2B5EF4-FFF2-40B4-BE49-F238E27FC236}">
                <a16:creationId xmlns:a16="http://schemas.microsoft.com/office/drawing/2014/main" xmlns="" id="{B6EF7C89-4AF9-4037-99A4-D5925EDFDC2D}"/>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6350984" y="4626253"/>
            <a:ext cx="2518875" cy="281106"/>
          </a:xfrm>
          <a:prstGeom prst="rect">
            <a:avLst/>
          </a:prstGeom>
        </p:spPr>
      </p:pic>
      <p:sp>
        <p:nvSpPr>
          <p:cNvPr id="23" name="Text Placeholder 22">
            <a:extLst>
              <a:ext uri="{FF2B5EF4-FFF2-40B4-BE49-F238E27FC236}">
                <a16:creationId xmlns:a16="http://schemas.microsoft.com/office/drawing/2014/main" xmlns="" id="{79055058-5432-4171-9ED6-8C9D048DB0FD}"/>
              </a:ext>
            </a:extLst>
          </p:cNvPr>
          <p:cNvSpPr>
            <a:spLocks noGrp="1"/>
          </p:cNvSpPr>
          <p:nvPr userDrawn="1">
            <p:ph type="body" sz="quarter" idx="10" hasCustomPrompt="1"/>
          </p:nvPr>
        </p:nvSpPr>
        <p:spPr>
          <a:xfrm>
            <a:off x="1189436" y="1631158"/>
            <a:ext cx="5828109" cy="1128713"/>
          </a:xfrm>
          <a:prstGeom prst="rect">
            <a:avLst/>
          </a:prstGeom>
        </p:spPr>
        <p:txBody>
          <a:bodyPr lIns="68577" tIns="34289" rIns="68577" bIns="34289" anchor="b"/>
          <a:lstStyle>
            <a:lvl1pPr marL="0" indent="0">
              <a:buFontTx/>
              <a:buNone/>
              <a:defRPr sz="3600" b="1">
                <a:solidFill>
                  <a:schemeClr val="bg1"/>
                </a:solidFill>
              </a:defRPr>
            </a:lvl1pPr>
          </a:lstStyle>
          <a:p>
            <a:pPr lvl="0"/>
            <a:r>
              <a:rPr lang="en-US" dirty="0"/>
              <a:t>Thank You</a:t>
            </a:r>
          </a:p>
        </p:txBody>
      </p:sp>
    </p:spTree>
    <p:extLst>
      <p:ext uri="{BB962C8B-B14F-4D97-AF65-F5344CB8AC3E}">
        <p14:creationId xmlns:p14="http://schemas.microsoft.com/office/powerpoint/2010/main" val="26254352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ack Cover Purple 2">
    <p:spTree>
      <p:nvGrpSpPr>
        <p:cNvPr id="1" name=""/>
        <p:cNvGrpSpPr/>
        <p:nvPr/>
      </p:nvGrpSpPr>
      <p:grpSpPr>
        <a:xfrm>
          <a:off x="0" y="0"/>
          <a:ext cx="0" cy="0"/>
          <a:chOff x="0" y="0"/>
          <a:chExt cx="0" cy="0"/>
        </a:xfrm>
      </p:grpSpPr>
      <p:sp>
        <p:nvSpPr>
          <p:cNvPr id="3" name="Freeform: Shape 2">
            <a:extLst>
              <a:ext uri="{FF2B5EF4-FFF2-40B4-BE49-F238E27FC236}">
                <a16:creationId xmlns:a16="http://schemas.microsoft.com/office/drawing/2014/main" xmlns="" id="{413690EB-DB6B-4A4C-BBFC-F96B509DF4D8}"/>
              </a:ext>
            </a:extLst>
          </p:cNvPr>
          <p:cNvSpPr/>
          <p:nvPr userDrawn="1"/>
        </p:nvSpPr>
        <p:spPr>
          <a:xfrm>
            <a:off x="0" y="0"/>
            <a:ext cx="9141714" cy="5143500"/>
          </a:xfrm>
          <a:custGeom>
            <a:avLst/>
            <a:gdLst>
              <a:gd name="connsiteX0" fmla="*/ 0 w 12188952"/>
              <a:gd name="connsiteY0" fmla="*/ 0 h 6858000"/>
              <a:gd name="connsiteX1" fmla="*/ 914400 w 12188952"/>
              <a:gd name="connsiteY1" fmla="*/ 0 h 6858000"/>
              <a:gd name="connsiteX2" fmla="*/ 914400 w 12188952"/>
              <a:gd name="connsiteY2" fmla="*/ 5943600 h 6858000"/>
              <a:gd name="connsiteX3" fmla="*/ 12188952 w 12188952"/>
              <a:gd name="connsiteY3" fmla="*/ 5943600 h 6858000"/>
              <a:gd name="connsiteX4" fmla="*/ 12188952 w 12188952"/>
              <a:gd name="connsiteY4" fmla="*/ 6858000 h 6858000"/>
              <a:gd name="connsiteX5" fmla="*/ 914400 w 12188952"/>
              <a:gd name="connsiteY5" fmla="*/ 6858000 h 6858000"/>
              <a:gd name="connsiteX6" fmla="*/ 0 w 12188952"/>
              <a:gd name="connsiteY6" fmla="*/ 6858000 h 6858000"/>
              <a:gd name="connsiteX7" fmla="*/ 0 w 12188952"/>
              <a:gd name="connsiteY7" fmla="*/ 59436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88952" h="6858000">
                <a:moveTo>
                  <a:pt x="0" y="0"/>
                </a:moveTo>
                <a:lnTo>
                  <a:pt x="914400" y="0"/>
                </a:lnTo>
                <a:lnTo>
                  <a:pt x="914400" y="5943600"/>
                </a:lnTo>
                <a:lnTo>
                  <a:pt x="12188952" y="5943600"/>
                </a:lnTo>
                <a:lnTo>
                  <a:pt x="12188952" y="6858000"/>
                </a:lnTo>
                <a:lnTo>
                  <a:pt x="914400" y="6858000"/>
                </a:lnTo>
                <a:lnTo>
                  <a:pt x="0" y="6858000"/>
                </a:lnTo>
                <a:lnTo>
                  <a:pt x="0" y="5943600"/>
                </a:lnTo>
                <a:close/>
              </a:path>
            </a:pathLst>
          </a:custGeom>
          <a:solidFill>
            <a:srgbClr val="460F32"/>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US" sz="1400" dirty="0">
              <a:solidFill>
                <a:srgbClr val="FFFFFF"/>
              </a:solidFill>
              <a:latin typeface="Jacobs Chronos"/>
            </a:endParaRPr>
          </a:p>
        </p:txBody>
      </p:sp>
      <p:grpSp>
        <p:nvGrpSpPr>
          <p:cNvPr id="4" name="Group 3">
            <a:extLst>
              <a:ext uri="{FF2B5EF4-FFF2-40B4-BE49-F238E27FC236}">
                <a16:creationId xmlns:a16="http://schemas.microsoft.com/office/drawing/2014/main" xmlns="" id="{497DFB3E-CCDD-42C2-8947-D4DB09500896}"/>
              </a:ext>
            </a:extLst>
          </p:cNvPr>
          <p:cNvGrpSpPr/>
          <p:nvPr userDrawn="1"/>
        </p:nvGrpSpPr>
        <p:grpSpPr>
          <a:xfrm>
            <a:off x="685803" y="3"/>
            <a:ext cx="8458199" cy="4457699"/>
            <a:chOff x="922993" y="0"/>
            <a:chExt cx="11265832" cy="5943600"/>
          </a:xfrm>
        </p:grpSpPr>
        <p:sp>
          <p:nvSpPr>
            <p:cNvPr id="5" name="Rectangle 4">
              <a:extLst>
                <a:ext uri="{FF2B5EF4-FFF2-40B4-BE49-F238E27FC236}">
                  <a16:creationId xmlns:a16="http://schemas.microsoft.com/office/drawing/2014/main" xmlns="" id="{1E6A1C5B-AB17-4B26-A73F-A3EC00F871A5}"/>
                </a:ext>
              </a:extLst>
            </p:cNvPr>
            <p:cNvSpPr/>
            <p:nvPr userDrawn="1"/>
          </p:nvSpPr>
          <p:spPr>
            <a:xfrm>
              <a:off x="922993" y="0"/>
              <a:ext cx="10361686" cy="5943600"/>
            </a:xfrm>
            <a:prstGeom prst="rect">
              <a:avLst/>
            </a:prstGeom>
            <a:solidFill>
              <a:srgbClr val="A800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dirty="0">
                <a:solidFill>
                  <a:srgbClr val="FFFFFF"/>
                </a:solidFill>
                <a:latin typeface="Jacobs Chronos"/>
              </a:endParaRPr>
            </a:p>
          </p:txBody>
        </p:sp>
        <p:sp>
          <p:nvSpPr>
            <p:cNvPr id="6" name="Rectangle 5">
              <a:extLst>
                <a:ext uri="{FF2B5EF4-FFF2-40B4-BE49-F238E27FC236}">
                  <a16:creationId xmlns:a16="http://schemas.microsoft.com/office/drawing/2014/main" xmlns="" id="{399412C3-1AE2-4363-9FA9-BD085274D3E6}"/>
                </a:ext>
              </a:extLst>
            </p:cNvPr>
            <p:cNvSpPr/>
            <p:nvPr userDrawn="1"/>
          </p:nvSpPr>
          <p:spPr>
            <a:xfrm>
              <a:off x="11246400" y="0"/>
              <a:ext cx="942425" cy="5943600"/>
            </a:xfrm>
            <a:prstGeom prst="rect">
              <a:avLst/>
            </a:prstGeom>
            <a:solidFill>
              <a:srgbClr val="6E00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grpSp>
      <p:pic>
        <p:nvPicPr>
          <p:cNvPr id="7" name="Picture 6">
            <a:extLst>
              <a:ext uri="{FF2B5EF4-FFF2-40B4-BE49-F238E27FC236}">
                <a16:creationId xmlns:a16="http://schemas.microsoft.com/office/drawing/2014/main" xmlns="" id="{6CF888F2-E176-4A64-9F96-68EA2FA30ED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3040" y="4649779"/>
            <a:ext cx="2518875" cy="281106"/>
          </a:xfrm>
          <a:prstGeom prst="rect">
            <a:avLst/>
          </a:prstGeom>
        </p:spPr>
      </p:pic>
      <p:sp>
        <p:nvSpPr>
          <p:cNvPr id="8" name="L-Shape 7">
            <a:extLst>
              <a:ext uri="{FF2B5EF4-FFF2-40B4-BE49-F238E27FC236}">
                <a16:creationId xmlns:a16="http://schemas.microsoft.com/office/drawing/2014/main" xmlns="" id="{145770B2-1A04-48B5-B7E8-57E319F76EC7}"/>
              </a:ext>
            </a:extLst>
          </p:cNvPr>
          <p:cNvSpPr/>
          <p:nvPr userDrawn="1"/>
        </p:nvSpPr>
        <p:spPr>
          <a:xfrm rot="10800000">
            <a:off x="-413" y="4457232"/>
            <a:ext cx="685800" cy="685800"/>
          </a:xfrm>
          <a:prstGeom prst="corne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AU" sz="1400">
              <a:solidFill>
                <a:srgbClr val="FFFFFF"/>
              </a:solidFill>
              <a:latin typeface="Jacobs Chronos"/>
            </a:endParaRPr>
          </a:p>
        </p:txBody>
      </p:sp>
      <p:sp>
        <p:nvSpPr>
          <p:cNvPr id="10" name="Subtitle 2">
            <a:extLst>
              <a:ext uri="{FF2B5EF4-FFF2-40B4-BE49-F238E27FC236}">
                <a16:creationId xmlns:a16="http://schemas.microsoft.com/office/drawing/2014/main" xmlns="" id="{7441B77A-1A48-4BA2-8129-F0A8914DA2B9}"/>
              </a:ext>
            </a:extLst>
          </p:cNvPr>
          <p:cNvSpPr>
            <a:spLocks noGrp="1"/>
          </p:cNvSpPr>
          <p:nvPr>
            <p:ph type="subTitle" idx="1" hasCustomPrompt="1"/>
          </p:nvPr>
        </p:nvSpPr>
        <p:spPr>
          <a:xfrm>
            <a:off x="1167136" y="2983230"/>
            <a:ext cx="6240780" cy="1371600"/>
          </a:xfrm>
          <a:prstGeom prst="rect">
            <a:avLst/>
          </a:prstGeom>
          <a:noFill/>
        </p:spPr>
        <p:txBody>
          <a:bodyPr lIns="68577" tIns="34289" rIns="68577" bIns="34289">
            <a:noAutofit/>
          </a:bodyPr>
          <a:lstStyle>
            <a:lvl1pPr marL="0" indent="0" algn="l">
              <a:buNone/>
              <a:defRPr sz="2100">
                <a:solidFill>
                  <a:schemeClr val="bg1"/>
                </a:solidFill>
              </a:defRPr>
            </a:lvl1pPr>
            <a:lvl2pPr marL="0" indent="0" algn="l">
              <a:spcBef>
                <a:spcPts val="0"/>
              </a:spcBef>
              <a:buNone/>
              <a:defRPr sz="1800">
                <a:solidFill>
                  <a:schemeClr val="bg1"/>
                </a:solidFill>
              </a:defRPr>
            </a:lvl2pPr>
            <a:lvl3pPr marL="685766" indent="0" algn="ctr">
              <a:buNone/>
              <a:defRPr sz="140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dirty="0"/>
              <a:t>Other information, 28pt</a:t>
            </a:r>
          </a:p>
        </p:txBody>
      </p:sp>
      <p:sp>
        <p:nvSpPr>
          <p:cNvPr id="19" name="Text Placeholder 22">
            <a:extLst>
              <a:ext uri="{FF2B5EF4-FFF2-40B4-BE49-F238E27FC236}">
                <a16:creationId xmlns:a16="http://schemas.microsoft.com/office/drawing/2014/main" xmlns="" id="{9E40AFA9-2B4F-4A46-80F0-6C9EA73C6D6E}"/>
              </a:ext>
            </a:extLst>
          </p:cNvPr>
          <p:cNvSpPr>
            <a:spLocks noGrp="1"/>
          </p:cNvSpPr>
          <p:nvPr>
            <p:ph type="body" sz="quarter" idx="10" hasCustomPrompt="1"/>
          </p:nvPr>
        </p:nvSpPr>
        <p:spPr>
          <a:xfrm>
            <a:off x="1189436" y="1631158"/>
            <a:ext cx="5828109" cy="1128713"/>
          </a:xfrm>
          <a:prstGeom prst="rect">
            <a:avLst/>
          </a:prstGeom>
        </p:spPr>
        <p:txBody>
          <a:bodyPr lIns="68577" tIns="34289" rIns="68577" bIns="34289" anchor="b"/>
          <a:lstStyle>
            <a:lvl1pPr marL="0" indent="0">
              <a:buFontTx/>
              <a:buNone/>
              <a:defRPr sz="3600" b="1">
                <a:solidFill>
                  <a:schemeClr val="bg1"/>
                </a:solidFill>
              </a:defRPr>
            </a:lvl1pPr>
          </a:lstStyle>
          <a:p>
            <a:pPr lvl="0"/>
            <a:r>
              <a:rPr lang="en-US" dirty="0"/>
              <a:t>Thank You</a:t>
            </a:r>
          </a:p>
        </p:txBody>
      </p:sp>
      <p:grpSp>
        <p:nvGrpSpPr>
          <p:cNvPr id="17" name="Group 16">
            <a:extLst>
              <a:ext uri="{FF2B5EF4-FFF2-40B4-BE49-F238E27FC236}">
                <a16:creationId xmlns:a16="http://schemas.microsoft.com/office/drawing/2014/main" xmlns="" id="{9C96F09B-1F32-4067-B80B-4684EDE36A9E}"/>
              </a:ext>
            </a:extLst>
          </p:cNvPr>
          <p:cNvGrpSpPr/>
          <p:nvPr userDrawn="1"/>
        </p:nvGrpSpPr>
        <p:grpSpPr>
          <a:xfrm>
            <a:off x="1203933" y="4603022"/>
            <a:ext cx="2340154" cy="307523"/>
            <a:chOff x="1605241" y="6137360"/>
            <a:chExt cx="3120205" cy="410030"/>
          </a:xfrm>
        </p:grpSpPr>
        <p:pic>
          <p:nvPicPr>
            <p:cNvPr id="18" name="Picture 17">
              <a:hlinkClick r:id="rId3"/>
              <a:extLst>
                <a:ext uri="{FF2B5EF4-FFF2-40B4-BE49-F238E27FC236}">
                  <a16:creationId xmlns:a16="http://schemas.microsoft.com/office/drawing/2014/main" xmlns="" id="{669413BB-12F1-45E7-89FB-E41C67B3F22C}"/>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839053" y="6150970"/>
              <a:ext cx="474898" cy="385741"/>
            </a:xfrm>
            <a:prstGeom prst="rect">
              <a:avLst/>
            </a:prstGeom>
          </p:spPr>
        </p:pic>
        <p:pic>
          <p:nvPicPr>
            <p:cNvPr id="20" name="Picture 19">
              <a:hlinkClick r:id="rId5"/>
              <a:extLst>
                <a:ext uri="{FF2B5EF4-FFF2-40B4-BE49-F238E27FC236}">
                  <a16:creationId xmlns:a16="http://schemas.microsoft.com/office/drawing/2014/main" xmlns="" id="{0CA1D6FB-E247-4A91-BE7E-210D98E81B5A}"/>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3548419" y="6140293"/>
              <a:ext cx="405785" cy="407097"/>
            </a:xfrm>
            <a:prstGeom prst="rect">
              <a:avLst/>
            </a:prstGeom>
          </p:spPr>
        </p:pic>
        <p:pic>
          <p:nvPicPr>
            <p:cNvPr id="21" name="Picture 20">
              <a:hlinkClick r:id="rId7"/>
              <a:extLst>
                <a:ext uri="{FF2B5EF4-FFF2-40B4-BE49-F238E27FC236}">
                  <a16:creationId xmlns:a16="http://schemas.microsoft.com/office/drawing/2014/main" xmlns="" id="{BBB69E18-16F2-4155-BFF8-90D024410F17}"/>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2198800" y="6137360"/>
              <a:ext cx="405785" cy="405785"/>
            </a:xfrm>
            <a:prstGeom prst="rect">
              <a:avLst/>
            </a:prstGeom>
          </p:spPr>
        </p:pic>
        <p:pic>
          <p:nvPicPr>
            <p:cNvPr id="22" name="Picture 21">
              <a:hlinkClick r:id="rId9"/>
              <a:extLst>
                <a:ext uri="{FF2B5EF4-FFF2-40B4-BE49-F238E27FC236}">
                  <a16:creationId xmlns:a16="http://schemas.microsoft.com/office/drawing/2014/main" xmlns="" id="{68956B1A-C302-463F-AE22-9CD6168C174A}"/>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4206428" y="6168337"/>
              <a:ext cx="519018" cy="363722"/>
            </a:xfrm>
            <a:prstGeom prst="rect">
              <a:avLst/>
            </a:prstGeom>
          </p:spPr>
        </p:pic>
        <p:pic>
          <p:nvPicPr>
            <p:cNvPr id="23" name="Picture 22">
              <a:hlinkClick r:id="rId11"/>
              <a:extLst>
                <a:ext uri="{FF2B5EF4-FFF2-40B4-BE49-F238E27FC236}">
                  <a16:creationId xmlns:a16="http://schemas.microsoft.com/office/drawing/2014/main" xmlns="" id="{101FD6C9-2D9A-41C8-8E3E-5462433E319A}"/>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1605241" y="6188381"/>
              <a:ext cx="359091" cy="354764"/>
            </a:xfrm>
            <a:prstGeom prst="rect">
              <a:avLst/>
            </a:prstGeom>
          </p:spPr>
        </p:pic>
      </p:grpSp>
    </p:spTree>
    <p:extLst>
      <p:ext uri="{BB962C8B-B14F-4D97-AF65-F5344CB8AC3E}">
        <p14:creationId xmlns:p14="http://schemas.microsoft.com/office/powerpoint/2010/main" val="3784702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 Black Lis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lvl1pPr marL="0" indent="-269993">
              <a:buFont typeface="+mj-lt"/>
              <a:buAutoNum type="arabicPeriod"/>
              <a:defRPr/>
            </a:lvl1pPr>
            <a:lvl2pPr marL="539987" indent="-269993">
              <a:buFont typeface="+mj-lt"/>
              <a:buAutoNum type="arabicPeriod"/>
              <a:defRPr/>
            </a:lvl2pPr>
            <a:lvl3pPr marL="809980" indent="-269993">
              <a:buFont typeface="+mj-lt"/>
              <a:buAutoNum type="arabicPeriod"/>
              <a:defRPr/>
            </a:lvl3pPr>
            <a:lvl4pPr marL="1079973" indent="-269993">
              <a:buFont typeface="+mj-lt"/>
              <a:buAutoNum type="arabicPeriod"/>
              <a:defRPr/>
            </a:lvl4pPr>
            <a:lvl5pPr marL="1349966" indent="-269993">
              <a:buFont typeface="+mj-lt"/>
              <a:buAutoNum type="arabicPerio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a:extLst>
              <a:ext uri="{FF2B5EF4-FFF2-40B4-BE49-F238E27FC236}">
                <a16:creationId xmlns:a16="http://schemas.microsoft.com/office/drawing/2014/main" xmlns="" id="{90AEB58B-EBCB-4D36-8CF5-FCD945DA552F}"/>
              </a:ext>
            </a:extLst>
          </p:cNvPr>
          <p:cNvSpPr/>
          <p:nvPr userDrawn="1"/>
        </p:nvSpPr>
        <p:spPr>
          <a:xfrm>
            <a:off x="0" y="0"/>
            <a:ext cx="137160" cy="51435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79" tIns="34289" rIns="68579" bIns="34289" rtlCol="0" anchor="ctr"/>
          <a:lstStyle/>
          <a:p>
            <a:pPr algn="ctr" defTabSz="685783"/>
            <a:endParaRPr lang="en-US" sz="1400">
              <a:solidFill>
                <a:srgbClr val="FFFFFF"/>
              </a:solidFill>
              <a:latin typeface="Jacobs Chronos"/>
            </a:endParaRPr>
          </a:p>
        </p:txBody>
      </p:sp>
      <p:cxnSp>
        <p:nvCxnSpPr>
          <p:cNvPr id="8" name="Straight Connector 7">
            <a:extLst>
              <a:ext uri="{FF2B5EF4-FFF2-40B4-BE49-F238E27FC236}">
                <a16:creationId xmlns:a16="http://schemas.microsoft.com/office/drawing/2014/main" xmlns="" id="{611E7636-01DC-40CA-9BAD-ABDBEE6B7EF3}"/>
              </a:ext>
            </a:extLst>
          </p:cNvPr>
          <p:cNvCxnSpPr/>
          <p:nvPr userDrawn="1"/>
        </p:nvCxnSpPr>
        <p:spPr>
          <a:xfrm>
            <a:off x="240030" y="4663440"/>
            <a:ext cx="864108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857510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ack Cover Red 2">
    <p:spTree>
      <p:nvGrpSpPr>
        <p:cNvPr id="1" name=""/>
        <p:cNvGrpSpPr/>
        <p:nvPr/>
      </p:nvGrpSpPr>
      <p:grpSpPr>
        <a:xfrm>
          <a:off x="0" y="0"/>
          <a:ext cx="0" cy="0"/>
          <a:chOff x="0" y="0"/>
          <a:chExt cx="0" cy="0"/>
        </a:xfrm>
      </p:grpSpPr>
      <p:sp>
        <p:nvSpPr>
          <p:cNvPr id="3" name="Freeform: Shape 2">
            <a:extLst>
              <a:ext uri="{FF2B5EF4-FFF2-40B4-BE49-F238E27FC236}">
                <a16:creationId xmlns:a16="http://schemas.microsoft.com/office/drawing/2014/main" xmlns="" id="{354D582E-9525-4F01-8272-ED2271BD208D}"/>
              </a:ext>
            </a:extLst>
          </p:cNvPr>
          <p:cNvSpPr/>
          <p:nvPr userDrawn="1"/>
        </p:nvSpPr>
        <p:spPr>
          <a:xfrm>
            <a:off x="0" y="0"/>
            <a:ext cx="9141714" cy="5143500"/>
          </a:xfrm>
          <a:custGeom>
            <a:avLst/>
            <a:gdLst>
              <a:gd name="connsiteX0" fmla="*/ 0 w 12188952"/>
              <a:gd name="connsiteY0" fmla="*/ 0 h 6858000"/>
              <a:gd name="connsiteX1" fmla="*/ 914400 w 12188952"/>
              <a:gd name="connsiteY1" fmla="*/ 0 h 6858000"/>
              <a:gd name="connsiteX2" fmla="*/ 914400 w 12188952"/>
              <a:gd name="connsiteY2" fmla="*/ 5943600 h 6858000"/>
              <a:gd name="connsiteX3" fmla="*/ 12188952 w 12188952"/>
              <a:gd name="connsiteY3" fmla="*/ 5943600 h 6858000"/>
              <a:gd name="connsiteX4" fmla="*/ 12188952 w 12188952"/>
              <a:gd name="connsiteY4" fmla="*/ 6858000 h 6858000"/>
              <a:gd name="connsiteX5" fmla="*/ 914400 w 12188952"/>
              <a:gd name="connsiteY5" fmla="*/ 6858000 h 6858000"/>
              <a:gd name="connsiteX6" fmla="*/ 0 w 12188952"/>
              <a:gd name="connsiteY6" fmla="*/ 6858000 h 6858000"/>
              <a:gd name="connsiteX7" fmla="*/ 0 w 12188952"/>
              <a:gd name="connsiteY7" fmla="*/ 59436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88952" h="6858000">
                <a:moveTo>
                  <a:pt x="0" y="0"/>
                </a:moveTo>
                <a:lnTo>
                  <a:pt x="914400" y="0"/>
                </a:lnTo>
                <a:lnTo>
                  <a:pt x="914400" y="5943600"/>
                </a:lnTo>
                <a:lnTo>
                  <a:pt x="12188952" y="5943600"/>
                </a:lnTo>
                <a:lnTo>
                  <a:pt x="12188952" y="6858000"/>
                </a:lnTo>
                <a:lnTo>
                  <a:pt x="914400" y="6858000"/>
                </a:lnTo>
                <a:lnTo>
                  <a:pt x="0" y="6858000"/>
                </a:lnTo>
                <a:lnTo>
                  <a:pt x="0" y="5943600"/>
                </a:lnTo>
                <a:close/>
              </a:path>
            </a:pathLst>
          </a:custGeom>
          <a:solidFill>
            <a:srgbClr val="690A28"/>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US" sz="1400" dirty="0">
              <a:solidFill>
                <a:srgbClr val="FFFFFF"/>
              </a:solidFill>
              <a:latin typeface="Jacobs Chronos"/>
            </a:endParaRPr>
          </a:p>
        </p:txBody>
      </p:sp>
      <p:grpSp>
        <p:nvGrpSpPr>
          <p:cNvPr id="4" name="Group 3">
            <a:extLst>
              <a:ext uri="{FF2B5EF4-FFF2-40B4-BE49-F238E27FC236}">
                <a16:creationId xmlns:a16="http://schemas.microsoft.com/office/drawing/2014/main" xmlns="" id="{7673513D-D459-4A26-A468-AB830834F0DA}"/>
              </a:ext>
            </a:extLst>
          </p:cNvPr>
          <p:cNvGrpSpPr/>
          <p:nvPr userDrawn="1"/>
        </p:nvGrpSpPr>
        <p:grpSpPr>
          <a:xfrm>
            <a:off x="685803" y="0"/>
            <a:ext cx="8458199" cy="4457700"/>
            <a:chOff x="922993" y="0"/>
            <a:chExt cx="11265832" cy="5943600"/>
          </a:xfrm>
        </p:grpSpPr>
        <p:sp>
          <p:nvSpPr>
            <p:cNvPr id="5" name="Rectangle 4">
              <a:extLst>
                <a:ext uri="{FF2B5EF4-FFF2-40B4-BE49-F238E27FC236}">
                  <a16:creationId xmlns:a16="http://schemas.microsoft.com/office/drawing/2014/main" xmlns="" id="{54AA3FD8-E160-4267-A6CF-B5C39BC8184E}"/>
                </a:ext>
              </a:extLst>
            </p:cNvPr>
            <p:cNvSpPr/>
            <p:nvPr userDrawn="1"/>
          </p:nvSpPr>
          <p:spPr>
            <a:xfrm>
              <a:off x="922993" y="0"/>
              <a:ext cx="10361686" cy="5943600"/>
            </a:xfrm>
            <a:prstGeom prst="rect">
              <a:avLst/>
            </a:prstGeom>
            <a:solidFill>
              <a:srgbClr val="FF46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dirty="0">
                <a:solidFill>
                  <a:srgbClr val="FFFFFF"/>
                </a:solidFill>
                <a:latin typeface="Jacobs Chronos"/>
              </a:endParaRPr>
            </a:p>
          </p:txBody>
        </p:sp>
        <p:sp>
          <p:nvSpPr>
            <p:cNvPr id="6" name="Rectangle 5">
              <a:extLst>
                <a:ext uri="{FF2B5EF4-FFF2-40B4-BE49-F238E27FC236}">
                  <a16:creationId xmlns:a16="http://schemas.microsoft.com/office/drawing/2014/main" xmlns="" id="{51B6231B-F2C5-45A8-84E7-8D10013D6091}"/>
                </a:ext>
              </a:extLst>
            </p:cNvPr>
            <p:cNvSpPr/>
            <p:nvPr userDrawn="1"/>
          </p:nvSpPr>
          <p:spPr>
            <a:xfrm>
              <a:off x="11246400" y="0"/>
              <a:ext cx="942425" cy="5943600"/>
            </a:xfrm>
            <a:prstGeom prst="rect">
              <a:avLst/>
            </a:prstGeom>
            <a:solidFill>
              <a:srgbClr val="D728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grpSp>
      <p:pic>
        <p:nvPicPr>
          <p:cNvPr id="7" name="Picture 6">
            <a:extLst>
              <a:ext uri="{FF2B5EF4-FFF2-40B4-BE49-F238E27FC236}">
                <a16:creationId xmlns:a16="http://schemas.microsoft.com/office/drawing/2014/main" xmlns="" id="{73007B45-E4E3-4B47-AF19-2B718561CF2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3040" y="4649779"/>
            <a:ext cx="2518875" cy="281106"/>
          </a:xfrm>
          <a:prstGeom prst="rect">
            <a:avLst/>
          </a:prstGeom>
        </p:spPr>
      </p:pic>
      <p:sp>
        <p:nvSpPr>
          <p:cNvPr id="8" name="L-Shape 7">
            <a:extLst>
              <a:ext uri="{FF2B5EF4-FFF2-40B4-BE49-F238E27FC236}">
                <a16:creationId xmlns:a16="http://schemas.microsoft.com/office/drawing/2014/main" xmlns="" id="{70F32F28-55D2-4C6E-8196-5F4902F936A1}"/>
              </a:ext>
            </a:extLst>
          </p:cNvPr>
          <p:cNvSpPr/>
          <p:nvPr userDrawn="1"/>
        </p:nvSpPr>
        <p:spPr>
          <a:xfrm rot="10800000">
            <a:off x="-413" y="4457232"/>
            <a:ext cx="685800" cy="685800"/>
          </a:xfrm>
          <a:prstGeom prst="corne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AU" sz="1400">
              <a:solidFill>
                <a:srgbClr val="FFFFFF"/>
              </a:solidFill>
              <a:latin typeface="Jacobs Chronos"/>
            </a:endParaRPr>
          </a:p>
        </p:txBody>
      </p:sp>
      <p:sp>
        <p:nvSpPr>
          <p:cNvPr id="10" name="Subtitle 2">
            <a:extLst>
              <a:ext uri="{FF2B5EF4-FFF2-40B4-BE49-F238E27FC236}">
                <a16:creationId xmlns:a16="http://schemas.microsoft.com/office/drawing/2014/main" xmlns="" id="{322109E5-31C3-4DF7-B7D3-A9D2750477B9}"/>
              </a:ext>
            </a:extLst>
          </p:cNvPr>
          <p:cNvSpPr>
            <a:spLocks noGrp="1"/>
          </p:cNvSpPr>
          <p:nvPr>
            <p:ph type="subTitle" idx="1" hasCustomPrompt="1"/>
          </p:nvPr>
        </p:nvSpPr>
        <p:spPr>
          <a:xfrm>
            <a:off x="1167136" y="2983230"/>
            <a:ext cx="6240780" cy="1371600"/>
          </a:xfrm>
          <a:prstGeom prst="rect">
            <a:avLst/>
          </a:prstGeom>
          <a:noFill/>
        </p:spPr>
        <p:txBody>
          <a:bodyPr lIns="68577" tIns="34289" rIns="68577" bIns="34289">
            <a:noAutofit/>
          </a:bodyPr>
          <a:lstStyle>
            <a:lvl1pPr marL="0" indent="0" algn="l">
              <a:buNone/>
              <a:defRPr sz="2100">
                <a:solidFill>
                  <a:schemeClr val="bg1"/>
                </a:solidFill>
              </a:defRPr>
            </a:lvl1pPr>
            <a:lvl2pPr marL="0" indent="0" algn="l">
              <a:spcBef>
                <a:spcPts val="0"/>
              </a:spcBef>
              <a:buNone/>
              <a:defRPr sz="1800">
                <a:solidFill>
                  <a:schemeClr val="bg1"/>
                </a:solidFill>
              </a:defRPr>
            </a:lvl2pPr>
            <a:lvl3pPr marL="685766" indent="0" algn="ctr">
              <a:buNone/>
              <a:defRPr sz="140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dirty="0"/>
              <a:t>Other information, 28pt</a:t>
            </a:r>
          </a:p>
        </p:txBody>
      </p:sp>
      <p:sp>
        <p:nvSpPr>
          <p:cNvPr id="19" name="Text Placeholder 22">
            <a:extLst>
              <a:ext uri="{FF2B5EF4-FFF2-40B4-BE49-F238E27FC236}">
                <a16:creationId xmlns:a16="http://schemas.microsoft.com/office/drawing/2014/main" xmlns="" id="{B7664C22-1578-41A1-AE8B-54B8E10D5AC6}"/>
              </a:ext>
            </a:extLst>
          </p:cNvPr>
          <p:cNvSpPr>
            <a:spLocks noGrp="1"/>
          </p:cNvSpPr>
          <p:nvPr>
            <p:ph type="body" sz="quarter" idx="10" hasCustomPrompt="1"/>
          </p:nvPr>
        </p:nvSpPr>
        <p:spPr>
          <a:xfrm>
            <a:off x="1189436" y="1631158"/>
            <a:ext cx="5828109" cy="1128713"/>
          </a:xfrm>
          <a:prstGeom prst="rect">
            <a:avLst/>
          </a:prstGeom>
        </p:spPr>
        <p:txBody>
          <a:bodyPr lIns="68577" tIns="34289" rIns="68577" bIns="34289" anchor="b"/>
          <a:lstStyle>
            <a:lvl1pPr marL="0" indent="0">
              <a:buFontTx/>
              <a:buNone/>
              <a:defRPr sz="3600" b="1">
                <a:solidFill>
                  <a:schemeClr val="bg1"/>
                </a:solidFill>
              </a:defRPr>
            </a:lvl1pPr>
          </a:lstStyle>
          <a:p>
            <a:pPr lvl="0"/>
            <a:r>
              <a:rPr lang="en-US" dirty="0"/>
              <a:t>Thank You</a:t>
            </a:r>
          </a:p>
        </p:txBody>
      </p:sp>
      <p:grpSp>
        <p:nvGrpSpPr>
          <p:cNvPr id="17" name="Group 16">
            <a:extLst>
              <a:ext uri="{FF2B5EF4-FFF2-40B4-BE49-F238E27FC236}">
                <a16:creationId xmlns:a16="http://schemas.microsoft.com/office/drawing/2014/main" xmlns="" id="{B26140CF-DC17-4C8C-9613-F6EA622E2EE1}"/>
              </a:ext>
            </a:extLst>
          </p:cNvPr>
          <p:cNvGrpSpPr/>
          <p:nvPr userDrawn="1"/>
        </p:nvGrpSpPr>
        <p:grpSpPr>
          <a:xfrm>
            <a:off x="1203933" y="4603022"/>
            <a:ext cx="2340154" cy="307523"/>
            <a:chOff x="1605241" y="6137360"/>
            <a:chExt cx="3120205" cy="410030"/>
          </a:xfrm>
        </p:grpSpPr>
        <p:pic>
          <p:nvPicPr>
            <p:cNvPr id="18" name="Picture 17">
              <a:hlinkClick r:id="rId3"/>
              <a:extLst>
                <a:ext uri="{FF2B5EF4-FFF2-40B4-BE49-F238E27FC236}">
                  <a16:creationId xmlns:a16="http://schemas.microsoft.com/office/drawing/2014/main" xmlns="" id="{A8DE5515-02CC-4B22-8288-37DA506F53B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839053" y="6150970"/>
              <a:ext cx="474898" cy="385741"/>
            </a:xfrm>
            <a:prstGeom prst="rect">
              <a:avLst/>
            </a:prstGeom>
          </p:spPr>
        </p:pic>
        <p:pic>
          <p:nvPicPr>
            <p:cNvPr id="20" name="Picture 19">
              <a:hlinkClick r:id="rId5"/>
              <a:extLst>
                <a:ext uri="{FF2B5EF4-FFF2-40B4-BE49-F238E27FC236}">
                  <a16:creationId xmlns:a16="http://schemas.microsoft.com/office/drawing/2014/main" xmlns="" id="{CC87987D-06AC-4139-AFD5-FFDEE23EB168}"/>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3548419" y="6140293"/>
              <a:ext cx="405785" cy="407097"/>
            </a:xfrm>
            <a:prstGeom prst="rect">
              <a:avLst/>
            </a:prstGeom>
          </p:spPr>
        </p:pic>
        <p:pic>
          <p:nvPicPr>
            <p:cNvPr id="21" name="Picture 20">
              <a:hlinkClick r:id="rId7"/>
              <a:extLst>
                <a:ext uri="{FF2B5EF4-FFF2-40B4-BE49-F238E27FC236}">
                  <a16:creationId xmlns:a16="http://schemas.microsoft.com/office/drawing/2014/main" xmlns="" id="{2E39AB28-E36E-4848-9915-D9EC54C4A602}"/>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2198800" y="6137360"/>
              <a:ext cx="405785" cy="405785"/>
            </a:xfrm>
            <a:prstGeom prst="rect">
              <a:avLst/>
            </a:prstGeom>
          </p:spPr>
        </p:pic>
        <p:pic>
          <p:nvPicPr>
            <p:cNvPr id="22" name="Picture 21">
              <a:hlinkClick r:id="rId9"/>
              <a:extLst>
                <a:ext uri="{FF2B5EF4-FFF2-40B4-BE49-F238E27FC236}">
                  <a16:creationId xmlns:a16="http://schemas.microsoft.com/office/drawing/2014/main" xmlns="" id="{EF2566AC-457C-47FC-B98B-399CB928D7AB}"/>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4206428" y="6168337"/>
              <a:ext cx="519018" cy="363722"/>
            </a:xfrm>
            <a:prstGeom prst="rect">
              <a:avLst/>
            </a:prstGeom>
          </p:spPr>
        </p:pic>
        <p:pic>
          <p:nvPicPr>
            <p:cNvPr id="23" name="Picture 22">
              <a:hlinkClick r:id="rId11"/>
              <a:extLst>
                <a:ext uri="{FF2B5EF4-FFF2-40B4-BE49-F238E27FC236}">
                  <a16:creationId xmlns:a16="http://schemas.microsoft.com/office/drawing/2014/main" xmlns="" id="{14D32DF8-E0A0-42B3-8212-CC66345E8340}"/>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1605241" y="6188381"/>
              <a:ext cx="359091" cy="354764"/>
            </a:xfrm>
            <a:prstGeom prst="rect">
              <a:avLst/>
            </a:prstGeom>
          </p:spPr>
        </p:pic>
      </p:grpSp>
    </p:spTree>
    <p:extLst>
      <p:ext uri="{BB962C8B-B14F-4D97-AF65-F5344CB8AC3E}">
        <p14:creationId xmlns:p14="http://schemas.microsoft.com/office/powerpoint/2010/main" val="30048355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ack Cover Yellow 2">
    <p:spTree>
      <p:nvGrpSpPr>
        <p:cNvPr id="1" name=""/>
        <p:cNvGrpSpPr/>
        <p:nvPr/>
      </p:nvGrpSpPr>
      <p:grpSpPr>
        <a:xfrm>
          <a:off x="0" y="0"/>
          <a:ext cx="0" cy="0"/>
          <a:chOff x="0" y="0"/>
          <a:chExt cx="0" cy="0"/>
        </a:xfrm>
      </p:grpSpPr>
      <p:sp>
        <p:nvSpPr>
          <p:cNvPr id="3" name="Freeform: Shape 2">
            <a:extLst>
              <a:ext uri="{FF2B5EF4-FFF2-40B4-BE49-F238E27FC236}">
                <a16:creationId xmlns:a16="http://schemas.microsoft.com/office/drawing/2014/main" xmlns="" id="{C66AA33D-C4BB-4A89-8BAF-869688A033A7}"/>
              </a:ext>
            </a:extLst>
          </p:cNvPr>
          <p:cNvSpPr/>
          <p:nvPr userDrawn="1"/>
        </p:nvSpPr>
        <p:spPr>
          <a:xfrm>
            <a:off x="0" y="0"/>
            <a:ext cx="9141714" cy="5143500"/>
          </a:xfrm>
          <a:custGeom>
            <a:avLst/>
            <a:gdLst>
              <a:gd name="connsiteX0" fmla="*/ 0 w 12188952"/>
              <a:gd name="connsiteY0" fmla="*/ 0 h 6858000"/>
              <a:gd name="connsiteX1" fmla="*/ 914400 w 12188952"/>
              <a:gd name="connsiteY1" fmla="*/ 0 h 6858000"/>
              <a:gd name="connsiteX2" fmla="*/ 914400 w 12188952"/>
              <a:gd name="connsiteY2" fmla="*/ 5943600 h 6858000"/>
              <a:gd name="connsiteX3" fmla="*/ 12188952 w 12188952"/>
              <a:gd name="connsiteY3" fmla="*/ 5943600 h 6858000"/>
              <a:gd name="connsiteX4" fmla="*/ 12188952 w 12188952"/>
              <a:gd name="connsiteY4" fmla="*/ 6858000 h 6858000"/>
              <a:gd name="connsiteX5" fmla="*/ 914400 w 12188952"/>
              <a:gd name="connsiteY5" fmla="*/ 6858000 h 6858000"/>
              <a:gd name="connsiteX6" fmla="*/ 0 w 12188952"/>
              <a:gd name="connsiteY6" fmla="*/ 6858000 h 6858000"/>
              <a:gd name="connsiteX7" fmla="*/ 0 w 12188952"/>
              <a:gd name="connsiteY7" fmla="*/ 59436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88952" h="6858000">
                <a:moveTo>
                  <a:pt x="0" y="0"/>
                </a:moveTo>
                <a:lnTo>
                  <a:pt x="914400" y="0"/>
                </a:lnTo>
                <a:lnTo>
                  <a:pt x="914400" y="5943600"/>
                </a:lnTo>
                <a:lnTo>
                  <a:pt x="12188952" y="5943600"/>
                </a:lnTo>
                <a:lnTo>
                  <a:pt x="12188952" y="6858000"/>
                </a:lnTo>
                <a:lnTo>
                  <a:pt x="914400" y="6858000"/>
                </a:lnTo>
                <a:lnTo>
                  <a:pt x="0" y="6858000"/>
                </a:lnTo>
                <a:lnTo>
                  <a:pt x="0" y="5943600"/>
                </a:lnTo>
                <a:close/>
              </a:path>
            </a:pathLst>
          </a:custGeom>
          <a:solidFill>
            <a:srgbClr val="A04B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US" sz="1400" dirty="0">
              <a:solidFill>
                <a:srgbClr val="FFFFFF"/>
              </a:solidFill>
              <a:latin typeface="Jacobs Chronos"/>
            </a:endParaRPr>
          </a:p>
        </p:txBody>
      </p:sp>
      <p:grpSp>
        <p:nvGrpSpPr>
          <p:cNvPr id="4" name="Group 3">
            <a:extLst>
              <a:ext uri="{FF2B5EF4-FFF2-40B4-BE49-F238E27FC236}">
                <a16:creationId xmlns:a16="http://schemas.microsoft.com/office/drawing/2014/main" xmlns="" id="{99C5D12E-DB67-4958-8D99-A3B81751DFE3}"/>
              </a:ext>
            </a:extLst>
          </p:cNvPr>
          <p:cNvGrpSpPr/>
          <p:nvPr userDrawn="1"/>
        </p:nvGrpSpPr>
        <p:grpSpPr>
          <a:xfrm>
            <a:off x="685803" y="0"/>
            <a:ext cx="8458199" cy="4457700"/>
            <a:chOff x="922993" y="0"/>
            <a:chExt cx="11277599" cy="5943600"/>
          </a:xfrm>
        </p:grpSpPr>
        <p:sp>
          <p:nvSpPr>
            <p:cNvPr id="5" name="Rectangle 4">
              <a:extLst>
                <a:ext uri="{FF2B5EF4-FFF2-40B4-BE49-F238E27FC236}">
                  <a16:creationId xmlns:a16="http://schemas.microsoft.com/office/drawing/2014/main" xmlns="" id="{49AD4268-440C-442E-85CA-F84338F78239}"/>
                </a:ext>
              </a:extLst>
            </p:cNvPr>
            <p:cNvSpPr/>
            <p:nvPr userDrawn="1"/>
          </p:nvSpPr>
          <p:spPr>
            <a:xfrm>
              <a:off x="922993" y="0"/>
              <a:ext cx="10361686" cy="5943600"/>
            </a:xfrm>
            <a:prstGeom prst="rect">
              <a:avLst/>
            </a:prstGeom>
            <a:solidFill>
              <a:srgbClr val="FFB4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dirty="0">
                <a:solidFill>
                  <a:srgbClr val="FFFFFF"/>
                </a:solidFill>
                <a:latin typeface="Jacobs Chronos"/>
              </a:endParaRPr>
            </a:p>
          </p:txBody>
        </p:sp>
        <p:sp>
          <p:nvSpPr>
            <p:cNvPr id="6" name="Rectangle 5">
              <a:extLst>
                <a:ext uri="{FF2B5EF4-FFF2-40B4-BE49-F238E27FC236}">
                  <a16:creationId xmlns:a16="http://schemas.microsoft.com/office/drawing/2014/main" xmlns="" id="{B5C07D76-D2DD-4B5E-AA3D-4F0D1B92600F}"/>
                </a:ext>
              </a:extLst>
            </p:cNvPr>
            <p:cNvSpPr/>
            <p:nvPr userDrawn="1"/>
          </p:nvSpPr>
          <p:spPr>
            <a:xfrm>
              <a:off x="11246400" y="0"/>
              <a:ext cx="954192" cy="5943600"/>
            </a:xfrm>
            <a:prstGeom prst="rect">
              <a:avLst/>
            </a:prstGeom>
            <a:solidFill>
              <a:srgbClr val="FFA01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grpSp>
      <p:pic>
        <p:nvPicPr>
          <p:cNvPr id="7" name="Picture 6">
            <a:extLst>
              <a:ext uri="{FF2B5EF4-FFF2-40B4-BE49-F238E27FC236}">
                <a16:creationId xmlns:a16="http://schemas.microsoft.com/office/drawing/2014/main" xmlns="" id="{60F0C7EC-4198-42B3-87B0-4010357DFAE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3040" y="4649779"/>
            <a:ext cx="2518875" cy="281106"/>
          </a:xfrm>
          <a:prstGeom prst="rect">
            <a:avLst/>
          </a:prstGeom>
        </p:spPr>
      </p:pic>
      <p:sp>
        <p:nvSpPr>
          <p:cNvPr id="8" name="L-Shape 7">
            <a:extLst>
              <a:ext uri="{FF2B5EF4-FFF2-40B4-BE49-F238E27FC236}">
                <a16:creationId xmlns:a16="http://schemas.microsoft.com/office/drawing/2014/main" xmlns="" id="{85A3F116-CE8A-4091-B050-6E29E36E1903}"/>
              </a:ext>
            </a:extLst>
          </p:cNvPr>
          <p:cNvSpPr/>
          <p:nvPr userDrawn="1"/>
        </p:nvSpPr>
        <p:spPr>
          <a:xfrm rot="10800000">
            <a:off x="-413" y="4457232"/>
            <a:ext cx="685800" cy="685800"/>
          </a:xfrm>
          <a:prstGeom prst="corne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AU" sz="1400">
              <a:solidFill>
                <a:srgbClr val="FFFFFF"/>
              </a:solidFill>
              <a:latin typeface="Jacobs Chronos"/>
            </a:endParaRPr>
          </a:p>
        </p:txBody>
      </p:sp>
      <p:sp>
        <p:nvSpPr>
          <p:cNvPr id="10" name="Subtitle 2">
            <a:extLst>
              <a:ext uri="{FF2B5EF4-FFF2-40B4-BE49-F238E27FC236}">
                <a16:creationId xmlns:a16="http://schemas.microsoft.com/office/drawing/2014/main" xmlns="" id="{432F9285-DB4B-4410-B576-0FCBE590FC8F}"/>
              </a:ext>
            </a:extLst>
          </p:cNvPr>
          <p:cNvSpPr>
            <a:spLocks noGrp="1"/>
          </p:cNvSpPr>
          <p:nvPr>
            <p:ph type="subTitle" idx="1" hasCustomPrompt="1"/>
          </p:nvPr>
        </p:nvSpPr>
        <p:spPr>
          <a:xfrm>
            <a:off x="1167136" y="2983230"/>
            <a:ext cx="6240780" cy="1371600"/>
          </a:xfrm>
          <a:prstGeom prst="rect">
            <a:avLst/>
          </a:prstGeom>
          <a:noFill/>
        </p:spPr>
        <p:txBody>
          <a:bodyPr lIns="68577" tIns="34289" rIns="68577" bIns="34289">
            <a:noAutofit/>
          </a:bodyPr>
          <a:lstStyle>
            <a:lvl1pPr marL="0" indent="0" algn="l">
              <a:buNone/>
              <a:defRPr sz="2100">
                <a:solidFill>
                  <a:schemeClr val="tx1"/>
                </a:solidFill>
              </a:defRPr>
            </a:lvl1pPr>
            <a:lvl2pPr marL="0" indent="0" algn="l">
              <a:spcBef>
                <a:spcPts val="0"/>
              </a:spcBef>
              <a:buNone/>
              <a:defRPr sz="1800">
                <a:solidFill>
                  <a:schemeClr val="bg1"/>
                </a:solidFill>
              </a:defRPr>
            </a:lvl2pPr>
            <a:lvl3pPr marL="685766" indent="0" algn="ctr">
              <a:buNone/>
              <a:defRPr sz="140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dirty="0"/>
              <a:t>Other information, 28pt</a:t>
            </a:r>
          </a:p>
        </p:txBody>
      </p:sp>
      <p:sp>
        <p:nvSpPr>
          <p:cNvPr id="17" name="Text Placeholder 22">
            <a:extLst>
              <a:ext uri="{FF2B5EF4-FFF2-40B4-BE49-F238E27FC236}">
                <a16:creationId xmlns:a16="http://schemas.microsoft.com/office/drawing/2014/main" xmlns="" id="{A70E7D44-B911-4FA0-9BB8-9D8E54408AFB}"/>
              </a:ext>
            </a:extLst>
          </p:cNvPr>
          <p:cNvSpPr>
            <a:spLocks noGrp="1"/>
          </p:cNvSpPr>
          <p:nvPr>
            <p:ph type="body" sz="quarter" idx="10" hasCustomPrompt="1"/>
          </p:nvPr>
        </p:nvSpPr>
        <p:spPr>
          <a:xfrm>
            <a:off x="1189436" y="1631158"/>
            <a:ext cx="5828109" cy="1128713"/>
          </a:xfrm>
          <a:prstGeom prst="rect">
            <a:avLst/>
          </a:prstGeom>
        </p:spPr>
        <p:txBody>
          <a:bodyPr lIns="68577" tIns="34289" rIns="68577" bIns="34289" anchor="b"/>
          <a:lstStyle>
            <a:lvl1pPr marL="0" indent="0">
              <a:buFontTx/>
              <a:buNone/>
              <a:defRPr sz="3600" b="1">
                <a:solidFill>
                  <a:schemeClr val="tx1"/>
                </a:solidFill>
              </a:defRPr>
            </a:lvl1pPr>
          </a:lstStyle>
          <a:p>
            <a:pPr lvl="0"/>
            <a:r>
              <a:rPr lang="en-US" dirty="0"/>
              <a:t>Thank You</a:t>
            </a:r>
          </a:p>
        </p:txBody>
      </p:sp>
      <p:grpSp>
        <p:nvGrpSpPr>
          <p:cNvPr id="18" name="Group 17">
            <a:extLst>
              <a:ext uri="{FF2B5EF4-FFF2-40B4-BE49-F238E27FC236}">
                <a16:creationId xmlns:a16="http://schemas.microsoft.com/office/drawing/2014/main" xmlns="" id="{12C11AF5-FE73-497F-836F-C894AEFF5F39}"/>
              </a:ext>
            </a:extLst>
          </p:cNvPr>
          <p:cNvGrpSpPr/>
          <p:nvPr userDrawn="1"/>
        </p:nvGrpSpPr>
        <p:grpSpPr>
          <a:xfrm>
            <a:off x="1203933" y="4603022"/>
            <a:ext cx="2340154" cy="307523"/>
            <a:chOff x="1605241" y="6137360"/>
            <a:chExt cx="3120205" cy="410030"/>
          </a:xfrm>
        </p:grpSpPr>
        <p:pic>
          <p:nvPicPr>
            <p:cNvPr id="19" name="Picture 18">
              <a:hlinkClick r:id="rId3"/>
              <a:extLst>
                <a:ext uri="{FF2B5EF4-FFF2-40B4-BE49-F238E27FC236}">
                  <a16:creationId xmlns:a16="http://schemas.microsoft.com/office/drawing/2014/main" xmlns="" id="{1ACAB1A4-7FC3-4BCB-84EB-7796CAECF652}"/>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839053" y="6150970"/>
              <a:ext cx="474898" cy="385741"/>
            </a:xfrm>
            <a:prstGeom prst="rect">
              <a:avLst/>
            </a:prstGeom>
          </p:spPr>
        </p:pic>
        <p:pic>
          <p:nvPicPr>
            <p:cNvPr id="20" name="Picture 19">
              <a:hlinkClick r:id="rId5"/>
              <a:extLst>
                <a:ext uri="{FF2B5EF4-FFF2-40B4-BE49-F238E27FC236}">
                  <a16:creationId xmlns:a16="http://schemas.microsoft.com/office/drawing/2014/main" xmlns="" id="{1DC4B5B5-BC11-4D71-9E17-495F3B425065}"/>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3548419" y="6140293"/>
              <a:ext cx="405785" cy="407097"/>
            </a:xfrm>
            <a:prstGeom prst="rect">
              <a:avLst/>
            </a:prstGeom>
          </p:spPr>
        </p:pic>
        <p:pic>
          <p:nvPicPr>
            <p:cNvPr id="21" name="Picture 20">
              <a:hlinkClick r:id="rId7"/>
              <a:extLst>
                <a:ext uri="{FF2B5EF4-FFF2-40B4-BE49-F238E27FC236}">
                  <a16:creationId xmlns:a16="http://schemas.microsoft.com/office/drawing/2014/main" xmlns="" id="{99FCB893-18C3-498D-AB19-425857B0910F}"/>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2198800" y="6137360"/>
              <a:ext cx="405785" cy="405785"/>
            </a:xfrm>
            <a:prstGeom prst="rect">
              <a:avLst/>
            </a:prstGeom>
          </p:spPr>
        </p:pic>
        <p:pic>
          <p:nvPicPr>
            <p:cNvPr id="22" name="Picture 21">
              <a:hlinkClick r:id="rId9"/>
              <a:extLst>
                <a:ext uri="{FF2B5EF4-FFF2-40B4-BE49-F238E27FC236}">
                  <a16:creationId xmlns:a16="http://schemas.microsoft.com/office/drawing/2014/main" xmlns="" id="{8E1273C0-53AE-40A9-9B1A-2F1BF4EBD1E3}"/>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4206428" y="6168337"/>
              <a:ext cx="519018" cy="363722"/>
            </a:xfrm>
            <a:prstGeom prst="rect">
              <a:avLst/>
            </a:prstGeom>
          </p:spPr>
        </p:pic>
        <p:pic>
          <p:nvPicPr>
            <p:cNvPr id="23" name="Picture 22">
              <a:hlinkClick r:id="rId11"/>
              <a:extLst>
                <a:ext uri="{FF2B5EF4-FFF2-40B4-BE49-F238E27FC236}">
                  <a16:creationId xmlns:a16="http://schemas.microsoft.com/office/drawing/2014/main" xmlns="" id="{4C05C6EA-029A-4D4E-9AE5-5F7BCFC6526E}"/>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1605241" y="6188381"/>
              <a:ext cx="359091" cy="354764"/>
            </a:xfrm>
            <a:prstGeom prst="rect">
              <a:avLst/>
            </a:prstGeom>
          </p:spPr>
        </p:pic>
      </p:grpSp>
    </p:spTree>
    <p:extLst>
      <p:ext uri="{BB962C8B-B14F-4D97-AF65-F5344CB8AC3E}">
        <p14:creationId xmlns:p14="http://schemas.microsoft.com/office/powerpoint/2010/main" val="11539415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ack Cover Green 2">
    <p:spTree>
      <p:nvGrpSpPr>
        <p:cNvPr id="1" name=""/>
        <p:cNvGrpSpPr/>
        <p:nvPr/>
      </p:nvGrpSpPr>
      <p:grpSpPr>
        <a:xfrm>
          <a:off x="0" y="0"/>
          <a:ext cx="0" cy="0"/>
          <a:chOff x="0" y="0"/>
          <a:chExt cx="0" cy="0"/>
        </a:xfrm>
      </p:grpSpPr>
      <p:sp>
        <p:nvSpPr>
          <p:cNvPr id="3" name="Freeform: Shape 2">
            <a:extLst>
              <a:ext uri="{FF2B5EF4-FFF2-40B4-BE49-F238E27FC236}">
                <a16:creationId xmlns:a16="http://schemas.microsoft.com/office/drawing/2014/main" xmlns="" id="{FD3F75BC-4A92-41D5-A8DA-D3E84975C934}"/>
              </a:ext>
            </a:extLst>
          </p:cNvPr>
          <p:cNvSpPr/>
          <p:nvPr userDrawn="1"/>
        </p:nvSpPr>
        <p:spPr>
          <a:xfrm>
            <a:off x="0" y="0"/>
            <a:ext cx="9141714" cy="5143500"/>
          </a:xfrm>
          <a:custGeom>
            <a:avLst/>
            <a:gdLst>
              <a:gd name="connsiteX0" fmla="*/ 0 w 12188952"/>
              <a:gd name="connsiteY0" fmla="*/ 0 h 6858000"/>
              <a:gd name="connsiteX1" fmla="*/ 914400 w 12188952"/>
              <a:gd name="connsiteY1" fmla="*/ 0 h 6858000"/>
              <a:gd name="connsiteX2" fmla="*/ 914400 w 12188952"/>
              <a:gd name="connsiteY2" fmla="*/ 5943600 h 6858000"/>
              <a:gd name="connsiteX3" fmla="*/ 12188952 w 12188952"/>
              <a:gd name="connsiteY3" fmla="*/ 5943600 h 6858000"/>
              <a:gd name="connsiteX4" fmla="*/ 12188952 w 12188952"/>
              <a:gd name="connsiteY4" fmla="*/ 6858000 h 6858000"/>
              <a:gd name="connsiteX5" fmla="*/ 914400 w 12188952"/>
              <a:gd name="connsiteY5" fmla="*/ 6858000 h 6858000"/>
              <a:gd name="connsiteX6" fmla="*/ 0 w 12188952"/>
              <a:gd name="connsiteY6" fmla="*/ 6858000 h 6858000"/>
              <a:gd name="connsiteX7" fmla="*/ 0 w 12188952"/>
              <a:gd name="connsiteY7" fmla="*/ 59436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88952" h="6858000">
                <a:moveTo>
                  <a:pt x="0" y="0"/>
                </a:moveTo>
                <a:lnTo>
                  <a:pt x="914400" y="0"/>
                </a:lnTo>
                <a:lnTo>
                  <a:pt x="914400" y="5943600"/>
                </a:lnTo>
                <a:lnTo>
                  <a:pt x="12188952" y="5943600"/>
                </a:lnTo>
                <a:lnTo>
                  <a:pt x="12188952" y="6858000"/>
                </a:lnTo>
                <a:lnTo>
                  <a:pt x="914400" y="6858000"/>
                </a:lnTo>
                <a:lnTo>
                  <a:pt x="0" y="6858000"/>
                </a:lnTo>
                <a:lnTo>
                  <a:pt x="0" y="5943600"/>
                </a:lnTo>
                <a:close/>
              </a:path>
            </a:pathLst>
          </a:custGeom>
          <a:solidFill>
            <a:srgbClr val="003C2D"/>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US" sz="1400" dirty="0">
              <a:solidFill>
                <a:srgbClr val="FFFFFF"/>
              </a:solidFill>
              <a:latin typeface="Jacobs Chronos"/>
            </a:endParaRPr>
          </a:p>
        </p:txBody>
      </p:sp>
      <p:grpSp>
        <p:nvGrpSpPr>
          <p:cNvPr id="4" name="Group 3">
            <a:extLst>
              <a:ext uri="{FF2B5EF4-FFF2-40B4-BE49-F238E27FC236}">
                <a16:creationId xmlns:a16="http://schemas.microsoft.com/office/drawing/2014/main" xmlns="" id="{4FA705DD-56ED-4F54-AA91-35E616D4BC13}"/>
              </a:ext>
            </a:extLst>
          </p:cNvPr>
          <p:cNvGrpSpPr/>
          <p:nvPr userDrawn="1"/>
        </p:nvGrpSpPr>
        <p:grpSpPr>
          <a:xfrm>
            <a:off x="685803" y="0"/>
            <a:ext cx="8458199" cy="4457700"/>
            <a:chOff x="922993" y="0"/>
            <a:chExt cx="11265832" cy="5943600"/>
          </a:xfrm>
        </p:grpSpPr>
        <p:sp>
          <p:nvSpPr>
            <p:cNvPr id="5" name="Rectangle 4">
              <a:extLst>
                <a:ext uri="{FF2B5EF4-FFF2-40B4-BE49-F238E27FC236}">
                  <a16:creationId xmlns:a16="http://schemas.microsoft.com/office/drawing/2014/main" xmlns="" id="{CA983449-2E0B-43CA-9BC5-182C2EF5B47E}"/>
                </a:ext>
              </a:extLst>
            </p:cNvPr>
            <p:cNvSpPr/>
            <p:nvPr userDrawn="1"/>
          </p:nvSpPr>
          <p:spPr>
            <a:xfrm>
              <a:off x="922993" y="0"/>
              <a:ext cx="10361686" cy="5943600"/>
            </a:xfrm>
            <a:prstGeom prst="rect">
              <a:avLst/>
            </a:prstGeom>
            <a:solidFill>
              <a:srgbClr val="0AD2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dirty="0">
                <a:solidFill>
                  <a:srgbClr val="FFFFFF"/>
                </a:solidFill>
                <a:latin typeface="Jacobs Chronos"/>
              </a:endParaRPr>
            </a:p>
          </p:txBody>
        </p:sp>
        <p:sp>
          <p:nvSpPr>
            <p:cNvPr id="6" name="Rectangle 5">
              <a:extLst>
                <a:ext uri="{FF2B5EF4-FFF2-40B4-BE49-F238E27FC236}">
                  <a16:creationId xmlns:a16="http://schemas.microsoft.com/office/drawing/2014/main" xmlns="" id="{F53DDF91-51BF-4D32-98B7-15240757038B}"/>
                </a:ext>
              </a:extLst>
            </p:cNvPr>
            <p:cNvSpPr/>
            <p:nvPr userDrawn="1"/>
          </p:nvSpPr>
          <p:spPr>
            <a:xfrm>
              <a:off x="11246400" y="0"/>
              <a:ext cx="942425" cy="5943600"/>
            </a:xfrm>
            <a:prstGeom prst="rect">
              <a:avLst/>
            </a:prstGeom>
            <a:solidFill>
              <a:srgbClr val="007D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grpSp>
      <p:pic>
        <p:nvPicPr>
          <p:cNvPr id="7" name="Picture 6">
            <a:extLst>
              <a:ext uri="{FF2B5EF4-FFF2-40B4-BE49-F238E27FC236}">
                <a16:creationId xmlns:a16="http://schemas.microsoft.com/office/drawing/2014/main" xmlns="" id="{5BF651FB-2EEE-4CEC-AB1F-9990F441AE5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3040" y="4649779"/>
            <a:ext cx="2518875" cy="281106"/>
          </a:xfrm>
          <a:prstGeom prst="rect">
            <a:avLst/>
          </a:prstGeom>
        </p:spPr>
      </p:pic>
      <p:sp>
        <p:nvSpPr>
          <p:cNvPr id="8" name="L-Shape 7">
            <a:extLst>
              <a:ext uri="{FF2B5EF4-FFF2-40B4-BE49-F238E27FC236}">
                <a16:creationId xmlns:a16="http://schemas.microsoft.com/office/drawing/2014/main" xmlns="" id="{2A89CD49-FA2A-4E24-964A-A7AC94506A47}"/>
              </a:ext>
            </a:extLst>
          </p:cNvPr>
          <p:cNvSpPr/>
          <p:nvPr userDrawn="1"/>
        </p:nvSpPr>
        <p:spPr>
          <a:xfrm rot="10800000">
            <a:off x="-413" y="4457232"/>
            <a:ext cx="685800" cy="685800"/>
          </a:xfrm>
          <a:prstGeom prst="corne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AU" sz="1400">
              <a:solidFill>
                <a:srgbClr val="FFFFFF"/>
              </a:solidFill>
              <a:latin typeface="Jacobs Chronos"/>
            </a:endParaRPr>
          </a:p>
        </p:txBody>
      </p:sp>
      <p:sp>
        <p:nvSpPr>
          <p:cNvPr id="10" name="Subtitle 2">
            <a:extLst>
              <a:ext uri="{FF2B5EF4-FFF2-40B4-BE49-F238E27FC236}">
                <a16:creationId xmlns:a16="http://schemas.microsoft.com/office/drawing/2014/main" xmlns="" id="{DA80CB3F-B139-4AA5-868D-E62A3A2A8230}"/>
              </a:ext>
            </a:extLst>
          </p:cNvPr>
          <p:cNvSpPr>
            <a:spLocks noGrp="1"/>
          </p:cNvSpPr>
          <p:nvPr>
            <p:ph type="subTitle" idx="1" hasCustomPrompt="1"/>
          </p:nvPr>
        </p:nvSpPr>
        <p:spPr>
          <a:xfrm>
            <a:off x="1167136" y="2983230"/>
            <a:ext cx="6240780" cy="1371600"/>
          </a:xfrm>
          <a:prstGeom prst="rect">
            <a:avLst/>
          </a:prstGeom>
          <a:noFill/>
        </p:spPr>
        <p:txBody>
          <a:bodyPr lIns="68577" tIns="34289" rIns="68577" bIns="34289">
            <a:noAutofit/>
          </a:bodyPr>
          <a:lstStyle>
            <a:lvl1pPr marL="0" indent="0" algn="l">
              <a:buNone/>
              <a:defRPr sz="2100">
                <a:solidFill>
                  <a:schemeClr val="bg1"/>
                </a:solidFill>
              </a:defRPr>
            </a:lvl1pPr>
            <a:lvl2pPr marL="0" indent="0" algn="l">
              <a:spcBef>
                <a:spcPts val="0"/>
              </a:spcBef>
              <a:buNone/>
              <a:defRPr sz="1800">
                <a:solidFill>
                  <a:schemeClr val="bg1"/>
                </a:solidFill>
              </a:defRPr>
            </a:lvl2pPr>
            <a:lvl3pPr marL="685766" indent="0" algn="ctr">
              <a:buNone/>
              <a:defRPr sz="140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dirty="0"/>
              <a:t>Other information, 28pt</a:t>
            </a:r>
          </a:p>
        </p:txBody>
      </p:sp>
      <p:sp>
        <p:nvSpPr>
          <p:cNvPr id="17" name="Text Placeholder 22">
            <a:extLst>
              <a:ext uri="{FF2B5EF4-FFF2-40B4-BE49-F238E27FC236}">
                <a16:creationId xmlns:a16="http://schemas.microsoft.com/office/drawing/2014/main" xmlns="" id="{19715368-2B09-42B3-B040-029DBA29CDAE}"/>
              </a:ext>
            </a:extLst>
          </p:cNvPr>
          <p:cNvSpPr>
            <a:spLocks noGrp="1"/>
          </p:cNvSpPr>
          <p:nvPr>
            <p:ph type="body" sz="quarter" idx="10" hasCustomPrompt="1"/>
          </p:nvPr>
        </p:nvSpPr>
        <p:spPr>
          <a:xfrm>
            <a:off x="1189436" y="1631158"/>
            <a:ext cx="5828109" cy="1128713"/>
          </a:xfrm>
          <a:prstGeom prst="rect">
            <a:avLst/>
          </a:prstGeom>
        </p:spPr>
        <p:txBody>
          <a:bodyPr lIns="68577" tIns="34289" rIns="68577" bIns="34289" anchor="b"/>
          <a:lstStyle>
            <a:lvl1pPr marL="0" indent="0">
              <a:buFontTx/>
              <a:buNone/>
              <a:defRPr sz="3600" b="1">
                <a:solidFill>
                  <a:schemeClr val="bg1"/>
                </a:solidFill>
              </a:defRPr>
            </a:lvl1pPr>
          </a:lstStyle>
          <a:p>
            <a:pPr lvl="0"/>
            <a:r>
              <a:rPr lang="en-US" dirty="0"/>
              <a:t>Thank You</a:t>
            </a:r>
          </a:p>
        </p:txBody>
      </p:sp>
      <p:grpSp>
        <p:nvGrpSpPr>
          <p:cNvPr id="18" name="Group 17">
            <a:extLst>
              <a:ext uri="{FF2B5EF4-FFF2-40B4-BE49-F238E27FC236}">
                <a16:creationId xmlns:a16="http://schemas.microsoft.com/office/drawing/2014/main" xmlns="" id="{01EDC421-108E-4B62-8C43-E5D1190D267C}"/>
              </a:ext>
            </a:extLst>
          </p:cNvPr>
          <p:cNvGrpSpPr/>
          <p:nvPr userDrawn="1"/>
        </p:nvGrpSpPr>
        <p:grpSpPr>
          <a:xfrm>
            <a:off x="1203933" y="4603022"/>
            <a:ext cx="2340154" cy="307523"/>
            <a:chOff x="1605241" y="6137360"/>
            <a:chExt cx="3120205" cy="410030"/>
          </a:xfrm>
        </p:grpSpPr>
        <p:pic>
          <p:nvPicPr>
            <p:cNvPr id="19" name="Picture 18">
              <a:hlinkClick r:id="rId3"/>
              <a:extLst>
                <a:ext uri="{FF2B5EF4-FFF2-40B4-BE49-F238E27FC236}">
                  <a16:creationId xmlns:a16="http://schemas.microsoft.com/office/drawing/2014/main" xmlns="" id="{B341D8EE-A808-4BD8-9630-3245EFD5EA1D}"/>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839053" y="6150970"/>
              <a:ext cx="474898" cy="385741"/>
            </a:xfrm>
            <a:prstGeom prst="rect">
              <a:avLst/>
            </a:prstGeom>
          </p:spPr>
        </p:pic>
        <p:pic>
          <p:nvPicPr>
            <p:cNvPr id="20" name="Picture 19">
              <a:hlinkClick r:id="rId5"/>
              <a:extLst>
                <a:ext uri="{FF2B5EF4-FFF2-40B4-BE49-F238E27FC236}">
                  <a16:creationId xmlns:a16="http://schemas.microsoft.com/office/drawing/2014/main" xmlns="" id="{A79C7CD1-7957-4418-8E75-AAEDC511CB1F}"/>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3548419" y="6140293"/>
              <a:ext cx="405785" cy="407097"/>
            </a:xfrm>
            <a:prstGeom prst="rect">
              <a:avLst/>
            </a:prstGeom>
          </p:spPr>
        </p:pic>
        <p:pic>
          <p:nvPicPr>
            <p:cNvPr id="21" name="Picture 20">
              <a:hlinkClick r:id="rId7"/>
              <a:extLst>
                <a:ext uri="{FF2B5EF4-FFF2-40B4-BE49-F238E27FC236}">
                  <a16:creationId xmlns:a16="http://schemas.microsoft.com/office/drawing/2014/main" xmlns="" id="{E3765027-D74F-42AC-9D81-44A69DB1AE15}"/>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2198800" y="6137360"/>
              <a:ext cx="405785" cy="405785"/>
            </a:xfrm>
            <a:prstGeom prst="rect">
              <a:avLst/>
            </a:prstGeom>
          </p:spPr>
        </p:pic>
        <p:pic>
          <p:nvPicPr>
            <p:cNvPr id="22" name="Picture 21">
              <a:hlinkClick r:id="rId9"/>
              <a:extLst>
                <a:ext uri="{FF2B5EF4-FFF2-40B4-BE49-F238E27FC236}">
                  <a16:creationId xmlns:a16="http://schemas.microsoft.com/office/drawing/2014/main" xmlns="" id="{14567F00-7898-4CF9-B03A-7F65CA6617B6}"/>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4206428" y="6168337"/>
              <a:ext cx="519018" cy="363722"/>
            </a:xfrm>
            <a:prstGeom prst="rect">
              <a:avLst/>
            </a:prstGeom>
          </p:spPr>
        </p:pic>
        <p:pic>
          <p:nvPicPr>
            <p:cNvPr id="23" name="Picture 22">
              <a:hlinkClick r:id="rId11"/>
              <a:extLst>
                <a:ext uri="{FF2B5EF4-FFF2-40B4-BE49-F238E27FC236}">
                  <a16:creationId xmlns:a16="http://schemas.microsoft.com/office/drawing/2014/main" xmlns="" id="{957700C5-8F61-4A9E-8B20-7F0287031760}"/>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1605241" y="6188381"/>
              <a:ext cx="359091" cy="354764"/>
            </a:xfrm>
            <a:prstGeom prst="rect">
              <a:avLst/>
            </a:prstGeom>
          </p:spPr>
        </p:pic>
      </p:grpSp>
    </p:spTree>
    <p:extLst>
      <p:ext uri="{BB962C8B-B14F-4D97-AF65-F5344CB8AC3E}">
        <p14:creationId xmlns:p14="http://schemas.microsoft.com/office/powerpoint/2010/main" val="341238538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endParaRPr lang="en-GB"/>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10/02/2020</a:t>
            </a:fld>
            <a:endParaRPr lang="en-GB">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GB">
              <a:solidFill>
                <a:prstClr val="black">
                  <a:tint val="75000"/>
                </a:prstClr>
              </a:solidFill>
              <a:latin typeface="Calibri"/>
            </a:endParaRPr>
          </a:p>
        </p:txBody>
      </p:sp>
      <p:sp>
        <p:nvSpPr>
          <p:cNvPr id="6" name="Slide Number Placeholder 5"/>
          <p:cNvSpPr>
            <a:spLocks noGrp="1"/>
          </p:cNvSpPr>
          <p:nvPr>
            <p:ph type="sldNum" sz="quarter" idx="12"/>
          </p:nvPr>
        </p:nvSpPr>
        <p:spPr>
          <a:xfrm>
            <a:off x="6300192" y="4767263"/>
            <a:ext cx="2133600" cy="273844"/>
          </a:xfrm>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10119589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10/02/2020</a:t>
            </a:fld>
            <a:endParaRPr lang="en-GB">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GB">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48364038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10/02/2020</a:t>
            </a:fld>
            <a:endParaRPr lang="en-GB">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GB">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202892592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10/02/2020</a:t>
            </a:fld>
            <a:endParaRPr lang="en-GB">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GB">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291623878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10/02/2020</a:t>
            </a:fld>
            <a:endParaRPr lang="en-GB">
              <a:solidFill>
                <a:prstClr val="black">
                  <a:tint val="75000"/>
                </a:prstClr>
              </a:solidFill>
              <a:latin typeface="Calibri"/>
            </a:endParaRPr>
          </a:p>
        </p:txBody>
      </p:sp>
      <p:sp>
        <p:nvSpPr>
          <p:cNvPr id="8" name="Footer Placeholder 7"/>
          <p:cNvSpPr>
            <a:spLocks noGrp="1"/>
          </p:cNvSpPr>
          <p:nvPr>
            <p:ph type="ftr" sz="quarter" idx="11"/>
          </p:nvPr>
        </p:nvSpPr>
        <p:spPr/>
        <p:txBody>
          <a:bodyPr/>
          <a:lstStyle/>
          <a:p>
            <a:endParaRPr lang="en-GB">
              <a:solidFill>
                <a:prstClr val="black">
                  <a:tint val="75000"/>
                </a:prstClr>
              </a:solidFill>
              <a:latin typeface="Calibri"/>
            </a:endParaRPr>
          </a:p>
        </p:txBody>
      </p:sp>
      <p:sp>
        <p:nvSpPr>
          <p:cNvPr id="9" name="Slide Number Placeholder 8"/>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198846528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10/02/2020</a:t>
            </a:fld>
            <a:endParaRPr lang="en-GB">
              <a:solidFill>
                <a:prstClr val="black">
                  <a:tint val="75000"/>
                </a:prstClr>
              </a:solidFill>
              <a:latin typeface="Calibri"/>
            </a:endParaRPr>
          </a:p>
        </p:txBody>
      </p:sp>
      <p:sp>
        <p:nvSpPr>
          <p:cNvPr id="4" name="Footer Placeholder 3"/>
          <p:cNvSpPr>
            <a:spLocks noGrp="1"/>
          </p:cNvSpPr>
          <p:nvPr>
            <p:ph type="ftr" sz="quarter" idx="11"/>
          </p:nvPr>
        </p:nvSpPr>
        <p:spPr/>
        <p:txBody>
          <a:bodyPr/>
          <a:lstStyle/>
          <a:p>
            <a:endParaRPr lang="en-GB">
              <a:solidFill>
                <a:prstClr val="black">
                  <a:tint val="75000"/>
                </a:prstClr>
              </a:solidFill>
              <a:latin typeface="Calibri"/>
            </a:endParaRPr>
          </a:p>
        </p:txBody>
      </p:sp>
      <p:sp>
        <p:nvSpPr>
          <p:cNvPr id="5" name="Slide Number Placeholder 4"/>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195679943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10/02/2020</a:t>
            </a:fld>
            <a:endParaRPr lang="en-GB">
              <a:solidFill>
                <a:prstClr val="black">
                  <a:tint val="75000"/>
                </a:prstClr>
              </a:solidFill>
              <a:latin typeface="Calibri"/>
            </a:endParaRPr>
          </a:p>
        </p:txBody>
      </p:sp>
      <p:sp>
        <p:nvSpPr>
          <p:cNvPr id="3" name="Footer Placeholder 2"/>
          <p:cNvSpPr>
            <a:spLocks noGrp="1"/>
          </p:cNvSpPr>
          <p:nvPr>
            <p:ph type="ftr" sz="quarter" idx="11"/>
          </p:nvPr>
        </p:nvSpPr>
        <p:spPr/>
        <p:txBody>
          <a:bodyPr/>
          <a:lstStyle/>
          <a:p>
            <a:endParaRPr lang="en-GB">
              <a:solidFill>
                <a:prstClr val="black">
                  <a:tint val="75000"/>
                </a:prstClr>
              </a:solidFill>
              <a:latin typeface="Calibri"/>
            </a:endParaRPr>
          </a:p>
        </p:txBody>
      </p:sp>
      <p:sp>
        <p:nvSpPr>
          <p:cNvPr id="4" name="Slide Number Placeholder 3"/>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1191074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Blue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0" name="Group 9">
            <a:extLst>
              <a:ext uri="{FF2B5EF4-FFF2-40B4-BE49-F238E27FC236}">
                <a16:creationId xmlns:a16="http://schemas.microsoft.com/office/drawing/2014/main" xmlns="" id="{EED51E53-C704-4648-A432-C3D579C368E5}"/>
              </a:ext>
            </a:extLst>
          </p:cNvPr>
          <p:cNvGrpSpPr/>
          <p:nvPr userDrawn="1"/>
        </p:nvGrpSpPr>
        <p:grpSpPr>
          <a:xfrm>
            <a:off x="0" y="-2"/>
            <a:ext cx="137160" cy="5143502"/>
            <a:chOff x="0" y="-2"/>
            <a:chExt cx="182880" cy="6858002"/>
          </a:xfrm>
        </p:grpSpPr>
        <p:sp>
          <p:nvSpPr>
            <p:cNvPr id="11" name="Rectangle 10">
              <a:extLst>
                <a:ext uri="{FF2B5EF4-FFF2-40B4-BE49-F238E27FC236}">
                  <a16:creationId xmlns:a16="http://schemas.microsoft.com/office/drawing/2014/main" xmlns="" id="{EADC94DF-CF22-48A4-BA0A-C4C38A013B84}"/>
                </a:ext>
              </a:extLst>
            </p:cNvPr>
            <p:cNvSpPr/>
            <p:nvPr userDrawn="1"/>
          </p:nvSpPr>
          <p:spPr>
            <a:xfrm>
              <a:off x="0" y="6210887"/>
              <a:ext cx="182880" cy="647113"/>
            </a:xfrm>
            <a:prstGeom prst="rect">
              <a:avLst/>
            </a:prstGeom>
            <a:solidFill>
              <a:srgbClr val="5AE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2" name="Rectangle 11">
              <a:extLst>
                <a:ext uri="{FF2B5EF4-FFF2-40B4-BE49-F238E27FC236}">
                  <a16:creationId xmlns:a16="http://schemas.microsoft.com/office/drawing/2014/main" xmlns="" id="{52AFE780-91D7-411E-9616-15D5F7F95B48}"/>
                </a:ext>
              </a:extLst>
            </p:cNvPr>
            <p:cNvSpPr/>
            <p:nvPr userDrawn="1"/>
          </p:nvSpPr>
          <p:spPr>
            <a:xfrm>
              <a:off x="0" y="-2"/>
              <a:ext cx="182880" cy="4572000"/>
            </a:xfrm>
            <a:prstGeom prst="rect">
              <a:avLst/>
            </a:prstGeom>
            <a:solidFill>
              <a:srgbClr val="231E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3" name="Rectangle 12">
              <a:extLst>
                <a:ext uri="{FF2B5EF4-FFF2-40B4-BE49-F238E27FC236}">
                  <a16:creationId xmlns:a16="http://schemas.microsoft.com/office/drawing/2014/main" xmlns="" id="{18CE3C64-85E4-4847-9D32-67A911A0EBFE}"/>
                </a:ext>
              </a:extLst>
            </p:cNvPr>
            <p:cNvSpPr/>
            <p:nvPr userDrawn="1"/>
          </p:nvSpPr>
          <p:spPr>
            <a:xfrm>
              <a:off x="0" y="4517053"/>
              <a:ext cx="182880" cy="1709928"/>
            </a:xfrm>
            <a:prstGeom prst="rect">
              <a:avLst/>
            </a:prstGeom>
            <a:solidFill>
              <a:srgbClr val="0A7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grpSp>
    </p:spTree>
    <p:extLst>
      <p:ext uri="{BB962C8B-B14F-4D97-AF65-F5344CB8AC3E}">
        <p14:creationId xmlns:p14="http://schemas.microsoft.com/office/powerpoint/2010/main" val="202834023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10/02/2020</a:t>
            </a:fld>
            <a:endParaRPr lang="en-GB">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GB">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61242516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10/02/2020</a:t>
            </a:fld>
            <a:endParaRPr lang="en-GB">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GB">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231880301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10/02/2020</a:t>
            </a:fld>
            <a:endParaRPr lang="en-GB">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GB">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22122367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10/02/2020</a:t>
            </a:fld>
            <a:endParaRPr lang="en-GB">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GB">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1882701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Purple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4" name="Straight Connector 13">
            <a:extLst>
              <a:ext uri="{FF2B5EF4-FFF2-40B4-BE49-F238E27FC236}">
                <a16:creationId xmlns:a16="http://schemas.microsoft.com/office/drawing/2014/main" xmlns="" id="{B907F687-555F-42F3-931D-36B1D43F7B7A}"/>
              </a:ext>
            </a:extLst>
          </p:cNvPr>
          <p:cNvCxnSpPr/>
          <p:nvPr userDrawn="1"/>
        </p:nvCxnSpPr>
        <p:spPr>
          <a:xfrm>
            <a:off x="240030" y="4663440"/>
            <a:ext cx="8641080" cy="0"/>
          </a:xfrm>
          <a:prstGeom prst="line">
            <a:avLst/>
          </a:prstGeom>
          <a:ln/>
        </p:spPr>
        <p:style>
          <a:lnRef idx="1">
            <a:schemeClr val="accent2"/>
          </a:lnRef>
          <a:fillRef idx="0">
            <a:schemeClr val="accent2"/>
          </a:fillRef>
          <a:effectRef idx="0">
            <a:schemeClr val="accent2"/>
          </a:effectRef>
          <a:fontRef idx="minor">
            <a:schemeClr val="tx1"/>
          </a:fontRef>
        </p:style>
      </p:cxnSp>
      <p:grpSp>
        <p:nvGrpSpPr>
          <p:cNvPr id="15" name="Group 14">
            <a:extLst>
              <a:ext uri="{FF2B5EF4-FFF2-40B4-BE49-F238E27FC236}">
                <a16:creationId xmlns:a16="http://schemas.microsoft.com/office/drawing/2014/main" xmlns="" id="{4CA72A78-4C30-4C03-A06D-DA1FF4F7AC07}"/>
              </a:ext>
            </a:extLst>
          </p:cNvPr>
          <p:cNvGrpSpPr/>
          <p:nvPr userDrawn="1"/>
        </p:nvGrpSpPr>
        <p:grpSpPr>
          <a:xfrm>
            <a:off x="0" y="-2"/>
            <a:ext cx="137160" cy="5143502"/>
            <a:chOff x="0" y="-2"/>
            <a:chExt cx="182880" cy="6858002"/>
          </a:xfrm>
        </p:grpSpPr>
        <p:sp>
          <p:nvSpPr>
            <p:cNvPr id="16" name="Rectangle 15">
              <a:extLst>
                <a:ext uri="{FF2B5EF4-FFF2-40B4-BE49-F238E27FC236}">
                  <a16:creationId xmlns:a16="http://schemas.microsoft.com/office/drawing/2014/main" xmlns="" id="{B555AB02-14EC-4DB4-A3C8-0D9A8157AFF4}"/>
                </a:ext>
              </a:extLst>
            </p:cNvPr>
            <p:cNvSpPr/>
            <p:nvPr userDrawn="1"/>
          </p:nvSpPr>
          <p:spPr>
            <a:xfrm>
              <a:off x="0" y="6210887"/>
              <a:ext cx="182880" cy="647113"/>
            </a:xfrm>
            <a:prstGeom prst="rect">
              <a:avLst/>
            </a:prstGeom>
            <a:solidFill>
              <a:srgbClr val="D7A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7" name="Rectangle 16">
              <a:extLst>
                <a:ext uri="{FF2B5EF4-FFF2-40B4-BE49-F238E27FC236}">
                  <a16:creationId xmlns:a16="http://schemas.microsoft.com/office/drawing/2014/main" xmlns="" id="{75C5320F-164D-4C85-8156-0F5DC144649D}"/>
                </a:ext>
              </a:extLst>
            </p:cNvPr>
            <p:cNvSpPr/>
            <p:nvPr userDrawn="1"/>
          </p:nvSpPr>
          <p:spPr>
            <a:xfrm>
              <a:off x="0" y="-2"/>
              <a:ext cx="182880" cy="4572000"/>
            </a:xfrm>
            <a:prstGeom prst="rect">
              <a:avLst/>
            </a:prstGeom>
            <a:solidFill>
              <a:srgbClr val="6F00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8" name="Rectangle 17">
              <a:extLst>
                <a:ext uri="{FF2B5EF4-FFF2-40B4-BE49-F238E27FC236}">
                  <a16:creationId xmlns:a16="http://schemas.microsoft.com/office/drawing/2014/main" xmlns="" id="{39448BF6-A9B1-4435-9787-4CFEFE2B3C13}"/>
                </a:ext>
              </a:extLst>
            </p:cNvPr>
            <p:cNvSpPr/>
            <p:nvPr userDrawn="1"/>
          </p:nvSpPr>
          <p:spPr>
            <a:xfrm>
              <a:off x="0" y="4517053"/>
              <a:ext cx="182880" cy="1709928"/>
            </a:xfrm>
            <a:prstGeom prst="rect">
              <a:avLst/>
            </a:prstGeom>
            <a:solidFill>
              <a:srgbClr val="A800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grpSp>
    </p:spTree>
    <p:extLst>
      <p:ext uri="{BB962C8B-B14F-4D97-AF65-F5344CB8AC3E}">
        <p14:creationId xmlns:p14="http://schemas.microsoft.com/office/powerpoint/2010/main" val="2473208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Red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4" name="Straight Connector 13">
            <a:extLst>
              <a:ext uri="{FF2B5EF4-FFF2-40B4-BE49-F238E27FC236}">
                <a16:creationId xmlns:a16="http://schemas.microsoft.com/office/drawing/2014/main" xmlns="" id="{B907F687-555F-42F3-931D-36B1D43F7B7A}"/>
              </a:ext>
            </a:extLst>
          </p:cNvPr>
          <p:cNvCxnSpPr/>
          <p:nvPr userDrawn="1"/>
        </p:nvCxnSpPr>
        <p:spPr>
          <a:xfrm>
            <a:off x="240030" y="4663440"/>
            <a:ext cx="8641080" cy="0"/>
          </a:xfrm>
          <a:prstGeom prst="line">
            <a:avLst/>
          </a:prstGeom>
          <a:ln>
            <a:solidFill>
              <a:schemeClr val="accent3"/>
            </a:solidFill>
          </a:ln>
        </p:spPr>
        <p:style>
          <a:lnRef idx="1">
            <a:schemeClr val="accent2"/>
          </a:lnRef>
          <a:fillRef idx="0">
            <a:schemeClr val="accent2"/>
          </a:fillRef>
          <a:effectRef idx="0">
            <a:schemeClr val="accent2"/>
          </a:effectRef>
          <a:fontRef idx="minor">
            <a:schemeClr val="tx1"/>
          </a:fontRef>
        </p:style>
      </p:cxnSp>
      <p:grpSp>
        <p:nvGrpSpPr>
          <p:cNvPr id="12" name="Group 11">
            <a:extLst>
              <a:ext uri="{FF2B5EF4-FFF2-40B4-BE49-F238E27FC236}">
                <a16:creationId xmlns:a16="http://schemas.microsoft.com/office/drawing/2014/main" xmlns="" id="{1C240F09-DD7C-4C8C-8DAD-8BC809392125}"/>
              </a:ext>
            </a:extLst>
          </p:cNvPr>
          <p:cNvGrpSpPr/>
          <p:nvPr userDrawn="1"/>
        </p:nvGrpSpPr>
        <p:grpSpPr>
          <a:xfrm>
            <a:off x="0" y="-2"/>
            <a:ext cx="137160" cy="5143502"/>
            <a:chOff x="0" y="-2"/>
            <a:chExt cx="182880" cy="6858002"/>
          </a:xfrm>
        </p:grpSpPr>
        <p:sp>
          <p:nvSpPr>
            <p:cNvPr id="13" name="Rectangle 12">
              <a:extLst>
                <a:ext uri="{FF2B5EF4-FFF2-40B4-BE49-F238E27FC236}">
                  <a16:creationId xmlns:a16="http://schemas.microsoft.com/office/drawing/2014/main" xmlns="" id="{D4A91B95-0BE4-4F1C-91A7-56D87D69E7D1}"/>
                </a:ext>
              </a:extLst>
            </p:cNvPr>
            <p:cNvSpPr/>
            <p:nvPr userDrawn="1"/>
          </p:nvSpPr>
          <p:spPr>
            <a:xfrm>
              <a:off x="0" y="6210887"/>
              <a:ext cx="182880" cy="647113"/>
            </a:xfrm>
            <a:prstGeom prst="rect">
              <a:avLst/>
            </a:prstGeom>
            <a:solidFill>
              <a:srgbClr val="FF91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9" name="Rectangle 18">
              <a:extLst>
                <a:ext uri="{FF2B5EF4-FFF2-40B4-BE49-F238E27FC236}">
                  <a16:creationId xmlns:a16="http://schemas.microsoft.com/office/drawing/2014/main" xmlns="" id="{C7B9BDB8-BECF-451A-A4D3-80341F2150FB}"/>
                </a:ext>
              </a:extLst>
            </p:cNvPr>
            <p:cNvSpPr/>
            <p:nvPr userDrawn="1"/>
          </p:nvSpPr>
          <p:spPr>
            <a:xfrm>
              <a:off x="0" y="-2"/>
              <a:ext cx="182880" cy="4572000"/>
            </a:xfrm>
            <a:prstGeom prst="rect">
              <a:avLst/>
            </a:prstGeom>
            <a:solidFill>
              <a:srgbClr val="D728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20" name="Rectangle 19">
              <a:extLst>
                <a:ext uri="{FF2B5EF4-FFF2-40B4-BE49-F238E27FC236}">
                  <a16:creationId xmlns:a16="http://schemas.microsoft.com/office/drawing/2014/main" xmlns="" id="{553581BC-072A-4FF4-A41A-C4969ED95D61}"/>
                </a:ext>
              </a:extLst>
            </p:cNvPr>
            <p:cNvSpPr/>
            <p:nvPr userDrawn="1"/>
          </p:nvSpPr>
          <p:spPr>
            <a:xfrm>
              <a:off x="0" y="4517053"/>
              <a:ext cx="182880" cy="1709928"/>
            </a:xfrm>
            <a:prstGeom prst="rect">
              <a:avLst/>
            </a:prstGeom>
            <a:solidFill>
              <a:srgbClr val="FF46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grpSp>
    </p:spTree>
    <p:extLst>
      <p:ext uri="{BB962C8B-B14F-4D97-AF65-F5344CB8AC3E}">
        <p14:creationId xmlns:p14="http://schemas.microsoft.com/office/powerpoint/2010/main" val="1765856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Yellow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xmlns="" id="{7755056D-1B7D-47BE-B9C1-919DD1AE7AEC}"/>
              </a:ext>
            </a:extLst>
          </p:cNvPr>
          <p:cNvCxnSpPr/>
          <p:nvPr userDrawn="1"/>
        </p:nvCxnSpPr>
        <p:spPr>
          <a:xfrm>
            <a:off x="240030" y="4663440"/>
            <a:ext cx="8641080" cy="0"/>
          </a:xfrm>
          <a:prstGeom prst="line">
            <a:avLst/>
          </a:prstGeom>
          <a:ln/>
        </p:spPr>
        <p:style>
          <a:lnRef idx="1">
            <a:schemeClr val="accent4"/>
          </a:lnRef>
          <a:fillRef idx="0">
            <a:schemeClr val="accent4"/>
          </a:fillRef>
          <a:effectRef idx="0">
            <a:schemeClr val="accent4"/>
          </a:effectRef>
          <a:fontRef idx="minor">
            <a:schemeClr val="tx1"/>
          </a:fontRef>
        </p:style>
      </p:cxnSp>
      <p:grpSp>
        <p:nvGrpSpPr>
          <p:cNvPr id="15" name="Group 14">
            <a:extLst>
              <a:ext uri="{FF2B5EF4-FFF2-40B4-BE49-F238E27FC236}">
                <a16:creationId xmlns:a16="http://schemas.microsoft.com/office/drawing/2014/main" xmlns="" id="{9E34328E-B1C6-4BE7-A077-911C6B42267B}"/>
              </a:ext>
            </a:extLst>
          </p:cNvPr>
          <p:cNvGrpSpPr/>
          <p:nvPr userDrawn="1"/>
        </p:nvGrpSpPr>
        <p:grpSpPr>
          <a:xfrm>
            <a:off x="0" y="0"/>
            <a:ext cx="137160" cy="5144124"/>
            <a:chOff x="0" y="-2"/>
            <a:chExt cx="182880" cy="6923319"/>
          </a:xfrm>
        </p:grpSpPr>
        <p:sp>
          <p:nvSpPr>
            <p:cNvPr id="16" name="Rectangle 15">
              <a:extLst>
                <a:ext uri="{FF2B5EF4-FFF2-40B4-BE49-F238E27FC236}">
                  <a16:creationId xmlns:a16="http://schemas.microsoft.com/office/drawing/2014/main" xmlns="" id="{58E1AD2A-72E1-41C3-A8C7-1E05E5A1C80F}"/>
                </a:ext>
              </a:extLst>
            </p:cNvPr>
            <p:cNvSpPr/>
            <p:nvPr userDrawn="1"/>
          </p:nvSpPr>
          <p:spPr>
            <a:xfrm>
              <a:off x="0" y="6276204"/>
              <a:ext cx="182880" cy="647113"/>
            </a:xfrm>
            <a:prstGeom prst="rect">
              <a:avLst/>
            </a:prstGeom>
            <a:solidFill>
              <a:srgbClr val="FFDC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7" name="Rectangle 16">
              <a:extLst>
                <a:ext uri="{FF2B5EF4-FFF2-40B4-BE49-F238E27FC236}">
                  <a16:creationId xmlns:a16="http://schemas.microsoft.com/office/drawing/2014/main" xmlns="" id="{20137D73-4F1E-4A64-9A95-EC0B5FC68BC2}"/>
                </a:ext>
              </a:extLst>
            </p:cNvPr>
            <p:cNvSpPr/>
            <p:nvPr userDrawn="1"/>
          </p:nvSpPr>
          <p:spPr>
            <a:xfrm>
              <a:off x="0" y="-2"/>
              <a:ext cx="182880" cy="4572000"/>
            </a:xfrm>
            <a:prstGeom prst="rect">
              <a:avLst/>
            </a:prstGeom>
            <a:solidFill>
              <a:srgbClr val="FFA01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8" name="Rectangle 17">
              <a:extLst>
                <a:ext uri="{FF2B5EF4-FFF2-40B4-BE49-F238E27FC236}">
                  <a16:creationId xmlns:a16="http://schemas.microsoft.com/office/drawing/2014/main" xmlns="" id="{0444ABFA-4863-4BAD-83D2-E9328E5E3C37}"/>
                </a:ext>
              </a:extLst>
            </p:cNvPr>
            <p:cNvSpPr/>
            <p:nvPr userDrawn="1"/>
          </p:nvSpPr>
          <p:spPr>
            <a:xfrm>
              <a:off x="0" y="4573039"/>
              <a:ext cx="182880" cy="1709928"/>
            </a:xfrm>
            <a:prstGeom prst="rect">
              <a:avLst/>
            </a:prstGeom>
            <a:solidFill>
              <a:srgbClr val="FFB4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grpSp>
    </p:spTree>
    <p:extLst>
      <p:ext uri="{BB962C8B-B14F-4D97-AF65-F5344CB8AC3E}">
        <p14:creationId xmlns:p14="http://schemas.microsoft.com/office/powerpoint/2010/main" val="23502132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Green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2" name="Straight Connector 11">
            <a:extLst>
              <a:ext uri="{FF2B5EF4-FFF2-40B4-BE49-F238E27FC236}">
                <a16:creationId xmlns:a16="http://schemas.microsoft.com/office/drawing/2014/main" xmlns="" id="{A7D4838C-2ED6-416D-BA07-57109830E0FE}"/>
              </a:ext>
            </a:extLst>
          </p:cNvPr>
          <p:cNvCxnSpPr/>
          <p:nvPr userDrawn="1"/>
        </p:nvCxnSpPr>
        <p:spPr>
          <a:xfrm>
            <a:off x="240030" y="4663440"/>
            <a:ext cx="8641080" cy="0"/>
          </a:xfrm>
          <a:prstGeom prst="line">
            <a:avLst/>
          </a:prstGeom>
          <a:ln/>
        </p:spPr>
        <p:style>
          <a:lnRef idx="1">
            <a:schemeClr val="accent5"/>
          </a:lnRef>
          <a:fillRef idx="0">
            <a:schemeClr val="accent5"/>
          </a:fillRef>
          <a:effectRef idx="0">
            <a:schemeClr val="accent5"/>
          </a:effectRef>
          <a:fontRef idx="minor">
            <a:schemeClr val="tx1"/>
          </a:fontRef>
        </p:style>
      </p:cxnSp>
      <p:grpSp>
        <p:nvGrpSpPr>
          <p:cNvPr id="13" name="Group 12">
            <a:extLst>
              <a:ext uri="{FF2B5EF4-FFF2-40B4-BE49-F238E27FC236}">
                <a16:creationId xmlns:a16="http://schemas.microsoft.com/office/drawing/2014/main" xmlns="" id="{14466649-CD9C-476C-918B-BEB28E180304}"/>
              </a:ext>
            </a:extLst>
          </p:cNvPr>
          <p:cNvGrpSpPr/>
          <p:nvPr userDrawn="1"/>
        </p:nvGrpSpPr>
        <p:grpSpPr>
          <a:xfrm>
            <a:off x="0" y="-2"/>
            <a:ext cx="137160" cy="5143502"/>
            <a:chOff x="0" y="-2"/>
            <a:chExt cx="182880" cy="6858002"/>
          </a:xfrm>
        </p:grpSpPr>
        <p:sp>
          <p:nvSpPr>
            <p:cNvPr id="14" name="Rectangle 13">
              <a:extLst>
                <a:ext uri="{FF2B5EF4-FFF2-40B4-BE49-F238E27FC236}">
                  <a16:creationId xmlns:a16="http://schemas.microsoft.com/office/drawing/2014/main" xmlns="" id="{AE9D4282-E4E1-4CDD-9678-C1191C5B3FE7}"/>
                </a:ext>
              </a:extLst>
            </p:cNvPr>
            <p:cNvSpPr/>
            <p:nvPr userDrawn="1"/>
          </p:nvSpPr>
          <p:spPr>
            <a:xfrm>
              <a:off x="0" y="6210887"/>
              <a:ext cx="182880" cy="647113"/>
            </a:xfrm>
            <a:prstGeom prst="rect">
              <a:avLst/>
            </a:prstGeom>
            <a:solidFill>
              <a:srgbClr val="78FA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9" name="Rectangle 18">
              <a:extLst>
                <a:ext uri="{FF2B5EF4-FFF2-40B4-BE49-F238E27FC236}">
                  <a16:creationId xmlns:a16="http://schemas.microsoft.com/office/drawing/2014/main" xmlns="" id="{BB522D8A-7AFE-42B3-8DA1-7172318C8885}"/>
                </a:ext>
              </a:extLst>
            </p:cNvPr>
            <p:cNvSpPr/>
            <p:nvPr userDrawn="1"/>
          </p:nvSpPr>
          <p:spPr>
            <a:xfrm>
              <a:off x="0" y="-2"/>
              <a:ext cx="182880" cy="4572000"/>
            </a:xfrm>
            <a:prstGeom prst="rect">
              <a:avLst/>
            </a:prstGeom>
            <a:solidFill>
              <a:srgbClr val="007D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20" name="Rectangle 19">
              <a:extLst>
                <a:ext uri="{FF2B5EF4-FFF2-40B4-BE49-F238E27FC236}">
                  <a16:creationId xmlns:a16="http://schemas.microsoft.com/office/drawing/2014/main" xmlns="" id="{A6AC92C7-D5B4-48F1-9A89-5250A640A3F4}"/>
                </a:ext>
              </a:extLst>
            </p:cNvPr>
            <p:cNvSpPr/>
            <p:nvPr userDrawn="1"/>
          </p:nvSpPr>
          <p:spPr>
            <a:xfrm>
              <a:off x="0" y="4517053"/>
              <a:ext cx="182880" cy="1709928"/>
            </a:xfrm>
            <a:prstGeom prst="rect">
              <a:avLst/>
            </a:prstGeom>
            <a:solidFill>
              <a:srgbClr val="0AD2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grpSp>
    </p:spTree>
    <p:extLst>
      <p:ext uri="{BB962C8B-B14F-4D97-AF65-F5344CB8AC3E}">
        <p14:creationId xmlns:p14="http://schemas.microsoft.com/office/powerpoint/2010/main" val="1252029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Blue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1" name="Group 10">
            <a:extLst>
              <a:ext uri="{FF2B5EF4-FFF2-40B4-BE49-F238E27FC236}">
                <a16:creationId xmlns:a16="http://schemas.microsoft.com/office/drawing/2014/main" xmlns="" id="{C62D149B-FB3E-4F3C-91FC-502E6E33681F}"/>
              </a:ext>
            </a:extLst>
          </p:cNvPr>
          <p:cNvGrpSpPr/>
          <p:nvPr userDrawn="1"/>
        </p:nvGrpSpPr>
        <p:grpSpPr>
          <a:xfrm>
            <a:off x="1" y="5006340"/>
            <a:ext cx="9152097" cy="137160"/>
            <a:chOff x="0" y="5303520"/>
            <a:chExt cx="12202796" cy="594360"/>
          </a:xfrm>
        </p:grpSpPr>
        <p:sp>
          <p:nvSpPr>
            <p:cNvPr id="15" name="Rectangle 14">
              <a:extLst>
                <a:ext uri="{FF2B5EF4-FFF2-40B4-BE49-F238E27FC236}">
                  <a16:creationId xmlns:a16="http://schemas.microsoft.com/office/drawing/2014/main" xmlns="" id="{0B253A9E-4157-4649-9B03-BC26F137140A}"/>
                </a:ext>
              </a:extLst>
            </p:cNvPr>
            <p:cNvSpPr/>
            <p:nvPr userDrawn="1"/>
          </p:nvSpPr>
          <p:spPr>
            <a:xfrm>
              <a:off x="9245604" y="5303520"/>
              <a:ext cx="2651760" cy="594360"/>
            </a:xfrm>
            <a:prstGeom prst="rect">
              <a:avLst/>
            </a:prstGeom>
            <a:solidFill>
              <a:srgbClr val="231E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6" name="Rectangle 15">
              <a:extLst>
                <a:ext uri="{FF2B5EF4-FFF2-40B4-BE49-F238E27FC236}">
                  <a16:creationId xmlns:a16="http://schemas.microsoft.com/office/drawing/2014/main" xmlns="" id="{FD63FB71-8D46-41BB-99AC-A9B032B64908}"/>
                </a:ext>
              </a:extLst>
            </p:cNvPr>
            <p:cNvSpPr/>
            <p:nvPr userDrawn="1"/>
          </p:nvSpPr>
          <p:spPr>
            <a:xfrm>
              <a:off x="11868149" y="5303520"/>
              <a:ext cx="334647" cy="594360"/>
            </a:xfrm>
            <a:prstGeom prst="rect">
              <a:avLst/>
            </a:prstGeom>
            <a:solidFill>
              <a:srgbClr val="001E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7" name="Rectangle 16">
              <a:extLst>
                <a:ext uri="{FF2B5EF4-FFF2-40B4-BE49-F238E27FC236}">
                  <a16:creationId xmlns:a16="http://schemas.microsoft.com/office/drawing/2014/main" xmlns="" id="{413CB1E7-BEDB-4F9E-B40E-BE0317677C35}"/>
                </a:ext>
              </a:extLst>
            </p:cNvPr>
            <p:cNvSpPr/>
            <p:nvPr userDrawn="1"/>
          </p:nvSpPr>
          <p:spPr>
            <a:xfrm>
              <a:off x="0" y="5303520"/>
              <a:ext cx="9323754" cy="594360"/>
            </a:xfrm>
            <a:prstGeom prst="rect">
              <a:avLst/>
            </a:prstGeom>
            <a:solidFill>
              <a:srgbClr val="0A7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grpSp>
    </p:spTree>
    <p:extLst>
      <p:ext uri="{BB962C8B-B14F-4D97-AF65-F5344CB8AC3E}">
        <p14:creationId xmlns:p14="http://schemas.microsoft.com/office/powerpoint/2010/main" val="280656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Purple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0" name="Group 9">
            <a:extLst>
              <a:ext uri="{FF2B5EF4-FFF2-40B4-BE49-F238E27FC236}">
                <a16:creationId xmlns:a16="http://schemas.microsoft.com/office/drawing/2014/main" xmlns="" id="{F48F4A85-93A7-4E9A-B2AF-E4854A2ED6B1}"/>
              </a:ext>
            </a:extLst>
          </p:cNvPr>
          <p:cNvGrpSpPr/>
          <p:nvPr userDrawn="1"/>
        </p:nvGrpSpPr>
        <p:grpSpPr>
          <a:xfrm>
            <a:off x="1" y="5006340"/>
            <a:ext cx="9152097" cy="137160"/>
            <a:chOff x="0" y="5303520"/>
            <a:chExt cx="12202796" cy="594360"/>
          </a:xfrm>
        </p:grpSpPr>
        <p:sp>
          <p:nvSpPr>
            <p:cNvPr id="12" name="Rectangle 11">
              <a:extLst>
                <a:ext uri="{FF2B5EF4-FFF2-40B4-BE49-F238E27FC236}">
                  <a16:creationId xmlns:a16="http://schemas.microsoft.com/office/drawing/2014/main" xmlns="" id="{1B3F44AD-7398-4AE5-BB40-4B9469CB3ADE}"/>
                </a:ext>
              </a:extLst>
            </p:cNvPr>
            <p:cNvSpPr/>
            <p:nvPr userDrawn="1"/>
          </p:nvSpPr>
          <p:spPr>
            <a:xfrm>
              <a:off x="9245604" y="5303520"/>
              <a:ext cx="2651760" cy="594360"/>
            </a:xfrm>
            <a:prstGeom prst="rect">
              <a:avLst/>
            </a:prstGeom>
            <a:solidFill>
              <a:srgbClr val="6F00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3" name="Rectangle 12">
              <a:extLst>
                <a:ext uri="{FF2B5EF4-FFF2-40B4-BE49-F238E27FC236}">
                  <a16:creationId xmlns:a16="http://schemas.microsoft.com/office/drawing/2014/main" xmlns="" id="{04A65855-B2BA-447C-8767-3120D35E2D4F}"/>
                </a:ext>
              </a:extLst>
            </p:cNvPr>
            <p:cNvSpPr/>
            <p:nvPr userDrawn="1"/>
          </p:nvSpPr>
          <p:spPr>
            <a:xfrm>
              <a:off x="11868149" y="5303520"/>
              <a:ext cx="334647" cy="594360"/>
            </a:xfrm>
            <a:prstGeom prst="rect">
              <a:avLst/>
            </a:prstGeom>
            <a:solidFill>
              <a:srgbClr val="460F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4" name="Rectangle 13">
              <a:extLst>
                <a:ext uri="{FF2B5EF4-FFF2-40B4-BE49-F238E27FC236}">
                  <a16:creationId xmlns:a16="http://schemas.microsoft.com/office/drawing/2014/main" xmlns="" id="{23F468E7-8400-47A0-9794-F53ECD440439}"/>
                </a:ext>
              </a:extLst>
            </p:cNvPr>
            <p:cNvSpPr/>
            <p:nvPr userDrawn="1"/>
          </p:nvSpPr>
          <p:spPr>
            <a:xfrm>
              <a:off x="0" y="5303520"/>
              <a:ext cx="9323754" cy="594360"/>
            </a:xfrm>
            <a:prstGeom prst="rect">
              <a:avLst/>
            </a:prstGeom>
            <a:solidFill>
              <a:srgbClr val="A800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grpSp>
    </p:spTree>
    <p:extLst>
      <p:ext uri="{BB962C8B-B14F-4D97-AF65-F5344CB8AC3E}">
        <p14:creationId xmlns:p14="http://schemas.microsoft.com/office/powerpoint/2010/main" val="53715892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4" Type="http://schemas.openxmlformats.org/officeDocument/2006/relationships/slideLayout" Target="../slideLayouts/slideLayout16.xml"/><Relationship Id="rId5" Type="http://schemas.openxmlformats.org/officeDocument/2006/relationships/slideLayout" Target="../slideLayouts/slideLayout17.xml"/><Relationship Id="rId6" Type="http://schemas.openxmlformats.org/officeDocument/2006/relationships/slideLayout" Target="../slideLayouts/slideLayout18.xml"/><Relationship Id="rId7" Type="http://schemas.openxmlformats.org/officeDocument/2006/relationships/slideLayout" Target="../slideLayouts/slideLayout19.xml"/><Relationship Id="rId8" Type="http://schemas.openxmlformats.org/officeDocument/2006/relationships/slideLayout" Target="../slideLayouts/slideLayout20.xml"/><Relationship Id="rId9" Type="http://schemas.openxmlformats.org/officeDocument/2006/relationships/slideLayout" Target="../slideLayouts/slideLayout21.xml"/><Relationship Id="rId10" Type="http://schemas.openxmlformats.org/officeDocument/2006/relationships/slideLayout" Target="../slideLayouts/slideLayout22.xml"/><Relationship Id="rId11" Type="http://schemas.openxmlformats.org/officeDocument/2006/relationships/theme" Target="../theme/theme2.xml"/><Relationship Id="rId1" Type="http://schemas.openxmlformats.org/officeDocument/2006/relationships/slideLayout" Target="../slideLayouts/slideLayout13.xml"/><Relationship Id="rId2" Type="http://schemas.openxmlformats.org/officeDocument/2006/relationships/slideLayout" Target="../slideLayouts/slideLayout14.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3" Type="http://schemas.openxmlformats.org/officeDocument/2006/relationships/image" Target="../media/image13.png"/><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Title Placeholder 1">
            <a:extLst>
              <a:ext uri="{FF2B5EF4-FFF2-40B4-BE49-F238E27FC236}">
                <a16:creationId xmlns:a16="http://schemas.microsoft.com/office/drawing/2014/main" xmlns="" id="{4A1A0ABA-277A-494D-AFC5-4231A957C667}"/>
              </a:ext>
            </a:extLst>
          </p:cNvPr>
          <p:cNvSpPr>
            <a:spLocks noGrp="1"/>
          </p:cNvSpPr>
          <p:nvPr>
            <p:ph type="title"/>
          </p:nvPr>
        </p:nvSpPr>
        <p:spPr bwMode="white">
          <a:xfrm>
            <a:off x="240030" y="365096"/>
            <a:ext cx="8641080" cy="480060"/>
          </a:xfrm>
          <a:prstGeom prst="rect">
            <a:avLst/>
          </a:prstGeom>
        </p:spPr>
        <p:txBody>
          <a:bodyPr vert="horz" lIns="0" tIns="0" rIns="0" bIns="0" rtlCol="0" anchor="ctr">
            <a:normAutofit/>
          </a:bodyPr>
          <a:lstStyle/>
          <a:p>
            <a:r>
              <a:rPr lang="en-US" dirty="0"/>
              <a:t>Slide title, 28pt bold</a:t>
            </a:r>
            <a:endParaRPr lang="en-AU" dirty="0"/>
          </a:p>
        </p:txBody>
      </p:sp>
      <p:sp>
        <p:nvSpPr>
          <p:cNvPr id="8" name="Text Placeholder 2">
            <a:extLst>
              <a:ext uri="{FF2B5EF4-FFF2-40B4-BE49-F238E27FC236}">
                <a16:creationId xmlns:a16="http://schemas.microsoft.com/office/drawing/2014/main" xmlns="" id="{B30F616C-87D7-4D71-A540-D0E1DC2FB78D}"/>
              </a:ext>
            </a:extLst>
          </p:cNvPr>
          <p:cNvSpPr>
            <a:spLocks noGrp="1"/>
          </p:cNvSpPr>
          <p:nvPr>
            <p:ph type="body" idx="1"/>
          </p:nvPr>
        </p:nvSpPr>
        <p:spPr>
          <a:xfrm>
            <a:off x="240029" y="1038688"/>
            <a:ext cx="8641080" cy="3556172"/>
          </a:xfrm>
          <a:prstGeom prst="rect">
            <a:avLst/>
          </a:prstGeom>
          <a:noFill/>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Footer Placeholder 3">
            <a:extLst>
              <a:ext uri="{FF2B5EF4-FFF2-40B4-BE49-F238E27FC236}">
                <a16:creationId xmlns:a16="http://schemas.microsoft.com/office/drawing/2014/main" xmlns="" id="{45CAD75A-537E-4B12-960F-4DC7FBD909DC}"/>
              </a:ext>
            </a:extLst>
          </p:cNvPr>
          <p:cNvSpPr>
            <a:spLocks noGrp="1"/>
          </p:cNvSpPr>
          <p:nvPr>
            <p:ph type="ftr" sz="quarter" idx="3"/>
          </p:nvPr>
        </p:nvSpPr>
        <p:spPr>
          <a:xfrm>
            <a:off x="6960869" y="4732020"/>
            <a:ext cx="1920240" cy="205740"/>
          </a:xfrm>
          <a:prstGeom prst="rect">
            <a:avLst/>
          </a:prstGeom>
        </p:spPr>
        <p:txBody>
          <a:bodyPr vert="horz" lIns="0" tIns="0" rIns="0" bIns="0" rtlCol="0" anchor="b" anchorCtr="0"/>
          <a:lstStyle>
            <a:lvl1pPr algn="r">
              <a:defRPr sz="600">
                <a:solidFill>
                  <a:schemeClr val="tx1"/>
                </a:solidFill>
              </a:defRPr>
            </a:lvl1pPr>
          </a:lstStyle>
          <a:p>
            <a:pPr defTabSz="685783"/>
            <a:r>
              <a:rPr lang="en-AU" dirty="0">
                <a:solidFill>
                  <a:srgbClr val="000000"/>
                </a:solidFill>
                <a:latin typeface="Jacobs Chronos"/>
              </a:rPr>
              <a:t>©Jacobs 2020</a:t>
            </a:r>
          </a:p>
        </p:txBody>
      </p:sp>
      <p:sp>
        <p:nvSpPr>
          <p:cNvPr id="11" name="Slide Number Placeholder 5">
            <a:extLst>
              <a:ext uri="{FF2B5EF4-FFF2-40B4-BE49-F238E27FC236}">
                <a16:creationId xmlns:a16="http://schemas.microsoft.com/office/drawing/2014/main" xmlns="" id="{D013D39C-859A-4492-96A6-21F28975B4F9}"/>
              </a:ext>
            </a:extLst>
          </p:cNvPr>
          <p:cNvSpPr>
            <a:spLocks noGrp="1"/>
          </p:cNvSpPr>
          <p:nvPr>
            <p:ph type="sldNum" sz="quarter" idx="4"/>
          </p:nvPr>
        </p:nvSpPr>
        <p:spPr>
          <a:xfrm>
            <a:off x="240031" y="4732020"/>
            <a:ext cx="586256" cy="205740"/>
          </a:xfrm>
          <a:prstGeom prst="rect">
            <a:avLst/>
          </a:prstGeom>
        </p:spPr>
        <p:txBody>
          <a:bodyPr vert="horz" lIns="0" tIns="0" rIns="0" bIns="0" rtlCol="0" anchor="b"/>
          <a:lstStyle>
            <a:lvl1pPr algn="l">
              <a:defRPr sz="800" b="1">
                <a:solidFill>
                  <a:schemeClr val="tx1"/>
                </a:solidFill>
                <a:latin typeface="+mj-lt"/>
                <a:cs typeface="JacobsChronos" pitchFamily="34" charset="0"/>
              </a:defRPr>
            </a:lvl1pPr>
          </a:lstStyle>
          <a:p>
            <a:pPr defTabSz="685783"/>
            <a:fld id="{9B3E39EC-4BE2-4DEA-81C0-4ABC0AAB4AC0}" type="slidenum">
              <a:rPr lang="en-AU" smtClean="0">
                <a:solidFill>
                  <a:srgbClr val="000000"/>
                </a:solidFill>
                <a:latin typeface="Jacobs Chronos"/>
              </a:rPr>
              <a:pPr defTabSz="685783"/>
              <a:t>‹#›</a:t>
            </a:fld>
            <a:endParaRPr lang="en-AU" dirty="0">
              <a:solidFill>
                <a:srgbClr val="000000"/>
              </a:solidFill>
              <a:latin typeface="Jacobs Chronos"/>
            </a:endParaRPr>
          </a:p>
        </p:txBody>
      </p:sp>
    </p:spTree>
    <p:extLst>
      <p:ext uri="{BB962C8B-B14F-4D97-AF65-F5344CB8AC3E}">
        <p14:creationId xmlns:p14="http://schemas.microsoft.com/office/powerpoint/2010/main" val="4058938987"/>
      </p:ext>
    </p:extLst>
  </p:cSld>
  <p:clrMap bg1="lt1" tx1="dk1" bg2="lt2" tx2="dk2" accent1="accent1" accent2="accent2" accent3="accent3" accent4="accent4" accent5="accent5" accent6="accent6" hlink="hlink" folHlink="folHlink"/>
  <p:sldLayoutIdLst>
    <p:sldLayoutId id="2147483782" r:id="rId1"/>
    <p:sldLayoutId id="2147483783" r:id="rId2"/>
    <p:sldLayoutId id="2147483784" r:id="rId3"/>
    <p:sldLayoutId id="2147483785" r:id="rId4"/>
    <p:sldLayoutId id="2147483786" r:id="rId5"/>
    <p:sldLayoutId id="2147483787" r:id="rId6"/>
    <p:sldLayoutId id="2147483788" r:id="rId7"/>
    <p:sldLayoutId id="2147483789" r:id="rId8"/>
    <p:sldLayoutId id="2147483790" r:id="rId9"/>
    <p:sldLayoutId id="2147483791" r:id="rId10"/>
    <p:sldLayoutId id="2147483792" r:id="rId11"/>
    <p:sldLayoutId id="2147483793" r:id="rId12"/>
  </p:sldLayoutIdLst>
  <p:hf hdr="0" dt="0"/>
  <p:txStyles>
    <p:titleStyle>
      <a:lvl1pPr algn="l" defTabSz="685783" rtl="0" eaLnBrk="1" latinLnBrk="0" hangingPunct="1">
        <a:lnSpc>
          <a:spcPct val="90000"/>
        </a:lnSpc>
        <a:spcBef>
          <a:spcPct val="0"/>
        </a:spcBef>
        <a:buNone/>
        <a:defRPr sz="2100" b="1" kern="1200">
          <a:solidFill>
            <a:schemeClr val="tx1"/>
          </a:solidFill>
          <a:latin typeface="Jacobs Chronos" panose="010B0603030503030204" pitchFamily="34" charset="0"/>
          <a:ea typeface="+mj-ea"/>
          <a:cs typeface="Jacobs Chronos" panose="010B0603030503030204" pitchFamily="34" charset="0"/>
        </a:defRPr>
      </a:lvl1pPr>
    </p:titleStyle>
    <p:bodyStyle>
      <a:lvl1pPr marL="202495" indent="-202495" algn="l" defTabSz="685783" rtl="0" eaLnBrk="1" latinLnBrk="0" hangingPunct="1">
        <a:lnSpc>
          <a:spcPct val="90000"/>
        </a:lnSpc>
        <a:spcBef>
          <a:spcPts val="750"/>
        </a:spcBef>
        <a:buFont typeface="Wingdings" panose="05000000000000000000" pitchFamily="2" charset="2"/>
        <a:buChar char="§"/>
        <a:defRPr sz="1800" kern="1200">
          <a:solidFill>
            <a:schemeClr val="tx1"/>
          </a:solidFill>
          <a:latin typeface="Jacobs Chronos" panose="010B0603030503030204" pitchFamily="34" charset="0"/>
          <a:ea typeface="+mn-ea"/>
          <a:cs typeface="Jacobs Chronos" panose="010B0603030503030204" pitchFamily="34" charset="0"/>
        </a:defRPr>
      </a:lvl1pPr>
      <a:lvl2pPr marL="404990" indent="-202495" algn="l" defTabSz="685783" rtl="0" eaLnBrk="1" latinLnBrk="0" hangingPunct="1">
        <a:lnSpc>
          <a:spcPct val="90000"/>
        </a:lnSpc>
        <a:spcBef>
          <a:spcPts val="375"/>
        </a:spcBef>
        <a:buFont typeface="Jacobs Chronos" panose="010B0603030503030204" pitchFamily="34" charset="0"/>
        <a:buChar char="−"/>
        <a:defRPr sz="1700" kern="1200">
          <a:solidFill>
            <a:schemeClr val="tx1"/>
          </a:solidFill>
          <a:latin typeface="Jacobs Chronos" panose="010B0603030503030204" pitchFamily="34" charset="0"/>
          <a:ea typeface="+mn-ea"/>
          <a:cs typeface="Jacobs Chronos" panose="010B0603030503030204" pitchFamily="34" charset="0"/>
        </a:defRPr>
      </a:lvl2pPr>
      <a:lvl3pPr marL="607485" indent="-202495" algn="l" defTabSz="685783" rtl="0" eaLnBrk="1" latinLnBrk="0" hangingPunct="1">
        <a:lnSpc>
          <a:spcPct val="90000"/>
        </a:lnSpc>
        <a:spcBef>
          <a:spcPts val="375"/>
        </a:spcBef>
        <a:buFont typeface="Wingdings" panose="05000000000000000000" pitchFamily="2" charset="2"/>
        <a:buChar char="§"/>
        <a:defRPr sz="1500" kern="1200">
          <a:solidFill>
            <a:schemeClr val="tx1"/>
          </a:solidFill>
          <a:latin typeface="Jacobs Chronos" panose="010B0603030503030204" pitchFamily="34" charset="0"/>
          <a:ea typeface="+mn-ea"/>
          <a:cs typeface="Jacobs Chronos" panose="010B0603030503030204" pitchFamily="34" charset="0"/>
        </a:defRPr>
      </a:lvl3pPr>
      <a:lvl4pPr marL="809980" indent="-202495" algn="l" defTabSz="685783" rtl="0" eaLnBrk="1" latinLnBrk="0" hangingPunct="1">
        <a:lnSpc>
          <a:spcPct val="90000"/>
        </a:lnSpc>
        <a:spcBef>
          <a:spcPts val="375"/>
        </a:spcBef>
        <a:buFont typeface="Jacobs Chronos" panose="010B0603030503030204" pitchFamily="34" charset="0"/>
        <a:buChar char="−"/>
        <a:defRPr sz="1400" kern="1200">
          <a:solidFill>
            <a:schemeClr val="tx1"/>
          </a:solidFill>
          <a:latin typeface="Jacobs Chronos" panose="010B0603030503030204" pitchFamily="34" charset="0"/>
          <a:ea typeface="+mn-ea"/>
          <a:cs typeface="Jacobs Chronos" panose="010B0603030503030204" pitchFamily="34" charset="0"/>
        </a:defRPr>
      </a:lvl4pPr>
      <a:lvl5pPr marL="1012475" indent="-202495" algn="l" defTabSz="685783" rtl="0" eaLnBrk="1" latinLnBrk="0" hangingPunct="1">
        <a:lnSpc>
          <a:spcPct val="90000"/>
        </a:lnSpc>
        <a:spcBef>
          <a:spcPts val="375"/>
        </a:spcBef>
        <a:buFont typeface="Wingdings" panose="05000000000000000000" pitchFamily="2" charset="2"/>
        <a:buChar char="§"/>
        <a:defRPr sz="1200" kern="1200">
          <a:solidFill>
            <a:schemeClr val="tx1"/>
          </a:solidFill>
          <a:latin typeface="Jacobs Chronos" panose="010B0603030503030204" pitchFamily="34" charset="0"/>
          <a:ea typeface="+mn-ea"/>
          <a:cs typeface="Jacobs Chronos" panose="010B0603030503030204" pitchFamily="34" charset="0"/>
        </a:defRPr>
      </a:lvl5pPr>
      <a:lvl6pPr marL="1885903"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783" rtl="0" eaLnBrk="1" latinLnBrk="0" hangingPunct="1">
        <a:defRPr sz="1400" kern="1200">
          <a:solidFill>
            <a:schemeClr val="tx1"/>
          </a:solidFill>
          <a:latin typeface="+mn-lt"/>
          <a:ea typeface="+mn-ea"/>
          <a:cs typeface="+mn-cs"/>
        </a:defRPr>
      </a:lvl1pPr>
      <a:lvl2pPr marL="342892" algn="l" defTabSz="685783" rtl="0" eaLnBrk="1" latinLnBrk="0" hangingPunct="1">
        <a:defRPr sz="1400" kern="1200">
          <a:solidFill>
            <a:schemeClr val="tx1"/>
          </a:solidFill>
          <a:latin typeface="+mn-lt"/>
          <a:ea typeface="+mn-ea"/>
          <a:cs typeface="+mn-cs"/>
        </a:defRPr>
      </a:lvl2pPr>
      <a:lvl3pPr marL="685783" algn="l" defTabSz="685783" rtl="0" eaLnBrk="1" latinLnBrk="0" hangingPunct="1">
        <a:defRPr sz="1400" kern="1200">
          <a:solidFill>
            <a:schemeClr val="tx1"/>
          </a:solidFill>
          <a:latin typeface="+mn-lt"/>
          <a:ea typeface="+mn-ea"/>
          <a:cs typeface="+mn-cs"/>
        </a:defRPr>
      </a:lvl3pPr>
      <a:lvl4pPr marL="1028675" algn="l" defTabSz="685783" rtl="0" eaLnBrk="1" latinLnBrk="0" hangingPunct="1">
        <a:defRPr sz="1400" kern="1200">
          <a:solidFill>
            <a:schemeClr val="tx1"/>
          </a:solidFill>
          <a:latin typeface="+mn-lt"/>
          <a:ea typeface="+mn-ea"/>
          <a:cs typeface="+mn-cs"/>
        </a:defRPr>
      </a:lvl4pPr>
      <a:lvl5pPr marL="1371566" algn="l" defTabSz="685783" rtl="0" eaLnBrk="1" latinLnBrk="0" hangingPunct="1">
        <a:defRPr sz="1400" kern="1200">
          <a:solidFill>
            <a:schemeClr val="tx1"/>
          </a:solidFill>
          <a:latin typeface="+mn-lt"/>
          <a:ea typeface="+mn-ea"/>
          <a:cs typeface="+mn-cs"/>
        </a:defRPr>
      </a:lvl5pPr>
      <a:lvl6pPr marL="1714457" algn="l" defTabSz="685783" rtl="0" eaLnBrk="1" latinLnBrk="0" hangingPunct="1">
        <a:defRPr sz="1400" kern="1200">
          <a:solidFill>
            <a:schemeClr val="tx1"/>
          </a:solidFill>
          <a:latin typeface="+mn-lt"/>
          <a:ea typeface="+mn-ea"/>
          <a:cs typeface="+mn-cs"/>
        </a:defRPr>
      </a:lvl6pPr>
      <a:lvl7pPr marL="2057348" algn="l" defTabSz="685783" rtl="0" eaLnBrk="1" latinLnBrk="0" hangingPunct="1">
        <a:defRPr sz="1400" kern="1200">
          <a:solidFill>
            <a:schemeClr val="tx1"/>
          </a:solidFill>
          <a:latin typeface="+mn-lt"/>
          <a:ea typeface="+mn-ea"/>
          <a:cs typeface="+mn-cs"/>
        </a:defRPr>
      </a:lvl7pPr>
      <a:lvl8pPr marL="2400240" algn="l" defTabSz="685783" rtl="0" eaLnBrk="1" latinLnBrk="0" hangingPunct="1">
        <a:defRPr sz="1400" kern="1200">
          <a:solidFill>
            <a:schemeClr val="tx1"/>
          </a:solidFill>
          <a:latin typeface="+mn-lt"/>
          <a:ea typeface="+mn-ea"/>
          <a:cs typeface="+mn-cs"/>
        </a:defRPr>
      </a:lvl8pPr>
      <a:lvl9pPr marL="2743132" algn="l" defTabSz="685783" rtl="0" eaLnBrk="1" latinLnBrk="0" hangingPunct="1">
        <a:defRPr sz="1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93679502"/>
      </p:ext>
    </p:extLst>
  </p:cSld>
  <p:clrMap bg1="lt1" tx1="dk1" bg2="lt2" tx2="dk2" accent1="accent1" accent2="accent2" accent3="accent3" accent4="accent4" accent5="accent5" accent6="accent6" hlink="hlink" folHlink="folHlink"/>
  <p:sldLayoutIdLst>
    <p:sldLayoutId id="2147483795" r:id="rId1"/>
    <p:sldLayoutId id="2147483796" r:id="rId2"/>
    <p:sldLayoutId id="2147483797" r:id="rId3"/>
    <p:sldLayoutId id="2147483798" r:id="rId4"/>
    <p:sldLayoutId id="2147483799" r:id="rId5"/>
    <p:sldLayoutId id="2147483800" r:id="rId6"/>
    <p:sldLayoutId id="2147483801" r:id="rId7"/>
    <p:sldLayoutId id="2147483802" r:id="rId8"/>
    <p:sldLayoutId id="2147483803" r:id="rId9"/>
    <p:sldLayoutId id="2147483804" r:id="rId10"/>
  </p:sldLayoutIdLst>
  <p:hf hdr="0" dt="0"/>
  <p:txStyles>
    <p:titleStyle>
      <a:lvl1pPr algn="l" defTabSz="685766" rtl="0" eaLnBrk="1" latinLnBrk="0" hangingPunct="1">
        <a:lnSpc>
          <a:spcPct val="90000"/>
        </a:lnSpc>
        <a:spcBef>
          <a:spcPct val="0"/>
        </a:spcBef>
        <a:buNone/>
        <a:defRPr sz="2100" b="1" kern="1200">
          <a:solidFill>
            <a:schemeClr val="tx1"/>
          </a:solidFill>
          <a:latin typeface="Jacobs Chronos" panose="010B0603030503030204" pitchFamily="34" charset="0"/>
          <a:ea typeface="+mj-ea"/>
          <a:cs typeface="Jacobs Chronos" panose="010B0603030503030204" pitchFamily="34" charset="0"/>
        </a:defRPr>
      </a:lvl1pPr>
    </p:titleStyle>
    <p:bodyStyle>
      <a:lvl1pPr marL="171442" indent="-202490" algn="l" defTabSz="685766" rtl="0" eaLnBrk="1" latinLnBrk="0" hangingPunct="1">
        <a:lnSpc>
          <a:spcPct val="90000"/>
        </a:lnSpc>
        <a:spcBef>
          <a:spcPts val="750"/>
        </a:spcBef>
        <a:buFont typeface="Wingdings" panose="05000000000000000000" pitchFamily="2" charset="2"/>
        <a:buChar char="§"/>
        <a:defRPr sz="1800" kern="1200">
          <a:solidFill>
            <a:schemeClr val="tx1"/>
          </a:solidFill>
          <a:latin typeface="Jacobs Chronos" panose="010B0603030503030204" pitchFamily="34" charset="0"/>
          <a:ea typeface="+mn-ea"/>
          <a:cs typeface="Jacobs Chronos" panose="010B0603030503030204" pitchFamily="34" charset="0"/>
        </a:defRPr>
      </a:lvl1pPr>
      <a:lvl2pPr marL="431979" indent="-202490" algn="l" defTabSz="685766" rtl="0" eaLnBrk="1" latinLnBrk="0" hangingPunct="1">
        <a:lnSpc>
          <a:spcPct val="90000"/>
        </a:lnSpc>
        <a:spcBef>
          <a:spcPts val="375"/>
        </a:spcBef>
        <a:buFont typeface="Jacobs Chronos" panose="010B0603030503030204" pitchFamily="34" charset="0"/>
        <a:buChar char="−"/>
        <a:defRPr sz="1700" kern="1200">
          <a:solidFill>
            <a:schemeClr val="tx1"/>
          </a:solidFill>
          <a:latin typeface="Jacobs Chronos" panose="010B0603030503030204" pitchFamily="34" charset="0"/>
          <a:ea typeface="+mn-ea"/>
          <a:cs typeface="Jacobs Chronos" panose="010B0603030503030204" pitchFamily="34" charset="0"/>
        </a:defRPr>
      </a:lvl2pPr>
      <a:lvl3pPr marL="647968" indent="-202490" algn="l" defTabSz="685766" rtl="0" eaLnBrk="1" latinLnBrk="0" hangingPunct="1">
        <a:lnSpc>
          <a:spcPct val="90000"/>
        </a:lnSpc>
        <a:spcBef>
          <a:spcPts val="375"/>
        </a:spcBef>
        <a:buFont typeface="Wingdings" panose="05000000000000000000" pitchFamily="2" charset="2"/>
        <a:buChar char="§"/>
        <a:defRPr sz="1500" kern="1200">
          <a:solidFill>
            <a:schemeClr val="tx1"/>
          </a:solidFill>
          <a:latin typeface="Jacobs Chronos" panose="010B0603030503030204" pitchFamily="34" charset="0"/>
          <a:ea typeface="+mn-ea"/>
          <a:cs typeface="Jacobs Chronos" panose="010B0603030503030204" pitchFamily="34" charset="0"/>
        </a:defRPr>
      </a:lvl3pPr>
      <a:lvl4pPr marL="863957" indent="-202490" algn="l" defTabSz="685766" rtl="0" eaLnBrk="1" latinLnBrk="0" hangingPunct="1">
        <a:lnSpc>
          <a:spcPct val="90000"/>
        </a:lnSpc>
        <a:spcBef>
          <a:spcPts val="375"/>
        </a:spcBef>
        <a:buFont typeface="Jacobs Chronos" panose="010B0603030503030204" pitchFamily="34" charset="0"/>
        <a:buChar char="−"/>
        <a:defRPr sz="1400" kern="1200">
          <a:solidFill>
            <a:schemeClr val="tx1"/>
          </a:solidFill>
          <a:latin typeface="Jacobs Chronos" panose="010B0603030503030204" pitchFamily="34" charset="0"/>
          <a:ea typeface="+mn-ea"/>
          <a:cs typeface="Jacobs Chronos" panose="010B0603030503030204" pitchFamily="34" charset="0"/>
        </a:defRPr>
      </a:lvl4pPr>
      <a:lvl5pPr marL="1079946" indent="-202490" algn="l" defTabSz="685766" rtl="0" eaLnBrk="1" latinLnBrk="0" hangingPunct="1">
        <a:lnSpc>
          <a:spcPct val="90000"/>
        </a:lnSpc>
        <a:spcBef>
          <a:spcPts val="375"/>
        </a:spcBef>
        <a:buFont typeface="Wingdings" panose="05000000000000000000" pitchFamily="2" charset="2"/>
        <a:buChar char="§"/>
        <a:defRPr sz="1200" kern="1200">
          <a:solidFill>
            <a:schemeClr val="tx1"/>
          </a:solidFill>
          <a:latin typeface="Jacobs Chronos" panose="010B0603030503030204" pitchFamily="34" charset="0"/>
          <a:ea typeface="+mn-ea"/>
          <a:cs typeface="Jacobs Chronos" panose="010B0603030503030204" pitchFamily="34" charset="0"/>
        </a:defRPr>
      </a:lvl5pPr>
      <a:lvl6pPr marL="1885856" indent="-171442" algn="l" defTabSz="68576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739" indent="-171442" algn="l" defTabSz="68576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622" indent="-171442" algn="l" defTabSz="68576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505" indent="-171442" algn="l" defTabSz="68576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766" rtl="0" eaLnBrk="1" latinLnBrk="0" hangingPunct="1">
        <a:defRPr sz="1400" kern="1200">
          <a:solidFill>
            <a:schemeClr val="tx1"/>
          </a:solidFill>
          <a:latin typeface="+mn-lt"/>
          <a:ea typeface="+mn-ea"/>
          <a:cs typeface="+mn-cs"/>
        </a:defRPr>
      </a:lvl1pPr>
      <a:lvl2pPr marL="342884" algn="l" defTabSz="685766" rtl="0" eaLnBrk="1" latinLnBrk="0" hangingPunct="1">
        <a:defRPr sz="1400" kern="1200">
          <a:solidFill>
            <a:schemeClr val="tx1"/>
          </a:solidFill>
          <a:latin typeface="+mn-lt"/>
          <a:ea typeface="+mn-ea"/>
          <a:cs typeface="+mn-cs"/>
        </a:defRPr>
      </a:lvl2pPr>
      <a:lvl3pPr marL="685766" algn="l" defTabSz="685766" rtl="0" eaLnBrk="1" latinLnBrk="0" hangingPunct="1">
        <a:defRPr sz="1400" kern="1200">
          <a:solidFill>
            <a:schemeClr val="tx1"/>
          </a:solidFill>
          <a:latin typeface="+mn-lt"/>
          <a:ea typeface="+mn-ea"/>
          <a:cs typeface="+mn-cs"/>
        </a:defRPr>
      </a:lvl3pPr>
      <a:lvl4pPr marL="1028649" algn="l" defTabSz="685766" rtl="0" eaLnBrk="1" latinLnBrk="0" hangingPunct="1">
        <a:defRPr sz="1400" kern="1200">
          <a:solidFill>
            <a:schemeClr val="tx1"/>
          </a:solidFill>
          <a:latin typeface="+mn-lt"/>
          <a:ea typeface="+mn-ea"/>
          <a:cs typeface="+mn-cs"/>
        </a:defRPr>
      </a:lvl4pPr>
      <a:lvl5pPr marL="1371532" algn="l" defTabSz="685766" rtl="0" eaLnBrk="1" latinLnBrk="0" hangingPunct="1">
        <a:defRPr sz="1400" kern="1200">
          <a:solidFill>
            <a:schemeClr val="tx1"/>
          </a:solidFill>
          <a:latin typeface="+mn-lt"/>
          <a:ea typeface="+mn-ea"/>
          <a:cs typeface="+mn-cs"/>
        </a:defRPr>
      </a:lvl5pPr>
      <a:lvl6pPr marL="1714415" algn="l" defTabSz="685766" rtl="0" eaLnBrk="1" latinLnBrk="0" hangingPunct="1">
        <a:defRPr sz="1400" kern="1200">
          <a:solidFill>
            <a:schemeClr val="tx1"/>
          </a:solidFill>
          <a:latin typeface="+mn-lt"/>
          <a:ea typeface="+mn-ea"/>
          <a:cs typeface="+mn-cs"/>
        </a:defRPr>
      </a:lvl6pPr>
      <a:lvl7pPr marL="2057297" algn="l" defTabSz="685766" rtl="0" eaLnBrk="1" latinLnBrk="0" hangingPunct="1">
        <a:defRPr sz="1400" kern="1200">
          <a:solidFill>
            <a:schemeClr val="tx1"/>
          </a:solidFill>
          <a:latin typeface="+mn-lt"/>
          <a:ea typeface="+mn-ea"/>
          <a:cs typeface="+mn-cs"/>
        </a:defRPr>
      </a:lvl7pPr>
      <a:lvl8pPr marL="2400180" algn="l" defTabSz="685766" rtl="0" eaLnBrk="1" latinLnBrk="0" hangingPunct="1">
        <a:defRPr sz="1400" kern="1200">
          <a:solidFill>
            <a:schemeClr val="tx1"/>
          </a:solidFill>
          <a:latin typeface="+mn-lt"/>
          <a:ea typeface="+mn-ea"/>
          <a:cs typeface="+mn-cs"/>
        </a:defRPr>
      </a:lvl8pPr>
      <a:lvl9pPr marL="2743064" algn="l" defTabSz="685766" rtl="0" eaLnBrk="1" latinLnBrk="0" hangingPunct="1">
        <a:defRPr sz="14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a:fld id="{E77647A1-46B3-4E57-B95B-49A623882F9E}" type="datetimeFigureOut">
              <a:rPr lang="en-GB" smtClean="0">
                <a:solidFill>
                  <a:prstClr val="black">
                    <a:tint val="75000"/>
                  </a:prstClr>
                </a:solidFill>
                <a:latin typeface="Calibri"/>
              </a:rPr>
              <a:pPr defTabSz="914400"/>
              <a:t>10/02/2020</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a:fld id="{BCF64411-6CB5-43CE-9E22-66B9BD54A0C5}" type="slidenum">
              <a:rPr lang="en-GB" smtClean="0">
                <a:solidFill>
                  <a:prstClr val="black">
                    <a:tint val="75000"/>
                  </a:prstClr>
                </a:solidFill>
                <a:latin typeface="Calibri"/>
              </a:rPr>
              <a:pPr defTabSz="914400"/>
              <a:t>‹#›</a:t>
            </a:fld>
            <a:endParaRPr lang="en-GB">
              <a:solidFill>
                <a:prstClr val="black">
                  <a:tint val="75000"/>
                </a:prstClr>
              </a:solidFill>
              <a:latin typeface="Calibri"/>
            </a:endParaRPr>
          </a:p>
        </p:txBody>
      </p:sp>
      <p:pic>
        <p:nvPicPr>
          <p:cNvPr id="4098" name="Picture 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7524328" y="4813268"/>
            <a:ext cx="1368659" cy="20675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val="2764374588"/>
      </p:ext>
    </p:extLst>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image" Target="../media/image1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10.xml"/><Relationship Id="rId3" Type="http://schemas.openxmlformats.org/officeDocument/2006/relationships/chart" Target="../charts/char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2.xml"/><Relationship Id="rId3" Type="http://schemas.openxmlformats.org/officeDocument/2006/relationships/chart" Target="../charts/char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4.xml"/><Relationship Id="rId3" Type="http://schemas.openxmlformats.org/officeDocument/2006/relationships/chart" Target="../charts/char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6.xml"/><Relationship Id="rId3" Type="http://schemas.openxmlformats.org/officeDocument/2006/relationships/chart" Target="../charts/char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7.xml"/><Relationship Id="rId3" Type="http://schemas.openxmlformats.org/officeDocument/2006/relationships/chart" Target="../charts/char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9626" y="1275606"/>
            <a:ext cx="7998061" cy="1466823"/>
          </a:xfrm>
        </p:spPr>
        <p:txBody>
          <a:bodyPr>
            <a:noAutofit/>
          </a:bodyPr>
          <a:lstStyle/>
          <a:p>
            <a:pPr algn="l"/>
            <a:r>
              <a:rPr lang="en-GB" sz="3500" b="1" dirty="0"/>
              <a:t>The nature of air travel and the ‘fairness’ of reducing emissions from flying</a:t>
            </a:r>
          </a:p>
        </p:txBody>
      </p:sp>
      <p:sp>
        <p:nvSpPr>
          <p:cNvPr id="3" name="Content Placeholder 2"/>
          <p:cNvSpPr>
            <a:spLocks noGrp="1"/>
          </p:cNvSpPr>
          <p:nvPr>
            <p:ph idx="1"/>
          </p:nvPr>
        </p:nvSpPr>
        <p:spPr>
          <a:xfrm>
            <a:off x="3275856" y="2878859"/>
            <a:ext cx="5266929" cy="2160240"/>
          </a:xfrm>
        </p:spPr>
        <p:txBody>
          <a:bodyPr>
            <a:noAutofit/>
          </a:bodyPr>
          <a:lstStyle/>
          <a:p>
            <a:pPr marL="0" indent="0">
              <a:buNone/>
            </a:pPr>
            <a:r>
              <a:rPr lang="en-GB" sz="2600" b="1" dirty="0"/>
              <a:t>Dr Sally Cairns</a:t>
            </a:r>
          </a:p>
          <a:p>
            <a:pPr marL="0" indent="0">
              <a:buNone/>
            </a:pPr>
            <a:r>
              <a:rPr lang="en-GB" sz="2600" dirty="0"/>
              <a:t>University of Leeds</a:t>
            </a:r>
          </a:p>
          <a:p>
            <a:pPr marL="0" indent="0">
              <a:buNone/>
            </a:pPr>
            <a:r>
              <a:rPr lang="en-GB" sz="1600" dirty="0"/>
              <a:t>  </a:t>
            </a:r>
          </a:p>
          <a:p>
            <a:pPr marL="0" indent="0">
              <a:buNone/>
            </a:pPr>
            <a:r>
              <a:rPr lang="en-GB" sz="2200" dirty="0"/>
              <a:t>Climate Assembly UK – Weekend 2</a:t>
            </a:r>
          </a:p>
          <a:p>
            <a:pPr marL="0" indent="0">
              <a:buNone/>
            </a:pPr>
            <a:r>
              <a:rPr lang="en-GB" sz="2200" dirty="0"/>
              <a:t>Birmingham, 9</a:t>
            </a:r>
            <a:r>
              <a:rPr lang="en-GB" sz="2200" baseline="30000" dirty="0"/>
              <a:t>th</a:t>
            </a:r>
            <a:r>
              <a:rPr lang="en-GB" sz="2200" dirty="0"/>
              <a:t> February 2020</a:t>
            </a:r>
          </a:p>
        </p:txBody>
      </p:sp>
      <p:pic>
        <p:nvPicPr>
          <p:cNvPr id="6" name="Picture 5">
            <a:extLst>
              <a:ext uri="{FF2B5EF4-FFF2-40B4-BE49-F238E27FC236}">
                <a16:creationId xmlns="" xmlns:a16="http://schemas.microsoft.com/office/drawing/2014/main" id="{43041753-48B0-45C4-B036-7DC06E86C0E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195486"/>
            <a:ext cx="1872208" cy="895009"/>
          </a:xfrm>
          <a:prstGeom prst="rect">
            <a:avLst/>
          </a:prstGeom>
        </p:spPr>
      </p:pic>
      <p:sp>
        <p:nvSpPr>
          <p:cNvPr id="5" name="TextBox 4">
            <a:extLst>
              <a:ext uri="{FF2B5EF4-FFF2-40B4-BE49-F238E27FC236}">
                <a16:creationId xmlns="" xmlns:a16="http://schemas.microsoft.com/office/drawing/2014/main" id="{4211C2ED-2165-4A83-BEE2-D4989DFAC37D}"/>
              </a:ext>
            </a:extLst>
          </p:cNvPr>
          <p:cNvSpPr txBox="1"/>
          <p:nvPr/>
        </p:nvSpPr>
        <p:spPr>
          <a:xfrm>
            <a:off x="107504" y="4638989"/>
            <a:ext cx="2016224" cy="400110"/>
          </a:xfrm>
          <a:prstGeom prst="rect">
            <a:avLst/>
          </a:prstGeom>
          <a:noFill/>
        </p:spPr>
        <p:txBody>
          <a:bodyPr wrap="square" rtlCol="0">
            <a:spAutoFit/>
          </a:bodyPr>
          <a:lstStyle/>
          <a:p>
            <a:pPr defTabSz="914400"/>
            <a:r>
              <a:rPr lang="en-US" sz="1000" dirty="0">
                <a:solidFill>
                  <a:srgbClr val="0A3A3E"/>
                </a:solidFill>
                <a:latin typeface="Corbel" panose="020B0503020204020204" pitchFamily="34" charset="0"/>
              </a:rPr>
              <a:t>Contact: S.Cairns2@leeds.ac.uk</a:t>
            </a:r>
          </a:p>
          <a:p>
            <a:pPr defTabSz="914400"/>
            <a:r>
              <a:rPr lang="en-US" sz="1000" i="1" dirty="0">
                <a:solidFill>
                  <a:srgbClr val="0A3A3E"/>
                </a:solidFill>
                <a:latin typeface="Corbel" panose="020B0503020204020204" pitchFamily="34" charset="0"/>
              </a:rPr>
              <a:t>www.creds.ac.uk</a:t>
            </a:r>
            <a:endParaRPr lang="en-GB" sz="1000" i="1" dirty="0">
              <a:solidFill>
                <a:srgbClr val="0A3A3E"/>
              </a:solidFill>
              <a:latin typeface="Corbel" panose="020B0503020204020204" pitchFamily="34" charset="0"/>
            </a:endParaRPr>
          </a:p>
        </p:txBody>
      </p:sp>
    </p:spTree>
    <p:extLst>
      <p:ext uri="{BB962C8B-B14F-4D97-AF65-F5344CB8AC3E}">
        <p14:creationId xmlns:p14="http://schemas.microsoft.com/office/powerpoint/2010/main" val="36506309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000" b="1" dirty="0"/>
              <a:t>UK air travel compared to other countries</a:t>
            </a:r>
          </a:p>
        </p:txBody>
      </p:sp>
      <p:sp>
        <p:nvSpPr>
          <p:cNvPr id="3" name="Content Placeholder 2"/>
          <p:cNvSpPr>
            <a:spLocks noGrp="1"/>
          </p:cNvSpPr>
          <p:nvPr>
            <p:ph idx="1"/>
          </p:nvPr>
        </p:nvSpPr>
        <p:spPr/>
        <p:txBody>
          <a:bodyPr/>
          <a:lstStyle/>
          <a:p>
            <a:pPr marL="0" lvl="0" indent="0">
              <a:buNone/>
            </a:pPr>
            <a:r>
              <a:rPr lang="en-US" sz="2400" dirty="0"/>
              <a:t>In terms of </a:t>
            </a:r>
            <a:r>
              <a:rPr lang="en-US" sz="2400" b="1" i="1" dirty="0"/>
              <a:t>international</a:t>
            </a:r>
            <a:r>
              <a:rPr lang="en-US" sz="2400" dirty="0"/>
              <a:t> air trips in 2018, the largest number was by British people:</a:t>
            </a:r>
          </a:p>
          <a:p>
            <a:pPr marL="0" lvl="0" indent="0">
              <a:buNone/>
            </a:pPr>
            <a:r>
              <a:rPr lang="en-US" sz="1600" dirty="0"/>
              <a:t>  </a:t>
            </a:r>
          </a:p>
          <a:p>
            <a:pPr marL="1714500" lvl="3" indent="-457200">
              <a:buFont typeface="+mj-lt"/>
              <a:buAutoNum type="arabicPeriod"/>
            </a:pPr>
            <a:r>
              <a:rPr lang="en-US" sz="2400" dirty="0"/>
              <a:t>UK: 126.2 million (8.6% of all international trips)</a:t>
            </a:r>
          </a:p>
          <a:p>
            <a:pPr marL="1714500" lvl="3" indent="-457200">
              <a:buFont typeface="+mj-lt"/>
              <a:buAutoNum type="arabicPeriod"/>
            </a:pPr>
            <a:r>
              <a:rPr lang="en-US" sz="2400" dirty="0"/>
              <a:t>USA: 111.5 million (7.6%)</a:t>
            </a:r>
          </a:p>
          <a:p>
            <a:pPr marL="1714500" lvl="3" indent="-457200">
              <a:buFont typeface="+mj-lt"/>
              <a:buAutoNum type="arabicPeriod"/>
            </a:pPr>
            <a:r>
              <a:rPr lang="en-US" sz="2400" dirty="0"/>
              <a:t>China: 97 million (6.6%)</a:t>
            </a:r>
            <a:endParaRPr lang="en-US" sz="1200" dirty="0"/>
          </a:p>
          <a:p>
            <a:pPr marL="0" lvl="0" indent="0">
              <a:buNone/>
            </a:pPr>
            <a:r>
              <a:rPr lang="en-US" sz="2400" dirty="0"/>
              <a:t> </a:t>
            </a:r>
            <a:endParaRPr lang="en-GB" dirty="0"/>
          </a:p>
        </p:txBody>
      </p:sp>
    </p:spTree>
    <p:extLst>
      <p:ext uri="{BB962C8B-B14F-4D97-AF65-F5344CB8AC3E}">
        <p14:creationId xmlns:p14="http://schemas.microsoft.com/office/powerpoint/2010/main" val="31440479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5388" y="37442"/>
            <a:ext cx="8436171" cy="637579"/>
          </a:xfrm>
        </p:spPr>
        <p:txBody>
          <a:bodyPr>
            <a:normAutofit/>
          </a:bodyPr>
          <a:lstStyle/>
          <a:p>
            <a:r>
              <a:rPr lang="en-GB" sz="3000" b="1" dirty="0"/>
              <a:t>Effects of limiting airport expansion</a:t>
            </a:r>
          </a:p>
        </p:txBody>
      </p:sp>
      <p:sp>
        <p:nvSpPr>
          <p:cNvPr id="3" name="TextBox 2">
            <a:extLst>
              <a:ext uri="{FF2B5EF4-FFF2-40B4-BE49-F238E27FC236}">
                <a16:creationId xmlns="" xmlns:a16="http://schemas.microsoft.com/office/drawing/2014/main" id="{4B6D6887-E2D4-44DC-81CC-62C1785F9055}"/>
              </a:ext>
            </a:extLst>
          </p:cNvPr>
          <p:cNvSpPr txBox="1"/>
          <p:nvPr/>
        </p:nvSpPr>
        <p:spPr>
          <a:xfrm>
            <a:off x="323527" y="675021"/>
            <a:ext cx="8569842" cy="830997"/>
          </a:xfrm>
          <a:prstGeom prst="rect">
            <a:avLst/>
          </a:prstGeom>
          <a:noFill/>
        </p:spPr>
        <p:txBody>
          <a:bodyPr wrap="square" rtlCol="0">
            <a:spAutoFit/>
          </a:bodyPr>
          <a:lstStyle/>
          <a:p>
            <a:pPr marL="457200" indent="-457200" defTabSz="914400">
              <a:buFontTx/>
              <a:buAutoNum type="alphaLcParenBoth"/>
            </a:pPr>
            <a:r>
              <a:rPr lang="en-GB" sz="2400" dirty="0">
                <a:solidFill>
                  <a:prstClr val="black"/>
                </a:solidFill>
                <a:latin typeface="Calibri"/>
              </a:rPr>
              <a:t>No capacity constraints – 494 million passengers in 2050</a:t>
            </a:r>
          </a:p>
          <a:p>
            <a:pPr marL="457200" indent="-457200" defTabSz="914400">
              <a:buFontTx/>
              <a:buAutoNum type="alphaLcParenBoth"/>
            </a:pPr>
            <a:r>
              <a:rPr lang="en-GB" sz="2400" dirty="0">
                <a:solidFill>
                  <a:prstClr val="black"/>
                </a:solidFill>
                <a:latin typeface="Calibri"/>
              </a:rPr>
              <a:t>Existing airport limits – 410 million passengers in 2050</a:t>
            </a:r>
          </a:p>
        </p:txBody>
      </p:sp>
      <p:graphicFrame>
        <p:nvGraphicFramePr>
          <p:cNvPr id="10" name="Chart 9">
            <a:extLst>
              <a:ext uri="{FF2B5EF4-FFF2-40B4-BE49-F238E27FC236}">
                <a16:creationId xmlns="" xmlns:a16="http://schemas.microsoft.com/office/drawing/2014/main" id="{7E992363-FC74-4E12-87D2-D35625CD4CD6}"/>
              </a:ext>
            </a:extLst>
          </p:cNvPr>
          <p:cNvGraphicFramePr>
            <a:graphicFrameLocks/>
          </p:cNvGraphicFramePr>
          <p:nvPr>
            <p:extLst>
              <p:ext uri="{D42A27DB-BD31-4B8C-83A1-F6EECF244321}">
                <p14:modId xmlns:p14="http://schemas.microsoft.com/office/powerpoint/2010/main" val="3722607003"/>
              </p:ext>
            </p:extLst>
          </p:nvPr>
        </p:nvGraphicFramePr>
        <p:xfrm>
          <a:off x="320079" y="1506018"/>
          <a:ext cx="8892480" cy="3419807"/>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a:extLst>
              <a:ext uri="{FF2B5EF4-FFF2-40B4-BE49-F238E27FC236}">
                <a16:creationId xmlns="" xmlns:a16="http://schemas.microsoft.com/office/drawing/2014/main" id="{59732C76-40B3-4D74-BC5B-7B53AADF2C2A}"/>
              </a:ext>
            </a:extLst>
          </p:cNvPr>
          <p:cNvSpPr txBox="1"/>
          <p:nvPr/>
        </p:nvSpPr>
        <p:spPr>
          <a:xfrm>
            <a:off x="4355976" y="1923259"/>
            <a:ext cx="2974033" cy="461665"/>
          </a:xfrm>
          <a:prstGeom prst="rect">
            <a:avLst/>
          </a:prstGeom>
          <a:noFill/>
        </p:spPr>
        <p:txBody>
          <a:bodyPr wrap="square" rtlCol="0">
            <a:spAutoFit/>
          </a:bodyPr>
          <a:lstStyle/>
          <a:p>
            <a:pPr algn="ctr" defTabSz="914400"/>
            <a:r>
              <a:rPr lang="en-GB" sz="2400" i="1" dirty="0">
                <a:solidFill>
                  <a:prstClr val="black"/>
                </a:solidFill>
                <a:latin typeface="Calibri"/>
              </a:rPr>
              <a:t>Trips not taken in (b)</a:t>
            </a:r>
          </a:p>
        </p:txBody>
      </p:sp>
    </p:spTree>
    <p:extLst>
      <p:ext uri="{BB962C8B-B14F-4D97-AF65-F5344CB8AC3E}">
        <p14:creationId xmlns:p14="http://schemas.microsoft.com/office/powerpoint/2010/main" val="4546232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5776" y="430108"/>
            <a:ext cx="3816424" cy="637579"/>
          </a:xfrm>
        </p:spPr>
        <p:txBody>
          <a:bodyPr>
            <a:normAutofit/>
          </a:bodyPr>
          <a:lstStyle/>
          <a:p>
            <a:r>
              <a:rPr lang="en-GB" sz="3000" b="1" dirty="0"/>
              <a:t>Main implications</a:t>
            </a:r>
          </a:p>
        </p:txBody>
      </p:sp>
      <p:sp>
        <p:nvSpPr>
          <p:cNvPr id="8" name="TextBox 7">
            <a:extLst>
              <a:ext uri="{FF2B5EF4-FFF2-40B4-BE49-F238E27FC236}">
                <a16:creationId xmlns="" xmlns:a16="http://schemas.microsoft.com/office/drawing/2014/main" id="{E12AB3B7-BA65-49BC-898E-DB3BFB626284}"/>
              </a:ext>
            </a:extLst>
          </p:cNvPr>
          <p:cNvSpPr txBox="1"/>
          <p:nvPr/>
        </p:nvSpPr>
        <p:spPr>
          <a:xfrm>
            <a:off x="467544" y="1347614"/>
            <a:ext cx="8280920" cy="3031086"/>
          </a:xfrm>
          <a:prstGeom prst="rect">
            <a:avLst/>
          </a:prstGeom>
          <a:noFill/>
        </p:spPr>
        <p:txBody>
          <a:bodyPr wrap="square" rtlCol="0">
            <a:spAutoFit/>
          </a:bodyPr>
          <a:lstStyle/>
          <a:p>
            <a:pPr marL="342900" indent="-342900" defTabSz="914400">
              <a:lnSpc>
                <a:spcPct val="150000"/>
              </a:lnSpc>
              <a:buFont typeface="Calibri" panose="020F0502020204030204" pitchFamily="34" charset="0"/>
              <a:buChar char="-"/>
            </a:pPr>
            <a:r>
              <a:rPr lang="en-GB" sz="2600" b="1" dirty="0">
                <a:solidFill>
                  <a:srgbClr val="C00000"/>
                </a:solidFill>
                <a:latin typeface="Calibri"/>
              </a:rPr>
              <a:t>Less growth in jobs/income for airlines and airports</a:t>
            </a:r>
          </a:p>
          <a:p>
            <a:pPr marL="342900" indent="-342900" defTabSz="914400">
              <a:lnSpc>
                <a:spcPct val="150000"/>
              </a:lnSpc>
              <a:buFont typeface="Calibri" panose="020F0502020204030204" pitchFamily="34" charset="0"/>
              <a:buChar char="-"/>
            </a:pPr>
            <a:r>
              <a:rPr lang="en-GB" sz="2600" dirty="0">
                <a:solidFill>
                  <a:srgbClr val="C00000"/>
                </a:solidFill>
                <a:latin typeface="Calibri"/>
              </a:rPr>
              <a:t>Harder to operate less popular routes</a:t>
            </a:r>
          </a:p>
          <a:p>
            <a:pPr marL="342900" indent="-342900" defTabSz="914400">
              <a:lnSpc>
                <a:spcPct val="150000"/>
              </a:lnSpc>
              <a:buFont typeface="Arial" panose="020B0604020202020204" pitchFamily="34" charset="0"/>
              <a:buChar char="•"/>
            </a:pPr>
            <a:endParaRPr lang="en-GB" sz="2600" dirty="0">
              <a:solidFill>
                <a:srgbClr val="FF0000"/>
              </a:solidFill>
              <a:latin typeface="Calibri"/>
            </a:endParaRPr>
          </a:p>
          <a:p>
            <a:pPr marL="342900" indent="-342900" defTabSz="914400">
              <a:lnSpc>
                <a:spcPct val="150000"/>
              </a:lnSpc>
              <a:buFont typeface="Calibri" panose="020F0502020204030204" pitchFamily="34" charset="0"/>
              <a:buChar char="+"/>
            </a:pPr>
            <a:r>
              <a:rPr lang="en-GB" sz="2600" b="1" dirty="0">
                <a:solidFill>
                  <a:srgbClr val="9BBB59">
                    <a:lumMod val="75000"/>
                  </a:srgbClr>
                </a:solidFill>
                <a:latin typeface="Calibri"/>
              </a:rPr>
              <a:t>Greater growth in jobs/income for UK tourism</a:t>
            </a:r>
          </a:p>
          <a:p>
            <a:pPr marL="342900" indent="-342900" defTabSz="914400">
              <a:lnSpc>
                <a:spcPct val="150000"/>
              </a:lnSpc>
              <a:buFont typeface="Calibri" panose="020F0502020204030204" pitchFamily="34" charset="0"/>
              <a:buChar char="+"/>
            </a:pPr>
            <a:r>
              <a:rPr lang="en-GB" sz="2600" dirty="0">
                <a:solidFill>
                  <a:srgbClr val="9BBB59">
                    <a:lumMod val="75000"/>
                  </a:srgbClr>
                </a:solidFill>
                <a:latin typeface="Calibri"/>
              </a:rPr>
              <a:t>Fewer people impacted by airport noise and air pollution</a:t>
            </a:r>
          </a:p>
        </p:txBody>
      </p:sp>
    </p:spTree>
    <p:extLst>
      <p:ext uri="{BB962C8B-B14F-4D97-AF65-F5344CB8AC3E}">
        <p14:creationId xmlns:p14="http://schemas.microsoft.com/office/powerpoint/2010/main" val="41743160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3688" y="411510"/>
            <a:ext cx="5400600" cy="857250"/>
          </a:xfrm>
        </p:spPr>
        <p:txBody>
          <a:bodyPr>
            <a:noAutofit/>
          </a:bodyPr>
          <a:lstStyle/>
          <a:p>
            <a:r>
              <a:rPr lang="en-US" sz="3000" b="1" dirty="0"/>
              <a:t>Number of passengers travelling</a:t>
            </a:r>
            <a:br>
              <a:rPr lang="en-US" sz="3000" b="1" dirty="0"/>
            </a:br>
            <a:r>
              <a:rPr lang="en-US" sz="3000" b="1" dirty="0"/>
              <a:t>through UK airports each year</a:t>
            </a:r>
          </a:p>
        </p:txBody>
      </p:sp>
      <p:sp>
        <p:nvSpPr>
          <p:cNvPr id="5" name="TextBox 4">
            <a:extLst>
              <a:ext uri="{FF2B5EF4-FFF2-40B4-BE49-F238E27FC236}">
                <a16:creationId xmlns="" xmlns:a16="http://schemas.microsoft.com/office/drawing/2014/main" id="{8A4DCD11-D9D2-4DCD-BADD-BC69BE7B1103}"/>
              </a:ext>
            </a:extLst>
          </p:cNvPr>
          <p:cNvSpPr txBox="1"/>
          <p:nvPr/>
        </p:nvSpPr>
        <p:spPr>
          <a:xfrm>
            <a:off x="1547664" y="1635646"/>
            <a:ext cx="6804248" cy="2251065"/>
          </a:xfrm>
          <a:prstGeom prst="rect">
            <a:avLst/>
          </a:prstGeom>
          <a:noFill/>
        </p:spPr>
        <p:txBody>
          <a:bodyPr wrap="square" rtlCol="0">
            <a:spAutoFit/>
          </a:bodyPr>
          <a:lstStyle/>
          <a:p>
            <a:pPr defTabSz="914400">
              <a:lnSpc>
                <a:spcPct val="150000"/>
              </a:lnSpc>
            </a:pPr>
            <a:r>
              <a:rPr lang="en-GB" sz="2400" b="1" dirty="0">
                <a:solidFill>
                  <a:prstClr val="black"/>
                </a:solidFill>
                <a:latin typeface="Calibri"/>
              </a:rPr>
              <a:t>1990</a:t>
            </a:r>
            <a:r>
              <a:rPr lang="en-GB" sz="2400" dirty="0">
                <a:solidFill>
                  <a:prstClr val="black"/>
                </a:solidFill>
                <a:latin typeface="Calibri"/>
              </a:rPr>
              <a:t>:</a:t>
            </a:r>
            <a:r>
              <a:rPr lang="en-GB" sz="2400" b="1" dirty="0">
                <a:solidFill>
                  <a:prstClr val="black"/>
                </a:solidFill>
                <a:latin typeface="Calibri"/>
              </a:rPr>
              <a:t> </a:t>
            </a:r>
            <a:r>
              <a:rPr lang="en-GB" sz="2400" dirty="0">
                <a:solidFill>
                  <a:prstClr val="black"/>
                </a:solidFill>
                <a:latin typeface="Calibri"/>
              </a:rPr>
              <a:t>	about </a:t>
            </a:r>
            <a:r>
              <a:rPr lang="en-GB" sz="2400" b="1" dirty="0">
                <a:solidFill>
                  <a:prstClr val="black"/>
                </a:solidFill>
                <a:latin typeface="Calibri"/>
              </a:rPr>
              <a:t>100</a:t>
            </a:r>
            <a:r>
              <a:rPr lang="en-GB" sz="2400" dirty="0">
                <a:solidFill>
                  <a:prstClr val="black"/>
                </a:solidFill>
                <a:latin typeface="Calibri"/>
              </a:rPr>
              <a:t> million</a:t>
            </a:r>
          </a:p>
          <a:p>
            <a:pPr defTabSz="914400">
              <a:lnSpc>
                <a:spcPct val="150000"/>
              </a:lnSpc>
            </a:pPr>
            <a:r>
              <a:rPr lang="en-GB" sz="2400" b="1" dirty="0">
                <a:solidFill>
                  <a:prstClr val="black"/>
                </a:solidFill>
                <a:latin typeface="Calibri"/>
              </a:rPr>
              <a:t>2018</a:t>
            </a:r>
            <a:r>
              <a:rPr lang="en-GB" sz="2400" dirty="0">
                <a:solidFill>
                  <a:prstClr val="black"/>
                </a:solidFill>
                <a:latin typeface="Calibri"/>
              </a:rPr>
              <a:t>: 	about </a:t>
            </a:r>
            <a:r>
              <a:rPr lang="en-GB" sz="2400" b="1" dirty="0">
                <a:solidFill>
                  <a:prstClr val="black"/>
                </a:solidFill>
                <a:latin typeface="Calibri"/>
              </a:rPr>
              <a:t>300</a:t>
            </a:r>
            <a:r>
              <a:rPr lang="en-GB" sz="2400" dirty="0">
                <a:solidFill>
                  <a:prstClr val="black"/>
                </a:solidFill>
                <a:latin typeface="Calibri"/>
              </a:rPr>
              <a:t> million</a:t>
            </a:r>
          </a:p>
          <a:p>
            <a:pPr defTabSz="914400">
              <a:lnSpc>
                <a:spcPct val="150000"/>
              </a:lnSpc>
            </a:pPr>
            <a:r>
              <a:rPr lang="en-GB" sz="2400" b="1" dirty="0">
                <a:solidFill>
                  <a:prstClr val="black"/>
                </a:solidFill>
                <a:latin typeface="Calibri"/>
              </a:rPr>
              <a:t>2050</a:t>
            </a:r>
            <a:r>
              <a:rPr lang="en-GB" sz="2400" dirty="0">
                <a:solidFill>
                  <a:prstClr val="black"/>
                </a:solidFill>
                <a:latin typeface="Calibri"/>
              </a:rPr>
              <a:t>:</a:t>
            </a:r>
            <a:r>
              <a:rPr lang="en-GB" sz="2400" b="1" dirty="0">
                <a:solidFill>
                  <a:prstClr val="black"/>
                </a:solidFill>
                <a:latin typeface="Calibri"/>
              </a:rPr>
              <a:t> </a:t>
            </a:r>
            <a:r>
              <a:rPr lang="en-GB" sz="2400" dirty="0">
                <a:solidFill>
                  <a:prstClr val="black"/>
                </a:solidFill>
                <a:latin typeface="Calibri"/>
              </a:rPr>
              <a:t>	forecast for about </a:t>
            </a:r>
            <a:r>
              <a:rPr lang="en-GB" sz="2400" b="1" dirty="0">
                <a:solidFill>
                  <a:prstClr val="black"/>
                </a:solidFill>
                <a:latin typeface="Calibri"/>
              </a:rPr>
              <a:t>450</a:t>
            </a:r>
            <a:r>
              <a:rPr lang="en-GB" sz="2400" dirty="0">
                <a:solidFill>
                  <a:prstClr val="black"/>
                </a:solidFill>
                <a:latin typeface="Calibri"/>
              </a:rPr>
              <a:t> million</a:t>
            </a:r>
          </a:p>
          <a:p>
            <a:pPr defTabSz="914400">
              <a:lnSpc>
                <a:spcPct val="150000"/>
              </a:lnSpc>
            </a:pPr>
            <a:r>
              <a:rPr lang="en-GB" sz="2400" dirty="0">
                <a:solidFill>
                  <a:prstClr val="black"/>
                </a:solidFill>
                <a:latin typeface="Calibri"/>
              </a:rPr>
              <a:t>	</a:t>
            </a:r>
            <a:r>
              <a:rPr lang="en-GB" sz="2400" i="1" dirty="0">
                <a:solidFill>
                  <a:prstClr val="black"/>
                </a:solidFill>
                <a:latin typeface="Calibri"/>
              </a:rPr>
              <a:t>(range from &lt;400 to &gt;500 million)</a:t>
            </a:r>
          </a:p>
        </p:txBody>
      </p:sp>
    </p:spTree>
    <p:extLst>
      <p:ext uri="{BB962C8B-B14F-4D97-AF65-F5344CB8AC3E}">
        <p14:creationId xmlns:p14="http://schemas.microsoft.com/office/powerpoint/2010/main" val="42747472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709587"/>
          </a:xfrm>
        </p:spPr>
        <p:txBody>
          <a:bodyPr>
            <a:normAutofit/>
          </a:bodyPr>
          <a:lstStyle/>
          <a:p>
            <a:r>
              <a:rPr lang="en-US" sz="3000" b="1" dirty="0"/>
              <a:t>Who travels to/from UK airports?</a:t>
            </a:r>
          </a:p>
        </p:txBody>
      </p:sp>
      <p:graphicFrame>
        <p:nvGraphicFramePr>
          <p:cNvPr id="5" name="Chart 4">
            <a:extLst>
              <a:ext uri="{FF2B5EF4-FFF2-40B4-BE49-F238E27FC236}">
                <a16:creationId xmlns="" xmlns:a16="http://schemas.microsoft.com/office/drawing/2014/main" id="{2FBE624E-318C-4A8A-A741-0323518B664D}"/>
              </a:ext>
            </a:extLst>
          </p:cNvPr>
          <p:cNvGraphicFramePr>
            <a:graphicFrameLocks/>
          </p:cNvGraphicFramePr>
          <p:nvPr>
            <p:extLst>
              <p:ext uri="{D42A27DB-BD31-4B8C-83A1-F6EECF244321}">
                <p14:modId xmlns:p14="http://schemas.microsoft.com/office/powerpoint/2010/main" val="2314563679"/>
              </p:ext>
            </p:extLst>
          </p:nvPr>
        </p:nvGraphicFramePr>
        <p:xfrm>
          <a:off x="13715" y="699542"/>
          <a:ext cx="9344025" cy="38814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897539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9617" y="411510"/>
            <a:ext cx="8229600" cy="565571"/>
          </a:xfrm>
        </p:spPr>
        <p:txBody>
          <a:bodyPr>
            <a:noAutofit/>
          </a:bodyPr>
          <a:lstStyle/>
          <a:p>
            <a:r>
              <a:rPr lang="en-GB" sz="3000" b="1" dirty="0"/>
              <a:t>Air trips by UK residents – </a:t>
            </a:r>
            <a:br>
              <a:rPr lang="en-GB" sz="3000" b="1" dirty="0"/>
            </a:br>
            <a:r>
              <a:rPr lang="en-GB" sz="3000" b="1" dirty="0"/>
              <a:t>what is changing over time?</a:t>
            </a:r>
          </a:p>
        </p:txBody>
      </p:sp>
      <p:sp>
        <p:nvSpPr>
          <p:cNvPr id="3" name="Content Placeholder 2"/>
          <p:cNvSpPr>
            <a:spLocks noGrp="1"/>
          </p:cNvSpPr>
          <p:nvPr>
            <p:ph idx="1"/>
          </p:nvPr>
        </p:nvSpPr>
        <p:spPr>
          <a:xfrm>
            <a:off x="683568" y="1419622"/>
            <a:ext cx="8003232" cy="3175001"/>
          </a:xfrm>
        </p:spPr>
        <p:txBody>
          <a:bodyPr>
            <a:noAutofit/>
          </a:bodyPr>
          <a:lstStyle/>
          <a:p>
            <a:pPr marL="0" lvl="0" indent="0">
              <a:buNone/>
            </a:pPr>
            <a:r>
              <a:rPr lang="en-US" sz="2400" dirty="0"/>
              <a:t>Over the last ten years (2007 to 2017):</a:t>
            </a:r>
          </a:p>
          <a:p>
            <a:r>
              <a:rPr lang="en-US" sz="2400" dirty="0"/>
              <a:t>Reductions in </a:t>
            </a:r>
            <a:r>
              <a:rPr lang="en-US" sz="2400" b="1" dirty="0"/>
              <a:t>domestic</a:t>
            </a:r>
            <a:r>
              <a:rPr lang="en-US" sz="2400" dirty="0"/>
              <a:t> trips and </a:t>
            </a:r>
            <a:r>
              <a:rPr lang="en-US" sz="2400" b="1" dirty="0"/>
              <a:t>business</a:t>
            </a:r>
            <a:r>
              <a:rPr lang="en-US" sz="2400" dirty="0"/>
              <a:t> trips</a:t>
            </a:r>
          </a:p>
          <a:p>
            <a:r>
              <a:rPr lang="en-US" sz="2400" dirty="0"/>
              <a:t>Increases in international </a:t>
            </a:r>
            <a:r>
              <a:rPr lang="en-US" sz="2400" b="1" dirty="0"/>
              <a:t>leisure</a:t>
            </a:r>
            <a:r>
              <a:rPr lang="en-US" sz="2400" dirty="0"/>
              <a:t> trips (holidays and visiting friends and relatives)</a:t>
            </a:r>
          </a:p>
          <a:p>
            <a:r>
              <a:rPr lang="en-US" sz="2400" dirty="0"/>
              <a:t>Different trends for different age groups - increased trip rates for those aged 16-44 and 65+ (particularly </a:t>
            </a:r>
            <a:r>
              <a:rPr lang="en-US" sz="2400" b="1" dirty="0"/>
              <a:t>16-24-year-olds</a:t>
            </a:r>
            <a:r>
              <a:rPr lang="en-US" sz="2400" dirty="0"/>
              <a:t>), but reductions for those aged 0-15 and 45-64.</a:t>
            </a:r>
          </a:p>
        </p:txBody>
      </p:sp>
    </p:spTree>
    <p:extLst>
      <p:ext uri="{BB962C8B-B14F-4D97-AF65-F5344CB8AC3E}">
        <p14:creationId xmlns:p14="http://schemas.microsoft.com/office/powerpoint/2010/main" val="13844574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7584" y="380730"/>
            <a:ext cx="4549272" cy="488602"/>
          </a:xfrm>
        </p:spPr>
        <p:txBody>
          <a:bodyPr>
            <a:noAutofit/>
          </a:bodyPr>
          <a:lstStyle/>
          <a:p>
            <a:r>
              <a:rPr lang="en-GB" sz="3000" b="1" dirty="0"/>
              <a:t>Where do UK residents fly?</a:t>
            </a:r>
          </a:p>
        </p:txBody>
      </p:sp>
      <p:sp>
        <p:nvSpPr>
          <p:cNvPr id="3" name="TextBox 2">
            <a:extLst>
              <a:ext uri="{FF2B5EF4-FFF2-40B4-BE49-F238E27FC236}">
                <a16:creationId xmlns="" xmlns:a16="http://schemas.microsoft.com/office/drawing/2014/main" id="{1FC099A4-D2B9-4F1C-AD35-8E105FC9A1F8}"/>
              </a:ext>
            </a:extLst>
          </p:cNvPr>
          <p:cNvSpPr txBox="1"/>
          <p:nvPr/>
        </p:nvSpPr>
        <p:spPr>
          <a:xfrm>
            <a:off x="408475" y="4123313"/>
            <a:ext cx="8517613" cy="461665"/>
          </a:xfrm>
          <a:prstGeom prst="rect">
            <a:avLst/>
          </a:prstGeom>
          <a:noFill/>
        </p:spPr>
        <p:txBody>
          <a:bodyPr wrap="square" rtlCol="0">
            <a:spAutoFit/>
          </a:bodyPr>
          <a:lstStyle/>
          <a:p>
            <a:pPr defTabSz="914400"/>
            <a:r>
              <a:rPr lang="en-GB" sz="2400" i="1" dirty="0">
                <a:solidFill>
                  <a:prstClr val="black"/>
                </a:solidFill>
                <a:latin typeface="Calibri"/>
              </a:rPr>
              <a:t>…but long-haul trips account for over half of passenger kilometres.</a:t>
            </a:r>
          </a:p>
        </p:txBody>
      </p:sp>
      <p:graphicFrame>
        <p:nvGraphicFramePr>
          <p:cNvPr id="6" name="Chart 5">
            <a:extLst>
              <a:ext uri="{FF2B5EF4-FFF2-40B4-BE49-F238E27FC236}">
                <a16:creationId xmlns="" xmlns:a16="http://schemas.microsoft.com/office/drawing/2014/main" id="{A5F42020-C2E4-4A89-A639-82A542B631B6}"/>
              </a:ext>
            </a:extLst>
          </p:cNvPr>
          <p:cNvGraphicFramePr>
            <a:graphicFrameLocks/>
          </p:cNvGraphicFramePr>
          <p:nvPr>
            <p:extLst>
              <p:ext uri="{D42A27DB-BD31-4B8C-83A1-F6EECF244321}">
                <p14:modId xmlns:p14="http://schemas.microsoft.com/office/powerpoint/2010/main" val="3842529791"/>
              </p:ext>
            </p:extLst>
          </p:nvPr>
        </p:nvGraphicFramePr>
        <p:xfrm>
          <a:off x="217912" y="123478"/>
          <a:ext cx="8708175" cy="439248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983643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507288" cy="857250"/>
          </a:xfrm>
        </p:spPr>
        <p:txBody>
          <a:bodyPr>
            <a:noAutofit/>
          </a:bodyPr>
          <a:lstStyle/>
          <a:p>
            <a:r>
              <a:rPr lang="en-GB" sz="3000" b="1" dirty="0"/>
              <a:t>Emissions from flights compared to other transport</a:t>
            </a:r>
          </a:p>
        </p:txBody>
      </p:sp>
      <p:sp>
        <p:nvSpPr>
          <p:cNvPr id="3" name="Content Placeholder 2"/>
          <p:cNvSpPr>
            <a:spLocks noGrp="1"/>
          </p:cNvSpPr>
          <p:nvPr>
            <p:ph idx="1"/>
          </p:nvPr>
        </p:nvSpPr>
        <p:spPr>
          <a:xfrm>
            <a:off x="251520" y="1079384"/>
            <a:ext cx="8640960" cy="3444353"/>
          </a:xfrm>
        </p:spPr>
        <p:txBody>
          <a:bodyPr>
            <a:noAutofit/>
          </a:bodyPr>
          <a:lstStyle/>
          <a:p>
            <a:pPr marL="0" lvl="0" indent="0" algn="ctr">
              <a:buNone/>
            </a:pPr>
            <a:r>
              <a:rPr lang="en-US" sz="2400" dirty="0"/>
              <a:t>In 2017, emissions from road and rail travel in the UK were equivalent to 1.8 </a:t>
            </a:r>
            <a:r>
              <a:rPr lang="en-US" sz="2400" dirty="0" err="1"/>
              <a:t>tonnes</a:t>
            </a:r>
            <a:r>
              <a:rPr lang="en-US" sz="2400" dirty="0"/>
              <a:t> of carbon dioxide (tCO</a:t>
            </a:r>
            <a:r>
              <a:rPr lang="en-US" sz="2400" baseline="-25000" dirty="0"/>
              <a:t>2</a:t>
            </a:r>
            <a:r>
              <a:rPr lang="en-US" sz="2400" dirty="0"/>
              <a:t>e) per person </a:t>
            </a:r>
          </a:p>
          <a:p>
            <a:pPr marL="0" lvl="0" indent="0" algn="r">
              <a:buNone/>
            </a:pPr>
            <a:endParaRPr lang="en-US" sz="2400" dirty="0"/>
          </a:p>
          <a:p>
            <a:pPr marL="0" lvl="0" indent="0">
              <a:buNone/>
            </a:pPr>
            <a:r>
              <a:rPr lang="en-US" sz="2400" b="1" dirty="0">
                <a:solidFill>
                  <a:schemeClr val="accent2">
                    <a:lumMod val="75000"/>
                  </a:schemeClr>
                </a:solidFill>
              </a:rPr>
              <a:t>  	Estimates of emissions from a single return flight:</a:t>
            </a:r>
          </a:p>
          <a:p>
            <a:pPr marL="0" lvl="0" indent="0" algn="ctr">
              <a:buNone/>
            </a:pPr>
            <a:r>
              <a:rPr lang="en-US" sz="2400" dirty="0"/>
              <a:t>London to Malaga (</a:t>
            </a:r>
            <a:r>
              <a:rPr lang="en-US" sz="2400" dirty="0">
                <a:latin typeface="Calibri" panose="020F0502020204030204" pitchFamily="34" charset="0"/>
                <a:cs typeface="Calibri" panose="020F0502020204030204" pitchFamily="34" charset="0"/>
              </a:rPr>
              <a:t>≈</a:t>
            </a:r>
            <a:r>
              <a:rPr lang="en-US" sz="2400" dirty="0"/>
              <a:t>3,400km): 0.3 – 0.7 tCO</a:t>
            </a:r>
            <a:r>
              <a:rPr lang="en-US" sz="2400" baseline="-25000" dirty="0"/>
              <a:t>2</a:t>
            </a:r>
            <a:r>
              <a:rPr lang="en-US" sz="2400" dirty="0"/>
              <a:t>e</a:t>
            </a:r>
          </a:p>
          <a:p>
            <a:pPr marL="0" lvl="0" indent="0" algn="ctr">
              <a:buNone/>
            </a:pPr>
            <a:r>
              <a:rPr lang="en-US" sz="2400" dirty="0"/>
              <a:t>London to New York (</a:t>
            </a:r>
            <a:r>
              <a:rPr lang="en-US" sz="2400" dirty="0">
                <a:latin typeface="Calibri" panose="020F0502020204030204" pitchFamily="34" charset="0"/>
                <a:cs typeface="Calibri" panose="020F0502020204030204" pitchFamily="34" charset="0"/>
              </a:rPr>
              <a:t>≈</a:t>
            </a:r>
            <a:r>
              <a:rPr lang="en-US" sz="2400" dirty="0"/>
              <a:t>11,100km): 0.7 - 2.7 tCO</a:t>
            </a:r>
            <a:r>
              <a:rPr lang="en-US" sz="2400" baseline="-25000" dirty="0"/>
              <a:t>2</a:t>
            </a:r>
            <a:r>
              <a:rPr lang="en-US" sz="2400" dirty="0"/>
              <a:t>e</a:t>
            </a:r>
          </a:p>
          <a:p>
            <a:pPr marL="0" lvl="0" indent="0" algn="ctr">
              <a:buNone/>
            </a:pPr>
            <a:r>
              <a:rPr lang="en-US" sz="2400" dirty="0"/>
              <a:t>London to Sydney (</a:t>
            </a:r>
            <a:r>
              <a:rPr lang="en-US" sz="2400" dirty="0">
                <a:latin typeface="Calibri" panose="020F0502020204030204" pitchFamily="34" charset="0"/>
                <a:cs typeface="Calibri" panose="020F0502020204030204" pitchFamily="34" charset="0"/>
              </a:rPr>
              <a:t>≈</a:t>
            </a:r>
            <a:r>
              <a:rPr lang="en-US" sz="2400" dirty="0"/>
              <a:t>34,000km): 1.7 - 10.5 tCO</a:t>
            </a:r>
            <a:r>
              <a:rPr lang="en-US" sz="2400" baseline="-25000" dirty="0"/>
              <a:t>2</a:t>
            </a:r>
            <a:r>
              <a:rPr lang="en-US" sz="2400" dirty="0"/>
              <a:t>e </a:t>
            </a:r>
          </a:p>
          <a:p>
            <a:pPr marL="0" lvl="0" indent="0" algn="r">
              <a:buNone/>
            </a:pPr>
            <a:endParaRPr lang="en-US" sz="2400" dirty="0"/>
          </a:p>
        </p:txBody>
      </p:sp>
    </p:spTree>
    <p:extLst>
      <p:ext uri="{BB962C8B-B14F-4D97-AF65-F5344CB8AC3E}">
        <p14:creationId xmlns:p14="http://schemas.microsoft.com/office/powerpoint/2010/main" val="7713367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8522" y="113597"/>
            <a:ext cx="6545912" cy="547031"/>
          </a:xfrm>
        </p:spPr>
        <p:txBody>
          <a:bodyPr>
            <a:noAutofit/>
          </a:bodyPr>
          <a:lstStyle/>
          <a:p>
            <a:r>
              <a:rPr lang="en-GB" sz="3000" b="1" dirty="0"/>
              <a:t>Some people fly much more than others</a:t>
            </a:r>
          </a:p>
        </p:txBody>
      </p:sp>
      <p:sp>
        <p:nvSpPr>
          <p:cNvPr id="5" name="TextBox 4">
            <a:extLst>
              <a:ext uri="{FF2B5EF4-FFF2-40B4-BE49-F238E27FC236}">
                <a16:creationId xmlns="" xmlns:a16="http://schemas.microsoft.com/office/drawing/2014/main" id="{50804951-69F3-457F-A408-E8F58E60E7C2}"/>
              </a:ext>
            </a:extLst>
          </p:cNvPr>
          <p:cNvSpPr txBox="1"/>
          <p:nvPr/>
        </p:nvSpPr>
        <p:spPr>
          <a:xfrm>
            <a:off x="358051" y="2079825"/>
            <a:ext cx="2556284" cy="461665"/>
          </a:xfrm>
          <a:prstGeom prst="rect">
            <a:avLst/>
          </a:prstGeom>
          <a:noFill/>
        </p:spPr>
        <p:txBody>
          <a:bodyPr wrap="square" rtlCol="0">
            <a:spAutoFit/>
          </a:bodyPr>
          <a:lstStyle/>
          <a:p>
            <a:pPr defTabSz="914400"/>
            <a:r>
              <a:rPr lang="en-GB" sz="2400" dirty="0">
                <a:solidFill>
                  <a:prstClr val="black"/>
                </a:solidFill>
                <a:latin typeface="Calibri"/>
              </a:rPr>
              <a:t>In any given year…</a:t>
            </a:r>
          </a:p>
        </p:txBody>
      </p:sp>
      <p:sp>
        <p:nvSpPr>
          <p:cNvPr id="6" name="TextBox 5">
            <a:extLst>
              <a:ext uri="{FF2B5EF4-FFF2-40B4-BE49-F238E27FC236}">
                <a16:creationId xmlns="" xmlns:a16="http://schemas.microsoft.com/office/drawing/2014/main" id="{85B3571D-9B3E-4051-BF89-6A2F47262114}"/>
              </a:ext>
            </a:extLst>
          </p:cNvPr>
          <p:cNvSpPr txBox="1"/>
          <p:nvPr/>
        </p:nvSpPr>
        <p:spPr>
          <a:xfrm>
            <a:off x="2204910" y="3084357"/>
            <a:ext cx="1356568" cy="1200329"/>
          </a:xfrm>
          <a:prstGeom prst="rect">
            <a:avLst/>
          </a:prstGeom>
          <a:noFill/>
        </p:spPr>
        <p:txBody>
          <a:bodyPr wrap="square" rtlCol="0">
            <a:spAutoFit/>
          </a:bodyPr>
          <a:lstStyle/>
          <a:p>
            <a:pPr defTabSz="914400"/>
            <a:r>
              <a:rPr lang="en-GB" sz="2400" dirty="0">
                <a:solidFill>
                  <a:prstClr val="black"/>
                </a:solidFill>
                <a:latin typeface="Calibri"/>
              </a:rPr>
              <a:t>50% of people don’t fly</a:t>
            </a:r>
          </a:p>
        </p:txBody>
      </p:sp>
      <p:sp>
        <p:nvSpPr>
          <p:cNvPr id="17" name="TextBox 16">
            <a:extLst>
              <a:ext uri="{FF2B5EF4-FFF2-40B4-BE49-F238E27FC236}">
                <a16:creationId xmlns="" xmlns:a16="http://schemas.microsoft.com/office/drawing/2014/main" id="{3E6CBC06-ACE3-421E-A442-22F479AFBC39}"/>
              </a:ext>
            </a:extLst>
          </p:cNvPr>
          <p:cNvSpPr txBox="1"/>
          <p:nvPr/>
        </p:nvSpPr>
        <p:spPr>
          <a:xfrm>
            <a:off x="6516216" y="1516995"/>
            <a:ext cx="2448272" cy="830997"/>
          </a:xfrm>
          <a:prstGeom prst="rect">
            <a:avLst/>
          </a:prstGeom>
          <a:noFill/>
        </p:spPr>
        <p:txBody>
          <a:bodyPr wrap="square" rtlCol="0">
            <a:spAutoFit/>
          </a:bodyPr>
          <a:lstStyle/>
          <a:p>
            <a:pPr defTabSz="914400"/>
            <a:r>
              <a:rPr lang="en-GB" sz="2400" dirty="0">
                <a:solidFill>
                  <a:prstClr val="black"/>
                </a:solidFill>
                <a:latin typeface="Calibri"/>
              </a:rPr>
              <a:t>15% of people take 70% of flights</a:t>
            </a:r>
          </a:p>
        </p:txBody>
      </p:sp>
      <p:sp>
        <p:nvSpPr>
          <p:cNvPr id="18" name="TextBox 17">
            <a:extLst>
              <a:ext uri="{FF2B5EF4-FFF2-40B4-BE49-F238E27FC236}">
                <a16:creationId xmlns="" xmlns:a16="http://schemas.microsoft.com/office/drawing/2014/main" id="{43EA2624-F3F9-43A4-9685-224C2B234C45}"/>
              </a:ext>
            </a:extLst>
          </p:cNvPr>
          <p:cNvSpPr txBox="1"/>
          <p:nvPr/>
        </p:nvSpPr>
        <p:spPr>
          <a:xfrm>
            <a:off x="6746001" y="2994323"/>
            <a:ext cx="1356568" cy="1200329"/>
          </a:xfrm>
          <a:prstGeom prst="rect">
            <a:avLst/>
          </a:prstGeom>
          <a:noFill/>
        </p:spPr>
        <p:txBody>
          <a:bodyPr wrap="square" rtlCol="0">
            <a:spAutoFit/>
          </a:bodyPr>
          <a:lstStyle/>
          <a:p>
            <a:pPr defTabSz="914400"/>
            <a:r>
              <a:rPr lang="en-GB" sz="2400" dirty="0">
                <a:solidFill>
                  <a:prstClr val="black"/>
                </a:solidFill>
                <a:latin typeface="Calibri"/>
              </a:rPr>
              <a:t>50% of people do fly</a:t>
            </a:r>
          </a:p>
        </p:txBody>
      </p:sp>
      <p:graphicFrame>
        <p:nvGraphicFramePr>
          <p:cNvPr id="19" name="Chart 18">
            <a:extLst>
              <a:ext uri="{FF2B5EF4-FFF2-40B4-BE49-F238E27FC236}">
                <a16:creationId xmlns="" xmlns:a16="http://schemas.microsoft.com/office/drawing/2014/main" id="{52646A62-B932-4033-B62B-4A98513DB362}"/>
              </a:ext>
            </a:extLst>
          </p:cNvPr>
          <p:cNvGraphicFramePr>
            <a:graphicFrameLocks/>
          </p:cNvGraphicFramePr>
          <p:nvPr>
            <p:extLst>
              <p:ext uri="{D42A27DB-BD31-4B8C-83A1-F6EECF244321}">
                <p14:modId xmlns:p14="http://schemas.microsoft.com/office/powerpoint/2010/main" val="580402364"/>
              </p:ext>
            </p:extLst>
          </p:nvPr>
        </p:nvGraphicFramePr>
        <p:xfrm>
          <a:off x="3102310" y="1313675"/>
          <a:ext cx="3906832" cy="3744710"/>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a:extLst>
              <a:ext uri="{FF2B5EF4-FFF2-40B4-BE49-F238E27FC236}">
                <a16:creationId xmlns="" xmlns:a16="http://schemas.microsoft.com/office/drawing/2014/main" id="{0506E677-D814-457B-A381-022CFB0CAFA4}"/>
              </a:ext>
            </a:extLst>
          </p:cNvPr>
          <p:cNvSpPr txBox="1"/>
          <p:nvPr/>
        </p:nvSpPr>
        <p:spPr>
          <a:xfrm>
            <a:off x="3795586" y="852010"/>
            <a:ext cx="2520280" cy="461665"/>
          </a:xfrm>
          <a:prstGeom prst="rect">
            <a:avLst/>
          </a:prstGeom>
          <a:noFill/>
        </p:spPr>
        <p:txBody>
          <a:bodyPr wrap="square" rtlCol="0">
            <a:spAutoFit/>
          </a:bodyPr>
          <a:lstStyle/>
          <a:p>
            <a:pPr defTabSz="914400"/>
            <a:r>
              <a:rPr lang="en-GB" sz="2400" b="1" dirty="0">
                <a:solidFill>
                  <a:prstClr val="black"/>
                </a:solidFill>
                <a:latin typeface="Calibri"/>
              </a:rPr>
              <a:t>British population</a:t>
            </a:r>
          </a:p>
        </p:txBody>
      </p:sp>
    </p:spTree>
    <p:extLst>
      <p:ext uri="{BB962C8B-B14F-4D97-AF65-F5344CB8AC3E}">
        <p14:creationId xmlns:p14="http://schemas.microsoft.com/office/powerpoint/2010/main" val="31066095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0873" y="109538"/>
            <a:ext cx="8229600" cy="857250"/>
          </a:xfrm>
        </p:spPr>
        <p:txBody>
          <a:bodyPr>
            <a:normAutofit/>
          </a:bodyPr>
          <a:lstStyle/>
          <a:p>
            <a:r>
              <a:rPr lang="en-GB" sz="3000" b="1" dirty="0"/>
              <a:t>Variation in air travel with household income</a:t>
            </a:r>
          </a:p>
        </p:txBody>
      </p:sp>
      <p:graphicFrame>
        <p:nvGraphicFramePr>
          <p:cNvPr id="6" name="Chart 5">
            <a:extLst>
              <a:ext uri="{FF2B5EF4-FFF2-40B4-BE49-F238E27FC236}">
                <a16:creationId xmlns="" xmlns:a16="http://schemas.microsoft.com/office/drawing/2014/main" id="{C089E9CA-48E8-452D-8603-F77307F38B7D}"/>
              </a:ext>
            </a:extLst>
          </p:cNvPr>
          <p:cNvGraphicFramePr>
            <a:graphicFrameLocks/>
          </p:cNvGraphicFramePr>
          <p:nvPr>
            <p:extLst>
              <p:ext uri="{D42A27DB-BD31-4B8C-83A1-F6EECF244321}">
                <p14:modId xmlns:p14="http://schemas.microsoft.com/office/powerpoint/2010/main" val="167586641"/>
              </p:ext>
            </p:extLst>
          </p:nvPr>
        </p:nvGraphicFramePr>
        <p:xfrm>
          <a:off x="251521" y="843557"/>
          <a:ext cx="8568952" cy="4190405"/>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 xmlns:a16="http://schemas.microsoft.com/office/drawing/2014/main" id="{0A393FFE-890F-4D7F-B6A3-33CBED3B44FD}"/>
              </a:ext>
            </a:extLst>
          </p:cNvPr>
          <p:cNvSpPr txBox="1"/>
          <p:nvPr/>
        </p:nvSpPr>
        <p:spPr>
          <a:xfrm>
            <a:off x="2483768" y="4069110"/>
            <a:ext cx="4608512" cy="461665"/>
          </a:xfrm>
          <a:prstGeom prst="rect">
            <a:avLst/>
          </a:prstGeom>
          <a:noFill/>
        </p:spPr>
        <p:txBody>
          <a:bodyPr wrap="square" rtlCol="0">
            <a:spAutoFit/>
          </a:bodyPr>
          <a:lstStyle/>
          <a:p>
            <a:pPr algn="ctr" defTabSz="914400"/>
            <a:r>
              <a:rPr lang="en-GB" sz="2400" b="1" dirty="0">
                <a:solidFill>
                  <a:prstClr val="black"/>
                </a:solidFill>
                <a:latin typeface="Calibri"/>
              </a:rPr>
              <a:t>Overseas flights taken per year</a:t>
            </a:r>
          </a:p>
        </p:txBody>
      </p:sp>
    </p:spTree>
    <p:extLst>
      <p:ext uri="{BB962C8B-B14F-4D97-AF65-F5344CB8AC3E}">
        <p14:creationId xmlns:p14="http://schemas.microsoft.com/office/powerpoint/2010/main" val="42057670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000" b="1" dirty="0"/>
              <a:t>Variation in air travel across the UK </a:t>
            </a:r>
          </a:p>
        </p:txBody>
      </p:sp>
      <p:sp>
        <p:nvSpPr>
          <p:cNvPr id="3" name="Content Placeholder 2"/>
          <p:cNvSpPr>
            <a:spLocks noGrp="1"/>
          </p:cNvSpPr>
          <p:nvPr>
            <p:ph idx="1"/>
          </p:nvPr>
        </p:nvSpPr>
        <p:spPr>
          <a:xfrm>
            <a:off x="1259632" y="1133413"/>
            <a:ext cx="4896544" cy="2876673"/>
          </a:xfrm>
        </p:spPr>
        <p:txBody>
          <a:bodyPr>
            <a:noAutofit/>
          </a:bodyPr>
          <a:lstStyle/>
          <a:p>
            <a:pPr marL="0" lvl="0" indent="0">
              <a:buNone/>
            </a:pPr>
            <a:r>
              <a:rPr lang="en-US" sz="2400" dirty="0"/>
              <a:t>Where air trips start/finish in the UK:</a:t>
            </a:r>
          </a:p>
          <a:p>
            <a:pPr marL="0" lvl="0" indent="0">
              <a:buNone/>
            </a:pPr>
            <a:endParaRPr lang="en-US" sz="2400" dirty="0"/>
          </a:p>
          <a:p>
            <a:pPr marL="0" lvl="0" indent="0" algn="r">
              <a:buNone/>
            </a:pPr>
            <a:r>
              <a:rPr lang="en-US" sz="2400" dirty="0"/>
              <a:t>London and the South East:  49%</a:t>
            </a:r>
          </a:p>
          <a:p>
            <a:pPr marL="0" lvl="0" indent="0" algn="r">
              <a:buNone/>
            </a:pPr>
            <a:r>
              <a:rPr lang="en-US" sz="2400" dirty="0"/>
              <a:t>Rest of England:  34%</a:t>
            </a:r>
          </a:p>
          <a:p>
            <a:pPr marL="0" lvl="0" indent="0" algn="r">
              <a:buNone/>
            </a:pPr>
            <a:r>
              <a:rPr lang="en-US" sz="2400" dirty="0"/>
              <a:t>Wales:   3%</a:t>
            </a:r>
          </a:p>
          <a:p>
            <a:pPr marL="0" lvl="0" indent="0" algn="r">
              <a:buNone/>
            </a:pPr>
            <a:r>
              <a:rPr lang="en-US" sz="2400" dirty="0"/>
              <a:t>Scotland:   9%</a:t>
            </a:r>
          </a:p>
          <a:p>
            <a:pPr marL="0" lvl="0" indent="0" algn="r">
              <a:buNone/>
            </a:pPr>
            <a:r>
              <a:rPr lang="en-US" sz="2400" dirty="0"/>
              <a:t>Northern Ireland:   6%</a:t>
            </a:r>
          </a:p>
        </p:txBody>
      </p:sp>
    </p:spTree>
    <p:extLst>
      <p:ext uri="{BB962C8B-B14F-4D97-AF65-F5344CB8AC3E}">
        <p14:creationId xmlns:p14="http://schemas.microsoft.com/office/powerpoint/2010/main" val="1728940669"/>
      </p:ext>
    </p:extLst>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Jacobs Primary">
      <a:dk1>
        <a:srgbClr val="000000"/>
      </a:dk1>
      <a:lt1>
        <a:srgbClr val="FFFFFF"/>
      </a:lt1>
      <a:dk2>
        <a:srgbClr val="333333"/>
      </a:dk2>
      <a:lt2>
        <a:srgbClr val="E5E5E5"/>
      </a:lt2>
      <a:accent1>
        <a:srgbClr val="2314DC"/>
      </a:accent1>
      <a:accent2>
        <a:srgbClr val="6F006E"/>
      </a:accent2>
      <a:accent3>
        <a:srgbClr val="D72850"/>
      </a:accent3>
      <a:accent4>
        <a:srgbClr val="FFA014"/>
      </a:accent4>
      <a:accent5>
        <a:srgbClr val="007D55"/>
      </a:accent5>
      <a:accent6>
        <a:srgbClr val="C8C8C8"/>
      </a:accent6>
      <a:hlink>
        <a:srgbClr val="2314DC"/>
      </a:hlink>
      <a:folHlink>
        <a:srgbClr val="FF8714"/>
      </a:folHlink>
    </a:clrScheme>
    <a:fontScheme name="Custom 1">
      <a:majorFont>
        <a:latin typeface="Jacobs Chronos"/>
        <a:ea typeface=""/>
        <a:cs typeface=""/>
      </a:majorFont>
      <a:minorFont>
        <a:latin typeface="Jacobs Chrono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Jacobs PowerPoint 16x9_Master Template.potx" id="{109E9AB7-6D08-4F36-9881-F78080469B2A}" vid="{6EBEA7BE-A311-4E9D-8854-0352DB49545F}"/>
    </a:ext>
  </a:extLst>
</a:theme>
</file>

<file path=ppt/theme/theme2.xml><?xml version="1.0" encoding="utf-8"?>
<a:theme xmlns:a="http://schemas.openxmlformats.org/drawingml/2006/main" name="3_Map">
  <a:themeElements>
    <a:clrScheme name="Jacobs Primary">
      <a:dk1>
        <a:srgbClr val="000000"/>
      </a:dk1>
      <a:lt1>
        <a:srgbClr val="FFFFFF"/>
      </a:lt1>
      <a:dk2>
        <a:srgbClr val="333333"/>
      </a:dk2>
      <a:lt2>
        <a:srgbClr val="E5E5E5"/>
      </a:lt2>
      <a:accent1>
        <a:srgbClr val="2314DC"/>
      </a:accent1>
      <a:accent2>
        <a:srgbClr val="6F006E"/>
      </a:accent2>
      <a:accent3>
        <a:srgbClr val="D72850"/>
      </a:accent3>
      <a:accent4>
        <a:srgbClr val="FFA014"/>
      </a:accent4>
      <a:accent5>
        <a:srgbClr val="007D55"/>
      </a:accent5>
      <a:accent6>
        <a:srgbClr val="C8C8C8"/>
      </a:accent6>
      <a:hlink>
        <a:srgbClr val="2314DC"/>
      </a:hlink>
      <a:folHlink>
        <a:srgbClr val="FF8714"/>
      </a:folHlink>
    </a:clrScheme>
    <a:fontScheme name="Custom 1">
      <a:majorFont>
        <a:latin typeface="Jacobs Chronos"/>
        <a:ea typeface=""/>
        <a:cs typeface=""/>
      </a:majorFont>
      <a:minorFont>
        <a:latin typeface="Jacobs Chrono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Jacobs PowerPoint 16x9_Master Template.potx" id="{109E9AB7-6D08-4F36-9881-F78080469B2A}" vid="{21EB0679-41EA-40E9-903F-A23B95DDC27D}"/>
    </a:ext>
  </a:extLst>
</a:theme>
</file>

<file path=ppt/theme/theme3.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591</TotalTime>
  <Words>713</Words>
  <Application>Microsoft Macintosh PowerPoint</Application>
  <PresentationFormat>On-screen Show (16:9)</PresentationFormat>
  <Paragraphs>82</Paragraphs>
  <Slides>12</Slides>
  <Notes>11</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12</vt:i4>
      </vt:variant>
    </vt:vector>
  </HeadingPairs>
  <TitlesOfParts>
    <vt:vector size="21" baseType="lpstr">
      <vt:lpstr>Calibri</vt:lpstr>
      <vt:lpstr>Corbel</vt:lpstr>
      <vt:lpstr>Jacobs Chronos</vt:lpstr>
      <vt:lpstr>JacobsChronos</vt:lpstr>
      <vt:lpstr>Wingdings</vt:lpstr>
      <vt:lpstr>Arial</vt:lpstr>
      <vt:lpstr>Custom Design</vt:lpstr>
      <vt:lpstr>3_Map</vt:lpstr>
      <vt:lpstr>4_Office Theme</vt:lpstr>
      <vt:lpstr>The nature of air travel and the ‘fairness’ of reducing emissions from flying</vt:lpstr>
      <vt:lpstr>Number of passengers travelling through UK airports each year</vt:lpstr>
      <vt:lpstr>Who travels to/from UK airports?</vt:lpstr>
      <vt:lpstr>Air trips by UK residents –  what is changing over time?</vt:lpstr>
      <vt:lpstr>Where do UK residents fly?</vt:lpstr>
      <vt:lpstr>Emissions from flights compared to other transport</vt:lpstr>
      <vt:lpstr>Some people fly much more than others</vt:lpstr>
      <vt:lpstr>Variation in air travel with household income</vt:lpstr>
      <vt:lpstr>Variation in air travel across the UK </vt:lpstr>
      <vt:lpstr>UK air travel compared to other countries</vt:lpstr>
      <vt:lpstr>Effects of limiting airport expansion</vt:lpstr>
      <vt:lpstr>Main implications</vt:lpstr>
    </vt:vector>
  </TitlesOfParts>
  <Company>Involve</Company>
  <LinksUpToDate>false</LinksUpToDate>
  <SharedDoc>false</SharedDoc>
  <HyperlinksChanged>false</HyperlinksChanged>
  <AppVersion>15.0038</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Allan</dc:creator>
  <cp:lastModifiedBy>Lynn Bjerke</cp:lastModifiedBy>
  <cp:revision>137</cp:revision>
  <dcterms:created xsi:type="dcterms:W3CDTF">2020-01-18T09:46:56Z</dcterms:created>
  <dcterms:modified xsi:type="dcterms:W3CDTF">2020-02-10T21:55:57Z</dcterms:modified>
</cp:coreProperties>
</file>