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1" r:id="rId1"/>
    <p:sldMasterId id="2147483794" r:id="rId2"/>
    <p:sldMasterId id="2147483817" r:id="rId3"/>
  </p:sldMasterIdLst>
  <p:notesMasterIdLst>
    <p:notesMasterId r:id="rId19"/>
  </p:notesMasterIdLst>
  <p:sldIdLst>
    <p:sldId id="403" r:id="rId4"/>
    <p:sldId id="404" r:id="rId5"/>
    <p:sldId id="405" r:id="rId6"/>
    <p:sldId id="406" r:id="rId7"/>
    <p:sldId id="407" r:id="rId8"/>
    <p:sldId id="408" r:id="rId9"/>
    <p:sldId id="409" r:id="rId10"/>
    <p:sldId id="410" r:id="rId11"/>
    <p:sldId id="411" r:id="rId12"/>
    <p:sldId id="412" r:id="rId13"/>
    <p:sldId id="413" r:id="rId14"/>
    <p:sldId id="414" r:id="rId15"/>
    <p:sldId id="415" r:id="rId16"/>
    <p:sldId id="416" r:id="rId17"/>
    <p:sldId id="417" r:id="rId18"/>
  </p:sldIdLst>
  <p:sldSz cx="9144000" cy="5143500" type="screen16x9"/>
  <p:notesSz cx="6858000" cy="9144000"/>
  <p:defaultTextStyle>
    <a:defPPr>
      <a:defRPr lang="en-US"/>
    </a:defPPr>
    <a:lvl1pPr marL="0" algn="l" defTabSz="457130" rtl="0" eaLnBrk="1" latinLnBrk="0" hangingPunct="1">
      <a:defRPr sz="1800" kern="1200">
        <a:solidFill>
          <a:schemeClr val="tx1"/>
        </a:solidFill>
        <a:latin typeface="+mn-lt"/>
        <a:ea typeface="+mn-ea"/>
        <a:cs typeface="+mn-cs"/>
      </a:defRPr>
    </a:lvl1pPr>
    <a:lvl2pPr marL="457130" algn="l" defTabSz="457130" rtl="0" eaLnBrk="1" latinLnBrk="0" hangingPunct="1">
      <a:defRPr sz="1800" kern="1200">
        <a:solidFill>
          <a:schemeClr val="tx1"/>
        </a:solidFill>
        <a:latin typeface="+mn-lt"/>
        <a:ea typeface="+mn-ea"/>
        <a:cs typeface="+mn-cs"/>
      </a:defRPr>
    </a:lvl2pPr>
    <a:lvl3pPr marL="914265" algn="l" defTabSz="457130" rtl="0" eaLnBrk="1" latinLnBrk="0" hangingPunct="1">
      <a:defRPr sz="1800" kern="1200">
        <a:solidFill>
          <a:schemeClr val="tx1"/>
        </a:solidFill>
        <a:latin typeface="+mn-lt"/>
        <a:ea typeface="+mn-ea"/>
        <a:cs typeface="+mn-cs"/>
      </a:defRPr>
    </a:lvl3pPr>
    <a:lvl4pPr marL="1371396" algn="l" defTabSz="457130" rtl="0" eaLnBrk="1" latinLnBrk="0" hangingPunct="1">
      <a:defRPr sz="1800" kern="1200">
        <a:solidFill>
          <a:schemeClr val="tx1"/>
        </a:solidFill>
        <a:latin typeface="+mn-lt"/>
        <a:ea typeface="+mn-ea"/>
        <a:cs typeface="+mn-cs"/>
      </a:defRPr>
    </a:lvl4pPr>
    <a:lvl5pPr marL="1828529" algn="l" defTabSz="457130" rtl="0" eaLnBrk="1" latinLnBrk="0" hangingPunct="1">
      <a:defRPr sz="1800" kern="1200">
        <a:solidFill>
          <a:schemeClr val="tx1"/>
        </a:solidFill>
        <a:latin typeface="+mn-lt"/>
        <a:ea typeface="+mn-ea"/>
        <a:cs typeface="+mn-cs"/>
      </a:defRPr>
    </a:lvl5pPr>
    <a:lvl6pPr marL="2285658" algn="l" defTabSz="457130" rtl="0" eaLnBrk="1" latinLnBrk="0" hangingPunct="1">
      <a:defRPr sz="1800" kern="1200">
        <a:solidFill>
          <a:schemeClr val="tx1"/>
        </a:solidFill>
        <a:latin typeface="+mn-lt"/>
        <a:ea typeface="+mn-ea"/>
        <a:cs typeface="+mn-cs"/>
      </a:defRPr>
    </a:lvl6pPr>
    <a:lvl7pPr marL="2742788" algn="l" defTabSz="457130" rtl="0" eaLnBrk="1" latinLnBrk="0" hangingPunct="1">
      <a:defRPr sz="1800" kern="1200">
        <a:solidFill>
          <a:schemeClr val="tx1"/>
        </a:solidFill>
        <a:latin typeface="+mn-lt"/>
        <a:ea typeface="+mn-ea"/>
        <a:cs typeface="+mn-cs"/>
      </a:defRPr>
    </a:lvl7pPr>
    <a:lvl8pPr marL="3199920" algn="l" defTabSz="457130" rtl="0" eaLnBrk="1" latinLnBrk="0" hangingPunct="1">
      <a:defRPr sz="1800" kern="1200">
        <a:solidFill>
          <a:schemeClr val="tx1"/>
        </a:solidFill>
        <a:latin typeface="+mn-lt"/>
        <a:ea typeface="+mn-ea"/>
        <a:cs typeface="+mn-cs"/>
      </a:defRPr>
    </a:lvl8pPr>
    <a:lvl9pPr marL="3657052" algn="l" defTabSz="45713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p:restoredTop sz="71803" autoAdjust="0"/>
  </p:normalViewPr>
  <p:slideViewPr>
    <p:cSldViewPr snapToGrid="0" snapToObjects="1">
      <p:cViewPr varScale="1">
        <p:scale>
          <a:sx n="128" d="100"/>
          <a:sy n="128" d="100"/>
        </p:scale>
        <p:origin x="1904" y="168"/>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D8D018-856B-6445-A9C5-053D54818AC1}" type="datetimeFigureOut">
              <a:rPr lang="en-US" smtClean="0"/>
              <a:t>2/10/20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3EF99E2-675F-2C42-9469-6B8B96FF0711}" type="slidenum">
              <a:rPr lang="en-US" smtClean="0"/>
              <a:t>‹#›</a:t>
            </a:fld>
            <a:endParaRPr lang="en-US"/>
          </a:p>
        </p:txBody>
      </p:sp>
    </p:spTree>
    <p:extLst>
      <p:ext uri="{BB962C8B-B14F-4D97-AF65-F5344CB8AC3E}">
        <p14:creationId xmlns:p14="http://schemas.microsoft.com/office/powerpoint/2010/main" val="541506989"/>
      </p:ext>
    </p:extLst>
  </p:cSld>
  <p:clrMap bg1="lt1" tx1="dk1" bg2="lt2" tx2="dk2" accent1="accent1" accent2="accent2" accent3="accent3" accent4="accent4" accent5="accent5" accent6="accent6" hlink="hlink" folHlink="folHlink"/>
  <p:notesStyle>
    <a:lvl1pPr marL="0" algn="l" defTabSz="457130" rtl="0" eaLnBrk="1" latinLnBrk="0" hangingPunct="1">
      <a:defRPr sz="1200" kern="1200">
        <a:solidFill>
          <a:schemeClr val="tx1"/>
        </a:solidFill>
        <a:latin typeface="+mn-lt"/>
        <a:ea typeface="+mn-ea"/>
        <a:cs typeface="+mn-cs"/>
      </a:defRPr>
    </a:lvl1pPr>
    <a:lvl2pPr marL="457130" algn="l" defTabSz="457130" rtl="0" eaLnBrk="1" latinLnBrk="0" hangingPunct="1">
      <a:defRPr sz="1200" kern="1200">
        <a:solidFill>
          <a:schemeClr val="tx1"/>
        </a:solidFill>
        <a:latin typeface="+mn-lt"/>
        <a:ea typeface="+mn-ea"/>
        <a:cs typeface="+mn-cs"/>
      </a:defRPr>
    </a:lvl2pPr>
    <a:lvl3pPr marL="914265" algn="l" defTabSz="457130" rtl="0" eaLnBrk="1" latinLnBrk="0" hangingPunct="1">
      <a:defRPr sz="1200" kern="1200">
        <a:solidFill>
          <a:schemeClr val="tx1"/>
        </a:solidFill>
        <a:latin typeface="+mn-lt"/>
        <a:ea typeface="+mn-ea"/>
        <a:cs typeface="+mn-cs"/>
      </a:defRPr>
    </a:lvl3pPr>
    <a:lvl4pPr marL="1371396" algn="l" defTabSz="457130" rtl="0" eaLnBrk="1" latinLnBrk="0" hangingPunct="1">
      <a:defRPr sz="1200" kern="1200">
        <a:solidFill>
          <a:schemeClr val="tx1"/>
        </a:solidFill>
        <a:latin typeface="+mn-lt"/>
        <a:ea typeface="+mn-ea"/>
        <a:cs typeface="+mn-cs"/>
      </a:defRPr>
    </a:lvl4pPr>
    <a:lvl5pPr marL="1828529" algn="l" defTabSz="457130" rtl="0" eaLnBrk="1" latinLnBrk="0" hangingPunct="1">
      <a:defRPr sz="1200" kern="1200">
        <a:solidFill>
          <a:schemeClr val="tx1"/>
        </a:solidFill>
        <a:latin typeface="+mn-lt"/>
        <a:ea typeface="+mn-ea"/>
        <a:cs typeface="+mn-cs"/>
      </a:defRPr>
    </a:lvl5pPr>
    <a:lvl6pPr marL="2285658" algn="l" defTabSz="457130" rtl="0" eaLnBrk="1" latinLnBrk="0" hangingPunct="1">
      <a:defRPr sz="1200" kern="1200">
        <a:solidFill>
          <a:schemeClr val="tx1"/>
        </a:solidFill>
        <a:latin typeface="+mn-lt"/>
        <a:ea typeface="+mn-ea"/>
        <a:cs typeface="+mn-cs"/>
      </a:defRPr>
    </a:lvl6pPr>
    <a:lvl7pPr marL="2742788" algn="l" defTabSz="457130" rtl="0" eaLnBrk="1" latinLnBrk="0" hangingPunct="1">
      <a:defRPr sz="1200" kern="1200">
        <a:solidFill>
          <a:schemeClr val="tx1"/>
        </a:solidFill>
        <a:latin typeface="+mn-lt"/>
        <a:ea typeface="+mn-ea"/>
        <a:cs typeface="+mn-cs"/>
      </a:defRPr>
    </a:lvl7pPr>
    <a:lvl8pPr marL="3199920" algn="l" defTabSz="457130" rtl="0" eaLnBrk="1" latinLnBrk="0" hangingPunct="1">
      <a:defRPr sz="1200" kern="1200">
        <a:solidFill>
          <a:schemeClr val="tx1"/>
        </a:solidFill>
        <a:latin typeface="+mn-lt"/>
        <a:ea typeface="+mn-ea"/>
        <a:cs typeface="+mn-cs"/>
      </a:defRPr>
    </a:lvl8pPr>
    <a:lvl9pPr marL="3657052" algn="l" defTabSz="45713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Shape 12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5" name="Shape 12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2" name="Shape 1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s>
</file>

<file path=ppt/slideLayouts/_rels/slideLayout18.xml.rels><?xml version="1.0" encoding="UTF-8" standalone="yes"?>
<Relationships xmlns="http://schemas.openxmlformats.org/package/2006/relationships"><Relationship Id="rId11" Type="http://schemas.openxmlformats.org/officeDocument/2006/relationships/hyperlink" Target="https://www.linkedin.com/company/jacobs/" TargetMode="External"/><Relationship Id="rId12" Type="http://schemas.openxmlformats.org/officeDocument/2006/relationships/image" Target="../media/image11.png"/><Relationship Id="rId13" Type="http://schemas.openxmlformats.org/officeDocument/2006/relationships/image" Target="../media/image12.png"/><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hyperlink" Target="https://twitter.com/JacobsConnects" TargetMode="External"/><Relationship Id="rId4" Type="http://schemas.openxmlformats.org/officeDocument/2006/relationships/image" Target="../media/image7.png"/><Relationship Id="rId5" Type="http://schemas.openxmlformats.org/officeDocument/2006/relationships/hyperlink" Target="https://www.facebook.com/JacobsConnects/" TargetMode="External"/><Relationship Id="rId6" Type="http://schemas.openxmlformats.org/officeDocument/2006/relationships/image" Target="../media/image8.png"/><Relationship Id="rId7" Type="http://schemas.openxmlformats.org/officeDocument/2006/relationships/hyperlink" Target="https://www.instagram.com/jacobsconnects/" TargetMode="External"/><Relationship Id="rId8" Type="http://schemas.openxmlformats.org/officeDocument/2006/relationships/image" Target="../media/image9.png"/><Relationship Id="rId9" Type="http://schemas.openxmlformats.org/officeDocument/2006/relationships/hyperlink" Target="https://www.youtube.com/user/jacobsworldwide" TargetMode="External"/><Relationship Id="rId10"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11" Type="http://schemas.openxmlformats.org/officeDocument/2006/relationships/hyperlink" Target="https://www.linkedin.com/company/jacobs/" TargetMode="External"/><Relationship Id="rId12" Type="http://schemas.openxmlformats.org/officeDocument/2006/relationships/image" Target="../media/image11.png"/><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hyperlink" Target="https://twitter.com/JacobsConnects" TargetMode="External"/><Relationship Id="rId4" Type="http://schemas.openxmlformats.org/officeDocument/2006/relationships/image" Target="../media/image7.png"/><Relationship Id="rId5" Type="http://schemas.openxmlformats.org/officeDocument/2006/relationships/hyperlink" Target="https://www.facebook.com/JacobsConnects/" TargetMode="External"/><Relationship Id="rId6" Type="http://schemas.openxmlformats.org/officeDocument/2006/relationships/image" Target="../media/image8.png"/><Relationship Id="rId7" Type="http://schemas.openxmlformats.org/officeDocument/2006/relationships/hyperlink" Target="https://www.instagram.com/jacobsconnects/" TargetMode="External"/><Relationship Id="rId8" Type="http://schemas.openxmlformats.org/officeDocument/2006/relationships/image" Target="../media/image9.png"/><Relationship Id="rId9" Type="http://schemas.openxmlformats.org/officeDocument/2006/relationships/hyperlink" Target="https://www.youtube.com/user/jacobsworldwide" TargetMode="External"/><Relationship Id="rId10"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1" Type="http://schemas.openxmlformats.org/officeDocument/2006/relationships/hyperlink" Target="https://www.linkedin.com/company/jacobs/" TargetMode="External"/><Relationship Id="rId12" Type="http://schemas.openxmlformats.org/officeDocument/2006/relationships/image" Target="../media/image11.png"/><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hyperlink" Target="https://twitter.com/JacobsConnects" TargetMode="External"/><Relationship Id="rId4" Type="http://schemas.openxmlformats.org/officeDocument/2006/relationships/image" Target="../media/image7.png"/><Relationship Id="rId5" Type="http://schemas.openxmlformats.org/officeDocument/2006/relationships/hyperlink" Target="https://www.facebook.com/JacobsConnects/" TargetMode="External"/><Relationship Id="rId6" Type="http://schemas.openxmlformats.org/officeDocument/2006/relationships/image" Target="../media/image8.png"/><Relationship Id="rId7" Type="http://schemas.openxmlformats.org/officeDocument/2006/relationships/hyperlink" Target="https://www.instagram.com/jacobsconnects/" TargetMode="External"/><Relationship Id="rId8" Type="http://schemas.openxmlformats.org/officeDocument/2006/relationships/image" Target="../media/image9.png"/><Relationship Id="rId9" Type="http://schemas.openxmlformats.org/officeDocument/2006/relationships/hyperlink" Target="https://www.youtube.com/user/jacobsworldwide" TargetMode="External"/><Relationship Id="rId10"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11" Type="http://schemas.openxmlformats.org/officeDocument/2006/relationships/hyperlink" Target="https://www.linkedin.com/company/jacobs/" TargetMode="External"/><Relationship Id="rId12" Type="http://schemas.openxmlformats.org/officeDocument/2006/relationships/image" Target="../media/image11.png"/><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hyperlink" Target="https://twitter.com/JacobsConnects" TargetMode="External"/><Relationship Id="rId4" Type="http://schemas.openxmlformats.org/officeDocument/2006/relationships/image" Target="../media/image7.png"/><Relationship Id="rId5" Type="http://schemas.openxmlformats.org/officeDocument/2006/relationships/hyperlink" Target="https://www.facebook.com/JacobsConnects/" TargetMode="External"/><Relationship Id="rId6" Type="http://schemas.openxmlformats.org/officeDocument/2006/relationships/image" Target="../media/image8.png"/><Relationship Id="rId7" Type="http://schemas.openxmlformats.org/officeDocument/2006/relationships/hyperlink" Target="https://www.instagram.com/jacobsconnects/" TargetMode="External"/><Relationship Id="rId8" Type="http://schemas.openxmlformats.org/officeDocument/2006/relationships/image" Target="../media/image9.png"/><Relationship Id="rId9" Type="http://schemas.openxmlformats.org/officeDocument/2006/relationships/hyperlink" Target="https://www.youtube.com/user/jacobsworldwide" TargetMode="External"/><Relationship Id="rId10" Type="http://schemas.openxmlformats.org/officeDocument/2006/relationships/image" Target="../media/image10.png"/></Relationships>
</file>

<file path=ppt/slideLayouts/_rels/slideLayout22.xml.rels><?xml version="1.0" encoding="UTF-8" standalone="yes"?>
<Relationships xmlns="http://schemas.openxmlformats.org/package/2006/relationships"><Relationship Id="rId11" Type="http://schemas.openxmlformats.org/officeDocument/2006/relationships/hyperlink" Target="https://www.linkedin.com/company/jacobs/" TargetMode="External"/><Relationship Id="rId12" Type="http://schemas.openxmlformats.org/officeDocument/2006/relationships/image" Target="../media/image11.png"/><Relationship Id="rId1" Type="http://schemas.openxmlformats.org/officeDocument/2006/relationships/slideMaster" Target="../slideMasters/slideMaster2.xml"/><Relationship Id="rId2" Type="http://schemas.openxmlformats.org/officeDocument/2006/relationships/image" Target="../media/image12.png"/><Relationship Id="rId3" Type="http://schemas.openxmlformats.org/officeDocument/2006/relationships/hyperlink" Target="https://twitter.com/JacobsConnects" TargetMode="External"/><Relationship Id="rId4" Type="http://schemas.openxmlformats.org/officeDocument/2006/relationships/image" Target="../media/image7.png"/><Relationship Id="rId5" Type="http://schemas.openxmlformats.org/officeDocument/2006/relationships/hyperlink" Target="https://www.facebook.com/JacobsConnects/" TargetMode="External"/><Relationship Id="rId6" Type="http://schemas.openxmlformats.org/officeDocument/2006/relationships/image" Target="../media/image8.png"/><Relationship Id="rId7" Type="http://schemas.openxmlformats.org/officeDocument/2006/relationships/hyperlink" Target="https://www.instagram.com/jacobsconnects/" TargetMode="External"/><Relationship Id="rId8" Type="http://schemas.openxmlformats.org/officeDocument/2006/relationships/image" Target="../media/image9.png"/><Relationship Id="rId9" Type="http://schemas.openxmlformats.org/officeDocument/2006/relationships/hyperlink" Target="https://www.youtube.com/user/jacobsworldwide" TargetMode="External"/><Relationship Id="rId10"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 Black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xmlns="" id="{FF68160C-305B-4527-8177-840ACDC9C05D}"/>
              </a:ext>
            </a:extLst>
          </p:cNvPr>
          <p:cNvSpPr>
            <a:spLocks noGrp="1"/>
          </p:cNvSpPr>
          <p:nvPr>
            <p:ph type="ftr" sz="quarter" idx="10"/>
          </p:nvPr>
        </p:nvSpPr>
        <p:spPr/>
        <p:txBody>
          <a:bodyPr/>
          <a:lstStyle/>
          <a:p>
            <a:r>
              <a:rPr lang="en-AU" dirty="0">
                <a:solidFill>
                  <a:srgbClr val="000000"/>
                </a:solidFill>
                <a:latin typeface="Jacobs Chronos"/>
              </a:rPr>
              <a:t>©Jacobs 2020</a:t>
            </a:r>
          </a:p>
        </p:txBody>
      </p:sp>
      <p:sp>
        <p:nvSpPr>
          <p:cNvPr id="4" name="Slide Number Placeholder 3">
            <a:extLst>
              <a:ext uri="{FF2B5EF4-FFF2-40B4-BE49-F238E27FC236}">
                <a16:creationId xmlns:a16="http://schemas.microsoft.com/office/drawing/2014/main" xmlns=""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a16="http://schemas.microsoft.com/office/drawing/2014/main" xmlns="" id="{E465AAE8-1348-4C39-A60F-D29A796686F0}"/>
              </a:ext>
            </a:extLst>
          </p:cNvPr>
          <p:cNvSpPr>
            <a:spLocks noGrp="1"/>
          </p:cNvSpPr>
          <p:nvPr>
            <p:ph type="body" sz="quarter" idx="12"/>
          </p:nvPr>
        </p:nvSpPr>
        <p:spPr>
          <a:xfrm>
            <a:off x="239792" y="932261"/>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Rectangle 13">
            <a:extLst>
              <a:ext uri="{FF2B5EF4-FFF2-40B4-BE49-F238E27FC236}">
                <a16:creationId xmlns:a16="http://schemas.microsoft.com/office/drawing/2014/main" xmlns="" id="{9F5B10BB-2279-444D-A69E-B8C415407EFF}"/>
              </a:ext>
            </a:extLst>
          </p:cNvPr>
          <p:cNvSpPr/>
          <p:nvPr userDrawn="1"/>
        </p:nvSpPr>
        <p:spPr>
          <a:xfrm>
            <a:off x="0" y="0"/>
            <a:ext cx="13716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en-US" sz="1400">
              <a:solidFill>
                <a:srgbClr val="FFFFFF"/>
              </a:solidFill>
              <a:latin typeface="Jacobs Chronos"/>
            </a:endParaRPr>
          </a:p>
        </p:txBody>
      </p:sp>
      <p:cxnSp>
        <p:nvCxnSpPr>
          <p:cNvPr id="15" name="Straight Connector 14">
            <a:extLst>
              <a:ext uri="{FF2B5EF4-FFF2-40B4-BE49-F238E27FC236}">
                <a16:creationId xmlns:a16="http://schemas.microsoft.com/office/drawing/2014/main" xmlns="" id="{197C72B8-85D1-40F1-943D-22DB1FC9F4C8}"/>
              </a:ext>
            </a:extLst>
          </p:cNvPr>
          <p:cNvCxnSpPr/>
          <p:nvPr userDrawn="1"/>
        </p:nvCxnSpPr>
        <p:spPr>
          <a:xfrm>
            <a:off x="240030" y="4663440"/>
            <a:ext cx="86410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6408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Red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xmlns=""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a16="http://schemas.microsoft.com/office/drawing/2014/main" xmlns=""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a16="http://schemas.microsoft.com/office/drawing/2014/main" xmlns="" id="{E465AAE8-1348-4C39-A60F-D29A796686F0}"/>
              </a:ext>
            </a:extLst>
          </p:cNvPr>
          <p:cNvSpPr>
            <a:spLocks noGrp="1"/>
          </p:cNvSpPr>
          <p:nvPr>
            <p:ph type="body" sz="quarter" idx="12"/>
          </p:nvPr>
        </p:nvSpPr>
        <p:spPr>
          <a:xfrm>
            <a:off x="239792" y="932261"/>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0">
            <a:extLst>
              <a:ext uri="{FF2B5EF4-FFF2-40B4-BE49-F238E27FC236}">
                <a16:creationId xmlns:a16="http://schemas.microsoft.com/office/drawing/2014/main" xmlns="" id="{3942DA99-6BA4-4DA7-8651-80752B5462FE}"/>
              </a:ext>
            </a:extLst>
          </p:cNvPr>
          <p:cNvGrpSpPr/>
          <p:nvPr userDrawn="1"/>
        </p:nvGrpSpPr>
        <p:grpSpPr>
          <a:xfrm>
            <a:off x="1" y="5006340"/>
            <a:ext cx="9152097" cy="137160"/>
            <a:chOff x="0" y="5303520"/>
            <a:chExt cx="12202796" cy="594360"/>
          </a:xfrm>
        </p:grpSpPr>
        <p:sp>
          <p:nvSpPr>
            <p:cNvPr id="15" name="Rectangle 14">
              <a:extLst>
                <a:ext uri="{FF2B5EF4-FFF2-40B4-BE49-F238E27FC236}">
                  <a16:creationId xmlns:a16="http://schemas.microsoft.com/office/drawing/2014/main" xmlns="" id="{9FC97499-E988-4B11-B114-5E15CA266BF8}"/>
                </a:ext>
              </a:extLst>
            </p:cNvPr>
            <p:cNvSpPr/>
            <p:nvPr userDrawn="1"/>
          </p:nvSpPr>
          <p:spPr>
            <a:xfrm>
              <a:off x="9245604" y="5303520"/>
              <a:ext cx="2651760" cy="59436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6" name="Rectangle 15">
              <a:extLst>
                <a:ext uri="{FF2B5EF4-FFF2-40B4-BE49-F238E27FC236}">
                  <a16:creationId xmlns:a16="http://schemas.microsoft.com/office/drawing/2014/main" xmlns="" id="{4BB952E0-2CF7-48F8-8262-7CE47CD99877}"/>
                </a:ext>
              </a:extLst>
            </p:cNvPr>
            <p:cNvSpPr/>
            <p:nvPr userDrawn="1"/>
          </p:nvSpPr>
          <p:spPr>
            <a:xfrm>
              <a:off x="11868149" y="5303520"/>
              <a:ext cx="334647" cy="594360"/>
            </a:xfrm>
            <a:prstGeom prst="rect">
              <a:avLst/>
            </a:pr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7" name="Rectangle 16">
              <a:extLst>
                <a:ext uri="{FF2B5EF4-FFF2-40B4-BE49-F238E27FC236}">
                  <a16:creationId xmlns:a16="http://schemas.microsoft.com/office/drawing/2014/main" xmlns="" id="{A3AC656F-3F0C-49A2-81C1-78C572069D73}"/>
                </a:ext>
              </a:extLst>
            </p:cNvPr>
            <p:cNvSpPr/>
            <p:nvPr userDrawn="1"/>
          </p:nvSpPr>
          <p:spPr>
            <a:xfrm>
              <a:off x="0" y="5303520"/>
              <a:ext cx="9323754" cy="594360"/>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grpSp>
    </p:spTree>
    <p:extLst>
      <p:ext uri="{BB962C8B-B14F-4D97-AF65-F5344CB8AC3E}">
        <p14:creationId xmlns:p14="http://schemas.microsoft.com/office/powerpoint/2010/main" val="1551968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Yellow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xmlns=""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a16="http://schemas.microsoft.com/office/drawing/2014/main" xmlns=""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a16="http://schemas.microsoft.com/office/drawing/2014/main" xmlns="" id="{E465AAE8-1348-4C39-A60F-D29A796686F0}"/>
              </a:ext>
            </a:extLst>
          </p:cNvPr>
          <p:cNvSpPr>
            <a:spLocks noGrp="1"/>
          </p:cNvSpPr>
          <p:nvPr>
            <p:ph type="body" sz="quarter" idx="12"/>
          </p:nvPr>
        </p:nvSpPr>
        <p:spPr>
          <a:xfrm>
            <a:off x="239792" y="932261"/>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a:extLst>
              <a:ext uri="{FF2B5EF4-FFF2-40B4-BE49-F238E27FC236}">
                <a16:creationId xmlns:a16="http://schemas.microsoft.com/office/drawing/2014/main" xmlns="" id="{C35AFC50-E6B6-4E43-B4E7-F9E2A95E63EC}"/>
              </a:ext>
            </a:extLst>
          </p:cNvPr>
          <p:cNvGrpSpPr/>
          <p:nvPr userDrawn="1"/>
        </p:nvGrpSpPr>
        <p:grpSpPr>
          <a:xfrm>
            <a:off x="1" y="5006340"/>
            <a:ext cx="9152097" cy="137160"/>
            <a:chOff x="0" y="5303520"/>
            <a:chExt cx="12202796" cy="594360"/>
          </a:xfrm>
        </p:grpSpPr>
        <p:sp>
          <p:nvSpPr>
            <p:cNvPr id="12" name="Rectangle 11">
              <a:extLst>
                <a:ext uri="{FF2B5EF4-FFF2-40B4-BE49-F238E27FC236}">
                  <a16:creationId xmlns:a16="http://schemas.microsoft.com/office/drawing/2014/main" xmlns="" id="{1A2B86E2-F045-4370-94FD-B80A57E52011}"/>
                </a:ext>
              </a:extLst>
            </p:cNvPr>
            <p:cNvSpPr/>
            <p:nvPr userDrawn="1"/>
          </p:nvSpPr>
          <p:spPr>
            <a:xfrm>
              <a:off x="9245604" y="5303520"/>
              <a:ext cx="2651760" cy="59436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3" name="Rectangle 12">
              <a:extLst>
                <a:ext uri="{FF2B5EF4-FFF2-40B4-BE49-F238E27FC236}">
                  <a16:creationId xmlns:a16="http://schemas.microsoft.com/office/drawing/2014/main" xmlns="" id="{C6F66FD7-E36D-4A8C-9C0D-409917212467}"/>
                </a:ext>
              </a:extLst>
            </p:cNvPr>
            <p:cNvSpPr/>
            <p:nvPr userDrawn="1"/>
          </p:nvSpPr>
          <p:spPr>
            <a:xfrm>
              <a:off x="11868149" y="5303520"/>
              <a:ext cx="334647" cy="594360"/>
            </a:xfrm>
            <a:prstGeom prst="rect">
              <a:avLst/>
            </a:pr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4" name="Rectangle 13">
              <a:extLst>
                <a:ext uri="{FF2B5EF4-FFF2-40B4-BE49-F238E27FC236}">
                  <a16:creationId xmlns:a16="http://schemas.microsoft.com/office/drawing/2014/main" xmlns="" id="{54169620-5373-445A-839E-0A597466E92E}"/>
                </a:ext>
              </a:extLst>
            </p:cNvPr>
            <p:cNvSpPr/>
            <p:nvPr userDrawn="1"/>
          </p:nvSpPr>
          <p:spPr>
            <a:xfrm>
              <a:off x="0" y="5303520"/>
              <a:ext cx="9323754" cy="594360"/>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grpSp>
    </p:spTree>
    <p:extLst>
      <p:ext uri="{BB962C8B-B14F-4D97-AF65-F5344CB8AC3E}">
        <p14:creationId xmlns:p14="http://schemas.microsoft.com/office/powerpoint/2010/main" val="3110087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Green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xmlns="" id="{FF68160C-305B-4527-8177-840ACDC9C05D}"/>
              </a:ext>
            </a:extLst>
          </p:cNvPr>
          <p:cNvSpPr>
            <a:spLocks noGrp="1"/>
          </p:cNvSpPr>
          <p:nvPr>
            <p:ph type="ftr" sz="quarter" idx="10"/>
          </p:nvPr>
        </p:nvSpPr>
        <p:spPr/>
        <p:txBody>
          <a:bodyPr/>
          <a:lstStyle/>
          <a:p>
            <a:r>
              <a:rPr lang="en-AU">
                <a:solidFill>
                  <a:srgbClr val="000000"/>
                </a:solidFill>
                <a:latin typeface="Jacobs Chronos"/>
              </a:rPr>
              <a:t>©Jacobs 2019</a:t>
            </a:r>
            <a:endParaRPr lang="en-AU" dirty="0">
              <a:solidFill>
                <a:srgbClr val="000000"/>
              </a:solidFill>
              <a:latin typeface="Jacobs Chronos"/>
            </a:endParaRPr>
          </a:p>
        </p:txBody>
      </p:sp>
      <p:sp>
        <p:nvSpPr>
          <p:cNvPr id="4" name="Slide Number Placeholder 3">
            <a:extLst>
              <a:ext uri="{FF2B5EF4-FFF2-40B4-BE49-F238E27FC236}">
                <a16:creationId xmlns:a16="http://schemas.microsoft.com/office/drawing/2014/main" xmlns=""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a16="http://schemas.microsoft.com/office/drawing/2014/main" xmlns="" id="{E465AAE8-1348-4C39-A60F-D29A796686F0}"/>
              </a:ext>
            </a:extLst>
          </p:cNvPr>
          <p:cNvSpPr>
            <a:spLocks noGrp="1"/>
          </p:cNvSpPr>
          <p:nvPr>
            <p:ph type="body" sz="quarter" idx="12"/>
          </p:nvPr>
        </p:nvSpPr>
        <p:spPr>
          <a:xfrm>
            <a:off x="239792" y="932261"/>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0">
            <a:extLst>
              <a:ext uri="{FF2B5EF4-FFF2-40B4-BE49-F238E27FC236}">
                <a16:creationId xmlns:a16="http://schemas.microsoft.com/office/drawing/2014/main" xmlns="" id="{F90E0E93-EEE6-4D51-9F5C-4F52ACDE3916}"/>
              </a:ext>
            </a:extLst>
          </p:cNvPr>
          <p:cNvGrpSpPr/>
          <p:nvPr userDrawn="1"/>
        </p:nvGrpSpPr>
        <p:grpSpPr>
          <a:xfrm>
            <a:off x="1" y="5006340"/>
            <a:ext cx="9152097" cy="137160"/>
            <a:chOff x="0" y="5303520"/>
            <a:chExt cx="12202796" cy="594360"/>
          </a:xfrm>
        </p:grpSpPr>
        <p:sp>
          <p:nvSpPr>
            <p:cNvPr id="15" name="Rectangle 14">
              <a:extLst>
                <a:ext uri="{FF2B5EF4-FFF2-40B4-BE49-F238E27FC236}">
                  <a16:creationId xmlns:a16="http://schemas.microsoft.com/office/drawing/2014/main" xmlns="" id="{26A910FC-EEC9-4E32-9C79-04B4D2C5033B}"/>
                </a:ext>
              </a:extLst>
            </p:cNvPr>
            <p:cNvSpPr/>
            <p:nvPr userDrawn="1"/>
          </p:nvSpPr>
          <p:spPr>
            <a:xfrm>
              <a:off x="9245604" y="5303520"/>
              <a:ext cx="2651760" cy="594360"/>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6" name="Rectangle 15">
              <a:extLst>
                <a:ext uri="{FF2B5EF4-FFF2-40B4-BE49-F238E27FC236}">
                  <a16:creationId xmlns:a16="http://schemas.microsoft.com/office/drawing/2014/main" xmlns="" id="{7D262B7C-8609-4D89-A827-E2F2D0992C62}"/>
                </a:ext>
              </a:extLst>
            </p:cNvPr>
            <p:cNvSpPr/>
            <p:nvPr userDrawn="1"/>
          </p:nvSpPr>
          <p:spPr>
            <a:xfrm>
              <a:off x="11868149" y="5303520"/>
              <a:ext cx="334647" cy="594360"/>
            </a:xfrm>
            <a:prstGeom prst="rect">
              <a:avLst/>
            </a:pr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7" name="Rectangle 16">
              <a:extLst>
                <a:ext uri="{FF2B5EF4-FFF2-40B4-BE49-F238E27FC236}">
                  <a16:creationId xmlns:a16="http://schemas.microsoft.com/office/drawing/2014/main" xmlns="" id="{A888E613-23F0-43B0-BB12-5224CC248F1C}"/>
                </a:ext>
              </a:extLst>
            </p:cNvPr>
            <p:cNvSpPr/>
            <p:nvPr userDrawn="1"/>
          </p:nvSpPr>
          <p:spPr>
            <a:xfrm>
              <a:off x="0" y="5303520"/>
              <a:ext cx="9323754" cy="594360"/>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grpSp>
    </p:spTree>
    <p:extLst>
      <p:ext uri="{BB962C8B-B14F-4D97-AF65-F5344CB8AC3E}">
        <p14:creationId xmlns:p14="http://schemas.microsoft.com/office/powerpoint/2010/main" val="590584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ack Cover Blue 1">
    <p:spTree>
      <p:nvGrpSpPr>
        <p:cNvPr id="1" name=""/>
        <p:cNvGrpSpPr/>
        <p:nvPr/>
      </p:nvGrpSpPr>
      <p:grpSpPr>
        <a:xfrm>
          <a:off x="0" y="0"/>
          <a:ext cx="0" cy="0"/>
          <a:chOff x="0" y="0"/>
          <a:chExt cx="0" cy="0"/>
        </a:xfrm>
      </p:grpSpPr>
      <p:grpSp>
        <p:nvGrpSpPr>
          <p:cNvPr id="59" name="Group 58">
            <a:extLst>
              <a:ext uri="{FF2B5EF4-FFF2-40B4-BE49-F238E27FC236}">
                <a16:creationId xmlns:a16="http://schemas.microsoft.com/office/drawing/2014/main" xmlns="" id="{27D40AD0-5D9B-4347-8016-757E80747E76}"/>
              </a:ext>
            </a:extLst>
          </p:cNvPr>
          <p:cNvGrpSpPr/>
          <p:nvPr userDrawn="1"/>
        </p:nvGrpSpPr>
        <p:grpSpPr>
          <a:xfrm>
            <a:off x="1179010" y="0"/>
            <a:ext cx="7964990" cy="4058602"/>
            <a:chOff x="1572014" y="0"/>
            <a:chExt cx="10619986" cy="5411469"/>
          </a:xfrm>
        </p:grpSpPr>
        <p:pic>
          <p:nvPicPr>
            <p:cNvPr id="60" name="Picture 59">
              <a:extLst>
                <a:ext uri="{FF2B5EF4-FFF2-40B4-BE49-F238E27FC236}">
                  <a16:creationId xmlns:a16="http://schemas.microsoft.com/office/drawing/2014/main" xmlns="" id="{245104B9-E223-42AF-9228-4D9DBA103E1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72014" y="1107030"/>
              <a:ext cx="10619986" cy="4304439"/>
            </a:xfrm>
            <a:prstGeom prst="rect">
              <a:avLst/>
            </a:prstGeom>
          </p:spPr>
        </p:pic>
        <p:sp>
          <p:nvSpPr>
            <p:cNvPr id="61" name="Rectangle 60">
              <a:extLst>
                <a:ext uri="{FF2B5EF4-FFF2-40B4-BE49-F238E27FC236}">
                  <a16:creationId xmlns:a16="http://schemas.microsoft.com/office/drawing/2014/main" xmlns="" id="{ECA9C7F8-F075-46B3-BC20-F7BC754AB4B6}"/>
                </a:ext>
              </a:extLst>
            </p:cNvPr>
            <p:cNvSpPr/>
            <p:nvPr userDrawn="1"/>
          </p:nvSpPr>
          <p:spPr>
            <a:xfrm>
              <a:off x="1581785" y="247014"/>
              <a:ext cx="10607040" cy="879231"/>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a:solidFill>
                  <a:srgbClr val="FFFFFF"/>
                </a:solidFill>
                <a:latin typeface="Jacobs Chronos"/>
              </a:endParaRPr>
            </a:p>
          </p:txBody>
        </p:sp>
        <p:sp>
          <p:nvSpPr>
            <p:cNvPr id="62" name="Rectangle 61">
              <a:extLst>
                <a:ext uri="{FF2B5EF4-FFF2-40B4-BE49-F238E27FC236}">
                  <a16:creationId xmlns:a16="http://schemas.microsoft.com/office/drawing/2014/main" xmlns="" id="{27D2CEBA-062E-4A76-86B2-E30ADE7C31E0}"/>
                </a:ext>
              </a:extLst>
            </p:cNvPr>
            <p:cNvSpPr/>
            <p:nvPr userDrawn="1"/>
          </p:nvSpPr>
          <p:spPr>
            <a:xfrm>
              <a:off x="1581785" y="0"/>
              <a:ext cx="10607040" cy="27432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a:solidFill>
                  <a:srgbClr val="FFFFFF"/>
                </a:solidFill>
                <a:latin typeface="Jacobs Chronos"/>
              </a:endParaRPr>
            </a:p>
          </p:txBody>
        </p:sp>
      </p:grpSp>
      <p:sp>
        <p:nvSpPr>
          <p:cNvPr id="63" name="Title 1">
            <a:extLst>
              <a:ext uri="{FF2B5EF4-FFF2-40B4-BE49-F238E27FC236}">
                <a16:creationId xmlns:a16="http://schemas.microsoft.com/office/drawing/2014/main" xmlns="" id="{A7F61A64-3CDE-4167-85CB-90C6332EF1A3}"/>
              </a:ext>
            </a:extLst>
          </p:cNvPr>
          <p:cNvSpPr>
            <a:spLocks noGrp="1"/>
          </p:cNvSpPr>
          <p:nvPr>
            <p:ph type="ctrTitle" hasCustomPrompt="1"/>
          </p:nvPr>
        </p:nvSpPr>
        <p:spPr>
          <a:xfrm>
            <a:off x="1666533" y="1176410"/>
            <a:ext cx="4800600" cy="1028700"/>
          </a:xfrm>
          <a:prstGeom prst="rect">
            <a:avLst/>
          </a:prstGeom>
        </p:spPr>
        <p:txBody>
          <a:bodyPr lIns="68577" tIns="34289" rIns="68577" bIns="34289" anchor="b"/>
          <a:lstStyle>
            <a:lvl1pPr algn="l">
              <a:defRPr sz="3200">
                <a:solidFill>
                  <a:schemeClr val="bg1"/>
                </a:solidFill>
              </a:defRPr>
            </a:lvl1pPr>
          </a:lstStyle>
          <a:p>
            <a:r>
              <a:rPr lang="en-US" dirty="0"/>
              <a:t>Thank You</a:t>
            </a:r>
          </a:p>
        </p:txBody>
      </p:sp>
      <p:sp>
        <p:nvSpPr>
          <p:cNvPr id="64" name="Subtitle 2">
            <a:extLst>
              <a:ext uri="{FF2B5EF4-FFF2-40B4-BE49-F238E27FC236}">
                <a16:creationId xmlns:a16="http://schemas.microsoft.com/office/drawing/2014/main" xmlns="" id="{9FD1511E-B62B-4097-A97D-8D9B2E4AD4AF}"/>
              </a:ext>
            </a:extLst>
          </p:cNvPr>
          <p:cNvSpPr>
            <a:spLocks noGrp="1"/>
          </p:cNvSpPr>
          <p:nvPr>
            <p:ph type="subTitle" idx="1" hasCustomPrompt="1"/>
          </p:nvPr>
        </p:nvSpPr>
        <p:spPr>
          <a:xfrm>
            <a:off x="1666533" y="2507598"/>
            <a:ext cx="4800600" cy="822960"/>
          </a:xfrm>
          <a:prstGeom prst="rect">
            <a:avLst/>
          </a:prstGeom>
        </p:spPr>
        <p:txBody>
          <a:bodyPr lIns="68577" tIns="34289" rIns="68577" bIns="34289"/>
          <a:lstStyle>
            <a:lvl1pPr marL="0" indent="0" algn="l">
              <a:buNone/>
              <a:defRPr sz="2100">
                <a:solidFill>
                  <a:schemeClr val="bg1"/>
                </a:solidFill>
              </a:defRPr>
            </a:lvl1pPr>
            <a:lvl2pPr marL="342884" indent="0" algn="ctr">
              <a:buNone/>
              <a:defRPr sz="1500"/>
            </a:lvl2pPr>
            <a:lvl3pPr marL="685766" indent="0" algn="ctr">
              <a:buNone/>
              <a:defRPr sz="140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Other information, 28pt  </a:t>
            </a:r>
          </a:p>
        </p:txBody>
      </p:sp>
    </p:spTree>
    <p:extLst>
      <p:ext uri="{BB962C8B-B14F-4D97-AF65-F5344CB8AC3E}">
        <p14:creationId xmlns:p14="http://schemas.microsoft.com/office/powerpoint/2010/main" val="800492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ck Cover Purple 1">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6AE504DC-7314-44CB-9C4D-D1417B013B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86341" y="830275"/>
            <a:ext cx="7964519" cy="3228329"/>
          </a:xfrm>
          <a:prstGeom prst="rect">
            <a:avLst/>
          </a:prstGeom>
          <a:solidFill>
            <a:srgbClr val="6F006E"/>
          </a:solidFill>
        </p:spPr>
      </p:pic>
      <p:grpSp>
        <p:nvGrpSpPr>
          <p:cNvPr id="6" name="Group 5">
            <a:extLst>
              <a:ext uri="{FF2B5EF4-FFF2-40B4-BE49-F238E27FC236}">
                <a16:creationId xmlns:a16="http://schemas.microsoft.com/office/drawing/2014/main" xmlns="" id="{CE216235-861E-4CD0-BEC0-AF3D1B4E1DB6}"/>
              </a:ext>
            </a:extLst>
          </p:cNvPr>
          <p:cNvGrpSpPr/>
          <p:nvPr userDrawn="1"/>
        </p:nvGrpSpPr>
        <p:grpSpPr>
          <a:xfrm>
            <a:off x="1186339" y="0"/>
            <a:ext cx="7955280" cy="844684"/>
            <a:chOff x="1581785" y="0"/>
            <a:chExt cx="10607040" cy="1126245"/>
          </a:xfrm>
        </p:grpSpPr>
        <p:sp>
          <p:nvSpPr>
            <p:cNvPr id="7" name="Rectangle 6">
              <a:extLst>
                <a:ext uri="{FF2B5EF4-FFF2-40B4-BE49-F238E27FC236}">
                  <a16:creationId xmlns:a16="http://schemas.microsoft.com/office/drawing/2014/main" xmlns="" id="{4C42AADD-502D-4152-8B36-EC246279832D}"/>
                </a:ext>
              </a:extLst>
            </p:cNvPr>
            <p:cNvSpPr/>
            <p:nvPr userDrawn="1"/>
          </p:nvSpPr>
          <p:spPr>
            <a:xfrm>
              <a:off x="1581785" y="247014"/>
              <a:ext cx="10607040" cy="879231"/>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a:solidFill>
                  <a:srgbClr val="FFFFFF"/>
                </a:solidFill>
                <a:latin typeface="Jacobs Chronos"/>
              </a:endParaRPr>
            </a:p>
          </p:txBody>
        </p:sp>
        <p:sp>
          <p:nvSpPr>
            <p:cNvPr id="8" name="Rectangle 7">
              <a:extLst>
                <a:ext uri="{FF2B5EF4-FFF2-40B4-BE49-F238E27FC236}">
                  <a16:creationId xmlns:a16="http://schemas.microsoft.com/office/drawing/2014/main" xmlns="" id="{8FED9C33-1382-426F-943B-9CDA2DA2A262}"/>
                </a:ext>
              </a:extLst>
            </p:cNvPr>
            <p:cNvSpPr/>
            <p:nvPr userDrawn="1"/>
          </p:nvSpPr>
          <p:spPr>
            <a:xfrm>
              <a:off x="1581785" y="0"/>
              <a:ext cx="10607040" cy="274320"/>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a:solidFill>
                  <a:srgbClr val="FFFFFF"/>
                </a:solidFill>
                <a:latin typeface="Jacobs Chronos"/>
              </a:endParaRPr>
            </a:p>
          </p:txBody>
        </p:sp>
      </p:grpSp>
      <p:sp>
        <p:nvSpPr>
          <p:cNvPr id="9" name="Title 1">
            <a:extLst>
              <a:ext uri="{FF2B5EF4-FFF2-40B4-BE49-F238E27FC236}">
                <a16:creationId xmlns:a16="http://schemas.microsoft.com/office/drawing/2014/main" xmlns="" id="{76E2362A-61F6-4883-94BC-DEF42B3004A3}"/>
              </a:ext>
            </a:extLst>
          </p:cNvPr>
          <p:cNvSpPr>
            <a:spLocks noGrp="1"/>
          </p:cNvSpPr>
          <p:nvPr>
            <p:ph type="ctrTitle" hasCustomPrompt="1"/>
          </p:nvPr>
        </p:nvSpPr>
        <p:spPr>
          <a:xfrm>
            <a:off x="1666533" y="1176410"/>
            <a:ext cx="4800600" cy="1028700"/>
          </a:xfrm>
          <a:prstGeom prst="rect">
            <a:avLst/>
          </a:prstGeom>
        </p:spPr>
        <p:txBody>
          <a:bodyPr lIns="68577" tIns="34289" rIns="68577" bIns="34289" anchor="b"/>
          <a:lstStyle>
            <a:lvl1pPr algn="l">
              <a:defRPr sz="3200">
                <a:solidFill>
                  <a:schemeClr val="bg1"/>
                </a:solidFill>
              </a:defRPr>
            </a:lvl1pPr>
          </a:lstStyle>
          <a:p>
            <a:r>
              <a:rPr lang="en-US" dirty="0"/>
              <a:t>Thank You</a:t>
            </a:r>
          </a:p>
        </p:txBody>
      </p:sp>
      <p:sp>
        <p:nvSpPr>
          <p:cNvPr id="10" name="Subtitle 2">
            <a:extLst>
              <a:ext uri="{FF2B5EF4-FFF2-40B4-BE49-F238E27FC236}">
                <a16:creationId xmlns:a16="http://schemas.microsoft.com/office/drawing/2014/main" xmlns="" id="{5003B944-E549-4D32-A21A-BCB050EFAE96}"/>
              </a:ext>
            </a:extLst>
          </p:cNvPr>
          <p:cNvSpPr>
            <a:spLocks noGrp="1"/>
          </p:cNvSpPr>
          <p:nvPr>
            <p:ph type="subTitle" idx="1" hasCustomPrompt="1"/>
          </p:nvPr>
        </p:nvSpPr>
        <p:spPr>
          <a:xfrm>
            <a:off x="1666533" y="2507598"/>
            <a:ext cx="4800600" cy="822960"/>
          </a:xfrm>
          <a:prstGeom prst="rect">
            <a:avLst/>
          </a:prstGeom>
        </p:spPr>
        <p:txBody>
          <a:bodyPr lIns="68577" tIns="34289" rIns="68577" bIns="34289"/>
          <a:lstStyle>
            <a:lvl1pPr marL="0" indent="0" algn="l">
              <a:buNone/>
              <a:defRPr sz="2100">
                <a:solidFill>
                  <a:schemeClr val="bg1"/>
                </a:solidFill>
              </a:defRPr>
            </a:lvl1pPr>
            <a:lvl2pPr marL="342884" indent="0" algn="ctr">
              <a:buNone/>
              <a:defRPr sz="1500"/>
            </a:lvl2pPr>
            <a:lvl3pPr marL="685766" indent="0" algn="ctr">
              <a:buNone/>
              <a:defRPr sz="140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Other information, 28pt  </a:t>
            </a:r>
          </a:p>
        </p:txBody>
      </p:sp>
    </p:spTree>
    <p:extLst>
      <p:ext uri="{BB962C8B-B14F-4D97-AF65-F5344CB8AC3E}">
        <p14:creationId xmlns:p14="http://schemas.microsoft.com/office/powerpoint/2010/main" val="37601815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ack Cover Red 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CBD7953F-2CEC-49FD-9143-A18FFEBAE699}"/>
              </a:ext>
            </a:extLst>
          </p:cNvPr>
          <p:cNvGrpSpPr/>
          <p:nvPr userDrawn="1"/>
        </p:nvGrpSpPr>
        <p:grpSpPr>
          <a:xfrm>
            <a:off x="1177647" y="0"/>
            <a:ext cx="7966355" cy="4058602"/>
            <a:chOff x="1570193" y="0"/>
            <a:chExt cx="10621807" cy="5411469"/>
          </a:xfrm>
        </p:grpSpPr>
        <p:pic>
          <p:nvPicPr>
            <p:cNvPr id="4" name="Picture 3">
              <a:extLst>
                <a:ext uri="{FF2B5EF4-FFF2-40B4-BE49-F238E27FC236}">
                  <a16:creationId xmlns:a16="http://schemas.microsoft.com/office/drawing/2014/main" xmlns="" id="{1F99D95C-68CF-4E22-948C-DFAD50B79D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70193" y="1107030"/>
              <a:ext cx="10621807" cy="4304439"/>
            </a:xfrm>
            <a:prstGeom prst="rect">
              <a:avLst/>
            </a:prstGeom>
          </p:spPr>
        </p:pic>
        <p:sp>
          <p:nvSpPr>
            <p:cNvPr id="5" name="Rectangle 4">
              <a:extLst>
                <a:ext uri="{FF2B5EF4-FFF2-40B4-BE49-F238E27FC236}">
                  <a16:creationId xmlns:a16="http://schemas.microsoft.com/office/drawing/2014/main" xmlns="" id="{C44AF1E9-C422-45F4-BA0F-E18879906F83}"/>
                </a:ext>
              </a:extLst>
            </p:cNvPr>
            <p:cNvSpPr/>
            <p:nvPr userDrawn="1"/>
          </p:nvSpPr>
          <p:spPr>
            <a:xfrm>
              <a:off x="1581785" y="247014"/>
              <a:ext cx="10607040" cy="879231"/>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a:solidFill>
                  <a:srgbClr val="FFFFFF"/>
                </a:solidFill>
                <a:latin typeface="Jacobs Chronos"/>
              </a:endParaRPr>
            </a:p>
          </p:txBody>
        </p:sp>
        <p:sp>
          <p:nvSpPr>
            <p:cNvPr id="6" name="Rectangle 5">
              <a:extLst>
                <a:ext uri="{FF2B5EF4-FFF2-40B4-BE49-F238E27FC236}">
                  <a16:creationId xmlns:a16="http://schemas.microsoft.com/office/drawing/2014/main" xmlns="" id="{957EEAFE-09AD-44A7-A787-4D480FA4E3DD}"/>
                </a:ext>
              </a:extLst>
            </p:cNvPr>
            <p:cNvSpPr/>
            <p:nvPr userDrawn="1"/>
          </p:nvSpPr>
          <p:spPr>
            <a:xfrm>
              <a:off x="1581785" y="0"/>
              <a:ext cx="10607040" cy="27432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a:solidFill>
                  <a:srgbClr val="FFFFFF"/>
                </a:solidFill>
                <a:latin typeface="Jacobs Chronos"/>
              </a:endParaRPr>
            </a:p>
          </p:txBody>
        </p:sp>
      </p:grpSp>
      <p:sp>
        <p:nvSpPr>
          <p:cNvPr id="7" name="Title 1">
            <a:extLst>
              <a:ext uri="{FF2B5EF4-FFF2-40B4-BE49-F238E27FC236}">
                <a16:creationId xmlns:a16="http://schemas.microsoft.com/office/drawing/2014/main" xmlns="" id="{A62AC4E7-EB97-4491-AA7E-434973D72177}"/>
              </a:ext>
            </a:extLst>
          </p:cNvPr>
          <p:cNvSpPr>
            <a:spLocks noGrp="1"/>
          </p:cNvSpPr>
          <p:nvPr>
            <p:ph type="ctrTitle" hasCustomPrompt="1"/>
          </p:nvPr>
        </p:nvSpPr>
        <p:spPr>
          <a:xfrm>
            <a:off x="1666533" y="1176410"/>
            <a:ext cx="4800600" cy="1028700"/>
          </a:xfrm>
          <a:prstGeom prst="rect">
            <a:avLst/>
          </a:prstGeom>
        </p:spPr>
        <p:txBody>
          <a:bodyPr lIns="68577" tIns="34289" rIns="68577" bIns="34289" anchor="b"/>
          <a:lstStyle>
            <a:lvl1pPr algn="l">
              <a:defRPr sz="3200">
                <a:solidFill>
                  <a:schemeClr val="bg1"/>
                </a:solidFill>
              </a:defRPr>
            </a:lvl1pPr>
          </a:lstStyle>
          <a:p>
            <a:r>
              <a:rPr lang="en-US" dirty="0"/>
              <a:t>Thank You</a:t>
            </a:r>
          </a:p>
        </p:txBody>
      </p:sp>
      <p:sp>
        <p:nvSpPr>
          <p:cNvPr id="8" name="Subtitle 2">
            <a:extLst>
              <a:ext uri="{FF2B5EF4-FFF2-40B4-BE49-F238E27FC236}">
                <a16:creationId xmlns:a16="http://schemas.microsoft.com/office/drawing/2014/main" xmlns="" id="{ADB1696D-6D05-4956-B98D-EA4162819138}"/>
              </a:ext>
            </a:extLst>
          </p:cNvPr>
          <p:cNvSpPr>
            <a:spLocks noGrp="1"/>
          </p:cNvSpPr>
          <p:nvPr>
            <p:ph type="subTitle" idx="1" hasCustomPrompt="1"/>
          </p:nvPr>
        </p:nvSpPr>
        <p:spPr>
          <a:xfrm>
            <a:off x="1666533" y="2507598"/>
            <a:ext cx="4800600" cy="822960"/>
          </a:xfrm>
          <a:prstGeom prst="rect">
            <a:avLst/>
          </a:prstGeom>
        </p:spPr>
        <p:txBody>
          <a:bodyPr lIns="68577" tIns="34289" rIns="68577" bIns="34289"/>
          <a:lstStyle>
            <a:lvl1pPr marL="0" indent="0" algn="l">
              <a:buNone/>
              <a:defRPr sz="2100">
                <a:solidFill>
                  <a:schemeClr val="bg1"/>
                </a:solidFill>
              </a:defRPr>
            </a:lvl1pPr>
            <a:lvl2pPr marL="342884" indent="0" algn="ctr">
              <a:buNone/>
              <a:defRPr sz="1500"/>
            </a:lvl2pPr>
            <a:lvl3pPr marL="685766" indent="0" algn="ctr">
              <a:buNone/>
              <a:defRPr sz="140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Other information, 28pt  </a:t>
            </a:r>
          </a:p>
        </p:txBody>
      </p:sp>
    </p:spTree>
    <p:extLst>
      <p:ext uri="{BB962C8B-B14F-4D97-AF65-F5344CB8AC3E}">
        <p14:creationId xmlns:p14="http://schemas.microsoft.com/office/powerpoint/2010/main" val="29167896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ck Cover Yellow 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6407A0F4-C136-4AFC-ACF9-D497162F1EA0}"/>
              </a:ext>
            </a:extLst>
          </p:cNvPr>
          <p:cNvGrpSpPr/>
          <p:nvPr userDrawn="1"/>
        </p:nvGrpSpPr>
        <p:grpSpPr>
          <a:xfrm>
            <a:off x="1177647" y="0"/>
            <a:ext cx="7966355" cy="4058602"/>
            <a:chOff x="1570192" y="0"/>
            <a:chExt cx="10621807" cy="5411469"/>
          </a:xfrm>
        </p:grpSpPr>
        <p:pic>
          <p:nvPicPr>
            <p:cNvPr id="4" name="Picture 3">
              <a:extLst>
                <a:ext uri="{FF2B5EF4-FFF2-40B4-BE49-F238E27FC236}">
                  <a16:creationId xmlns:a16="http://schemas.microsoft.com/office/drawing/2014/main" xmlns="" id="{6F240012-04C1-4ACA-B25D-D08ADB1C50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70192" y="1107030"/>
              <a:ext cx="10621807" cy="4304439"/>
            </a:xfrm>
            <a:prstGeom prst="rect">
              <a:avLst/>
            </a:prstGeom>
          </p:spPr>
        </p:pic>
        <p:sp>
          <p:nvSpPr>
            <p:cNvPr id="5" name="Rectangle 4">
              <a:extLst>
                <a:ext uri="{FF2B5EF4-FFF2-40B4-BE49-F238E27FC236}">
                  <a16:creationId xmlns:a16="http://schemas.microsoft.com/office/drawing/2014/main" xmlns="" id="{3544F831-BECB-4384-B834-C4A1B5697076}"/>
                </a:ext>
              </a:extLst>
            </p:cNvPr>
            <p:cNvSpPr/>
            <p:nvPr userDrawn="1"/>
          </p:nvSpPr>
          <p:spPr>
            <a:xfrm>
              <a:off x="1581785" y="247014"/>
              <a:ext cx="10607040" cy="879231"/>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a:solidFill>
                  <a:srgbClr val="FFFFFF"/>
                </a:solidFill>
                <a:latin typeface="Jacobs Chronos"/>
              </a:endParaRPr>
            </a:p>
          </p:txBody>
        </p:sp>
        <p:sp>
          <p:nvSpPr>
            <p:cNvPr id="6" name="Rectangle 5">
              <a:extLst>
                <a:ext uri="{FF2B5EF4-FFF2-40B4-BE49-F238E27FC236}">
                  <a16:creationId xmlns:a16="http://schemas.microsoft.com/office/drawing/2014/main" xmlns="" id="{C700C554-EE42-4A2E-8CDA-CA681774E516}"/>
                </a:ext>
              </a:extLst>
            </p:cNvPr>
            <p:cNvSpPr/>
            <p:nvPr userDrawn="1"/>
          </p:nvSpPr>
          <p:spPr>
            <a:xfrm>
              <a:off x="1581785" y="0"/>
              <a:ext cx="10607040" cy="27432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a:solidFill>
                  <a:srgbClr val="FFFFFF"/>
                </a:solidFill>
                <a:latin typeface="Jacobs Chronos"/>
              </a:endParaRPr>
            </a:p>
          </p:txBody>
        </p:sp>
      </p:grpSp>
      <p:sp>
        <p:nvSpPr>
          <p:cNvPr id="8" name="Subtitle 2">
            <a:extLst>
              <a:ext uri="{FF2B5EF4-FFF2-40B4-BE49-F238E27FC236}">
                <a16:creationId xmlns:a16="http://schemas.microsoft.com/office/drawing/2014/main" xmlns="" id="{6013827B-CA75-4A46-B871-44D669F75440}"/>
              </a:ext>
            </a:extLst>
          </p:cNvPr>
          <p:cNvSpPr>
            <a:spLocks noGrp="1"/>
          </p:cNvSpPr>
          <p:nvPr>
            <p:ph type="subTitle" idx="1" hasCustomPrompt="1"/>
          </p:nvPr>
        </p:nvSpPr>
        <p:spPr>
          <a:xfrm>
            <a:off x="1666533" y="2507598"/>
            <a:ext cx="4800600" cy="822960"/>
          </a:xfrm>
          <a:prstGeom prst="rect">
            <a:avLst/>
          </a:prstGeom>
        </p:spPr>
        <p:txBody>
          <a:bodyPr lIns="68577" tIns="34289" rIns="68577" bIns="34289"/>
          <a:lstStyle>
            <a:lvl1pPr marL="0" indent="0" algn="l">
              <a:buNone/>
              <a:defRPr sz="2100">
                <a:solidFill>
                  <a:schemeClr val="tx1"/>
                </a:solidFill>
              </a:defRPr>
            </a:lvl1pPr>
            <a:lvl2pPr marL="342884" indent="0" algn="ctr">
              <a:buNone/>
              <a:defRPr sz="1500"/>
            </a:lvl2pPr>
            <a:lvl3pPr marL="685766" indent="0" algn="ctr">
              <a:buNone/>
              <a:defRPr sz="140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Other information, 28pt  </a:t>
            </a:r>
          </a:p>
        </p:txBody>
      </p:sp>
      <p:sp>
        <p:nvSpPr>
          <p:cNvPr id="9" name="Title 1">
            <a:extLst>
              <a:ext uri="{FF2B5EF4-FFF2-40B4-BE49-F238E27FC236}">
                <a16:creationId xmlns:a16="http://schemas.microsoft.com/office/drawing/2014/main" xmlns="" id="{7184162D-55BE-425C-8D84-44A1BE9B67A8}"/>
              </a:ext>
            </a:extLst>
          </p:cNvPr>
          <p:cNvSpPr>
            <a:spLocks noGrp="1"/>
          </p:cNvSpPr>
          <p:nvPr>
            <p:ph type="ctrTitle" hasCustomPrompt="1"/>
          </p:nvPr>
        </p:nvSpPr>
        <p:spPr>
          <a:xfrm>
            <a:off x="1666533" y="1176410"/>
            <a:ext cx="4800600" cy="1028700"/>
          </a:xfrm>
          <a:prstGeom prst="rect">
            <a:avLst/>
          </a:prstGeom>
        </p:spPr>
        <p:txBody>
          <a:bodyPr lIns="68577" tIns="34289" rIns="68577" bIns="34289" anchor="b"/>
          <a:lstStyle>
            <a:lvl1pPr algn="l">
              <a:defRPr sz="3200">
                <a:solidFill>
                  <a:schemeClr val="tx1"/>
                </a:solidFill>
              </a:defRPr>
            </a:lvl1pPr>
          </a:lstStyle>
          <a:p>
            <a:r>
              <a:rPr lang="en-US" dirty="0"/>
              <a:t>Thank You</a:t>
            </a:r>
          </a:p>
        </p:txBody>
      </p:sp>
    </p:spTree>
    <p:extLst>
      <p:ext uri="{BB962C8B-B14F-4D97-AF65-F5344CB8AC3E}">
        <p14:creationId xmlns:p14="http://schemas.microsoft.com/office/powerpoint/2010/main" val="35615621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ack Cover Green 1">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B834D91D-A186-4D05-BFD3-C949F892CB38}"/>
              </a:ext>
            </a:extLst>
          </p:cNvPr>
          <p:cNvGrpSpPr/>
          <p:nvPr userDrawn="1"/>
        </p:nvGrpSpPr>
        <p:grpSpPr>
          <a:xfrm>
            <a:off x="1177647" y="0"/>
            <a:ext cx="7966355" cy="4058602"/>
            <a:chOff x="1570192" y="0"/>
            <a:chExt cx="10621807" cy="5411469"/>
          </a:xfrm>
        </p:grpSpPr>
        <p:pic>
          <p:nvPicPr>
            <p:cNvPr id="4" name="Picture 3">
              <a:extLst>
                <a:ext uri="{FF2B5EF4-FFF2-40B4-BE49-F238E27FC236}">
                  <a16:creationId xmlns:a16="http://schemas.microsoft.com/office/drawing/2014/main" xmlns="" id="{CE63DA98-418A-4359-A075-3660B20FE90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70192" y="1107030"/>
              <a:ext cx="10621807" cy="4304439"/>
            </a:xfrm>
            <a:prstGeom prst="rect">
              <a:avLst/>
            </a:prstGeom>
          </p:spPr>
        </p:pic>
        <p:sp>
          <p:nvSpPr>
            <p:cNvPr id="5" name="Rectangle 4">
              <a:extLst>
                <a:ext uri="{FF2B5EF4-FFF2-40B4-BE49-F238E27FC236}">
                  <a16:creationId xmlns:a16="http://schemas.microsoft.com/office/drawing/2014/main" xmlns="" id="{9998795D-FDF1-49C0-9FBB-09DF165043AE}"/>
                </a:ext>
              </a:extLst>
            </p:cNvPr>
            <p:cNvSpPr/>
            <p:nvPr userDrawn="1"/>
          </p:nvSpPr>
          <p:spPr>
            <a:xfrm>
              <a:off x="1581785" y="247014"/>
              <a:ext cx="10607040" cy="879231"/>
            </a:xfrm>
            <a:prstGeom prst="rect">
              <a:avLst/>
            </a:prstGeom>
            <a:solidFill>
              <a:srgbClr val="09D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a:solidFill>
                  <a:srgbClr val="FFFFFF"/>
                </a:solidFill>
                <a:latin typeface="Jacobs Chronos"/>
              </a:endParaRPr>
            </a:p>
          </p:txBody>
        </p:sp>
        <p:sp>
          <p:nvSpPr>
            <p:cNvPr id="6" name="Rectangle 5">
              <a:extLst>
                <a:ext uri="{FF2B5EF4-FFF2-40B4-BE49-F238E27FC236}">
                  <a16:creationId xmlns:a16="http://schemas.microsoft.com/office/drawing/2014/main" xmlns="" id="{2F85CA9B-4A79-492D-A389-B5AE05F56FFA}"/>
                </a:ext>
              </a:extLst>
            </p:cNvPr>
            <p:cNvSpPr/>
            <p:nvPr userDrawn="1"/>
          </p:nvSpPr>
          <p:spPr>
            <a:xfrm>
              <a:off x="1581785" y="0"/>
              <a:ext cx="10607040" cy="274320"/>
            </a:xfrm>
            <a:prstGeom prst="rect">
              <a:avLst/>
            </a:prstGeom>
            <a:solidFill>
              <a:srgbClr val="027C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a:solidFill>
                  <a:srgbClr val="FFFFFF"/>
                </a:solidFill>
                <a:latin typeface="Jacobs Chronos"/>
              </a:endParaRPr>
            </a:p>
          </p:txBody>
        </p:sp>
      </p:grpSp>
      <p:sp>
        <p:nvSpPr>
          <p:cNvPr id="8" name="Subtitle 2">
            <a:extLst>
              <a:ext uri="{FF2B5EF4-FFF2-40B4-BE49-F238E27FC236}">
                <a16:creationId xmlns:a16="http://schemas.microsoft.com/office/drawing/2014/main" xmlns="" id="{96B498E0-A08A-4E2A-ABD6-DC7D4712A79F}"/>
              </a:ext>
            </a:extLst>
          </p:cNvPr>
          <p:cNvSpPr>
            <a:spLocks noGrp="1"/>
          </p:cNvSpPr>
          <p:nvPr>
            <p:ph type="subTitle" idx="1" hasCustomPrompt="1"/>
          </p:nvPr>
        </p:nvSpPr>
        <p:spPr>
          <a:xfrm>
            <a:off x="1666533" y="2507598"/>
            <a:ext cx="4800600" cy="822960"/>
          </a:xfrm>
          <a:prstGeom prst="rect">
            <a:avLst/>
          </a:prstGeom>
        </p:spPr>
        <p:txBody>
          <a:bodyPr lIns="68577" tIns="34289" rIns="68577" bIns="34289"/>
          <a:lstStyle>
            <a:lvl1pPr marL="0" indent="0" algn="l">
              <a:buNone/>
              <a:defRPr sz="2100">
                <a:solidFill>
                  <a:schemeClr val="bg1"/>
                </a:solidFill>
              </a:defRPr>
            </a:lvl1pPr>
            <a:lvl2pPr marL="342884" indent="0" algn="ctr">
              <a:buNone/>
              <a:defRPr sz="1500"/>
            </a:lvl2pPr>
            <a:lvl3pPr marL="685766" indent="0" algn="ctr">
              <a:buNone/>
              <a:defRPr sz="140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Other information, 28pt  </a:t>
            </a:r>
          </a:p>
        </p:txBody>
      </p:sp>
      <p:sp>
        <p:nvSpPr>
          <p:cNvPr id="9" name="Title 1">
            <a:extLst>
              <a:ext uri="{FF2B5EF4-FFF2-40B4-BE49-F238E27FC236}">
                <a16:creationId xmlns:a16="http://schemas.microsoft.com/office/drawing/2014/main" xmlns="" id="{22E0353E-389E-4662-B9AD-B4AE0DAB05EF}"/>
              </a:ext>
            </a:extLst>
          </p:cNvPr>
          <p:cNvSpPr>
            <a:spLocks noGrp="1"/>
          </p:cNvSpPr>
          <p:nvPr>
            <p:ph type="ctrTitle" hasCustomPrompt="1"/>
          </p:nvPr>
        </p:nvSpPr>
        <p:spPr>
          <a:xfrm>
            <a:off x="1666533" y="1176410"/>
            <a:ext cx="4800600" cy="1028700"/>
          </a:xfrm>
          <a:prstGeom prst="rect">
            <a:avLst/>
          </a:prstGeom>
        </p:spPr>
        <p:txBody>
          <a:bodyPr lIns="68577" tIns="34289" rIns="68577" bIns="34289" anchor="b"/>
          <a:lstStyle>
            <a:lvl1pPr algn="l">
              <a:defRPr sz="3200">
                <a:solidFill>
                  <a:schemeClr val="bg1"/>
                </a:solidFill>
              </a:defRPr>
            </a:lvl1pPr>
          </a:lstStyle>
          <a:p>
            <a:r>
              <a:rPr lang="en-US" dirty="0"/>
              <a:t>Thank You</a:t>
            </a:r>
          </a:p>
        </p:txBody>
      </p:sp>
    </p:spTree>
    <p:extLst>
      <p:ext uri="{BB962C8B-B14F-4D97-AF65-F5344CB8AC3E}">
        <p14:creationId xmlns:p14="http://schemas.microsoft.com/office/powerpoint/2010/main" val="2784398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ack Cover Blue 2">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xmlns="" id="{7CA640D0-5A86-41DF-87EE-1C11B56E8945}"/>
              </a:ext>
            </a:extLst>
          </p:cNvPr>
          <p:cNvGrpSpPr/>
          <p:nvPr userDrawn="1"/>
        </p:nvGrpSpPr>
        <p:grpSpPr>
          <a:xfrm>
            <a:off x="672086" y="-13785"/>
            <a:ext cx="8471917" cy="4455773"/>
            <a:chOff x="922993" y="0"/>
            <a:chExt cx="11277580" cy="5943600"/>
          </a:xfrm>
        </p:grpSpPr>
        <p:sp>
          <p:nvSpPr>
            <p:cNvPr id="4" name="Rectangle 3">
              <a:extLst>
                <a:ext uri="{FF2B5EF4-FFF2-40B4-BE49-F238E27FC236}">
                  <a16:creationId xmlns:a16="http://schemas.microsoft.com/office/drawing/2014/main" xmlns="" id="{01DB3D08-8653-4A14-832E-60338C2C1FDF}"/>
                </a:ext>
              </a:extLst>
            </p:cNvPr>
            <p:cNvSpPr/>
            <p:nvPr userDrawn="1"/>
          </p:nvSpPr>
          <p:spPr>
            <a:xfrm>
              <a:off x="922993" y="0"/>
              <a:ext cx="10361686" cy="5943600"/>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b="1" dirty="0">
                <a:solidFill>
                  <a:srgbClr val="FFFFFF"/>
                </a:solidFill>
                <a:latin typeface="Jacobs Chronos"/>
              </a:endParaRPr>
            </a:p>
          </p:txBody>
        </p:sp>
        <p:sp>
          <p:nvSpPr>
            <p:cNvPr id="5" name="Rectangle 4">
              <a:extLst>
                <a:ext uri="{FF2B5EF4-FFF2-40B4-BE49-F238E27FC236}">
                  <a16:creationId xmlns:a16="http://schemas.microsoft.com/office/drawing/2014/main" xmlns="" id="{DB7F6925-F518-413C-ACD4-367B26AB9910}"/>
                </a:ext>
              </a:extLst>
            </p:cNvPr>
            <p:cNvSpPr/>
            <p:nvPr userDrawn="1"/>
          </p:nvSpPr>
          <p:spPr>
            <a:xfrm>
              <a:off x="11246400" y="0"/>
              <a:ext cx="954173" cy="594360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b="1">
                <a:solidFill>
                  <a:srgbClr val="FFFFFF"/>
                </a:solidFill>
                <a:latin typeface="Jacobs Chronos"/>
              </a:endParaRPr>
            </a:p>
          </p:txBody>
        </p:sp>
      </p:grpSp>
      <p:pic>
        <p:nvPicPr>
          <p:cNvPr id="6" name="Picture 5">
            <a:extLst>
              <a:ext uri="{FF2B5EF4-FFF2-40B4-BE49-F238E27FC236}">
                <a16:creationId xmlns:a16="http://schemas.microsoft.com/office/drawing/2014/main" xmlns="" id="{D1277C04-264B-4396-96A1-BA96AA5E92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3036" y="4649779"/>
            <a:ext cx="2518880" cy="281106"/>
          </a:xfrm>
          <a:prstGeom prst="rect">
            <a:avLst/>
          </a:prstGeom>
        </p:spPr>
      </p:pic>
      <p:sp>
        <p:nvSpPr>
          <p:cNvPr id="7" name="L-Shape 6">
            <a:extLst>
              <a:ext uri="{FF2B5EF4-FFF2-40B4-BE49-F238E27FC236}">
                <a16:creationId xmlns:a16="http://schemas.microsoft.com/office/drawing/2014/main" xmlns="" id="{F4818BB2-38C0-4C1E-9429-8D2D2595EE27}"/>
              </a:ext>
            </a:extLst>
          </p:cNvPr>
          <p:cNvSpPr/>
          <p:nvPr userDrawn="1"/>
        </p:nvSpPr>
        <p:spPr>
          <a:xfrm rot="10800000">
            <a:off x="6445" y="4457232"/>
            <a:ext cx="685800" cy="685800"/>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66"/>
            <a:endParaRPr lang="en-AU" sz="1400">
              <a:solidFill>
                <a:srgbClr val="FFFFFF"/>
              </a:solidFill>
              <a:latin typeface="Jacobs Chronos"/>
            </a:endParaRPr>
          </a:p>
        </p:txBody>
      </p:sp>
      <p:sp>
        <p:nvSpPr>
          <p:cNvPr id="9" name="Subtitle 2">
            <a:extLst>
              <a:ext uri="{FF2B5EF4-FFF2-40B4-BE49-F238E27FC236}">
                <a16:creationId xmlns:a16="http://schemas.microsoft.com/office/drawing/2014/main" xmlns="" id="{5969D603-828E-4E32-839B-1733F21141CE}"/>
              </a:ext>
            </a:extLst>
          </p:cNvPr>
          <p:cNvSpPr>
            <a:spLocks noGrp="1"/>
          </p:cNvSpPr>
          <p:nvPr>
            <p:ph type="subTitle" idx="1" hasCustomPrompt="1"/>
          </p:nvPr>
        </p:nvSpPr>
        <p:spPr>
          <a:xfrm>
            <a:off x="1167136" y="2983230"/>
            <a:ext cx="6240780" cy="1371600"/>
          </a:xfrm>
          <a:prstGeom prst="rect">
            <a:avLst/>
          </a:prstGeom>
          <a:noFill/>
        </p:spPr>
        <p:txBody>
          <a:bodyPr lIns="68577" tIns="34289" rIns="68577" bIns="34289">
            <a:noAutofit/>
          </a:bodyPr>
          <a:lstStyle>
            <a:lvl1pPr marL="0" indent="0" algn="l">
              <a:buNone/>
              <a:defRPr sz="2100">
                <a:solidFill>
                  <a:schemeClr val="bg1"/>
                </a:solidFill>
              </a:defRPr>
            </a:lvl1pPr>
            <a:lvl2pPr marL="0" indent="0" algn="l">
              <a:spcBef>
                <a:spcPts val="0"/>
              </a:spcBef>
              <a:buNone/>
              <a:defRPr sz="1800">
                <a:solidFill>
                  <a:schemeClr val="bg1"/>
                </a:solidFill>
              </a:defRPr>
            </a:lvl2pPr>
            <a:lvl3pPr marL="685766" indent="0" algn="ctr">
              <a:buNone/>
              <a:defRPr sz="140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Other information, 28pt</a:t>
            </a:r>
          </a:p>
        </p:txBody>
      </p:sp>
      <p:sp>
        <p:nvSpPr>
          <p:cNvPr id="10" name="Freeform: Shape 9">
            <a:extLst>
              <a:ext uri="{FF2B5EF4-FFF2-40B4-BE49-F238E27FC236}">
                <a16:creationId xmlns:a16="http://schemas.microsoft.com/office/drawing/2014/main" xmlns="" id="{991913DD-454B-4F48-A6C1-484C008FA7DF}"/>
              </a:ext>
            </a:extLst>
          </p:cNvPr>
          <p:cNvSpPr/>
          <p:nvPr userDrawn="1"/>
        </p:nvSpPr>
        <p:spPr>
          <a:xfrm>
            <a:off x="0" y="-13317"/>
            <a:ext cx="9141714" cy="5143500"/>
          </a:xfrm>
          <a:custGeom>
            <a:avLst/>
            <a:gdLst>
              <a:gd name="connsiteX0" fmla="*/ 0 w 12188952"/>
              <a:gd name="connsiteY0" fmla="*/ 0 h 6858000"/>
              <a:gd name="connsiteX1" fmla="*/ 914400 w 12188952"/>
              <a:gd name="connsiteY1" fmla="*/ 0 h 6858000"/>
              <a:gd name="connsiteX2" fmla="*/ 914400 w 12188952"/>
              <a:gd name="connsiteY2" fmla="*/ 5943600 h 6858000"/>
              <a:gd name="connsiteX3" fmla="*/ 12188952 w 12188952"/>
              <a:gd name="connsiteY3" fmla="*/ 5943600 h 6858000"/>
              <a:gd name="connsiteX4" fmla="*/ 12188952 w 12188952"/>
              <a:gd name="connsiteY4" fmla="*/ 6858000 h 6858000"/>
              <a:gd name="connsiteX5" fmla="*/ 914400 w 12188952"/>
              <a:gd name="connsiteY5" fmla="*/ 6858000 h 6858000"/>
              <a:gd name="connsiteX6" fmla="*/ 0 w 12188952"/>
              <a:gd name="connsiteY6" fmla="*/ 6858000 h 6858000"/>
              <a:gd name="connsiteX7" fmla="*/ 0 w 12188952"/>
              <a:gd name="connsiteY7" fmla="*/ 5943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914400" y="0"/>
                </a:lnTo>
                <a:lnTo>
                  <a:pt x="914400" y="5943600"/>
                </a:lnTo>
                <a:lnTo>
                  <a:pt x="12188952" y="5943600"/>
                </a:lnTo>
                <a:lnTo>
                  <a:pt x="12188952" y="6858000"/>
                </a:lnTo>
                <a:lnTo>
                  <a:pt x="914400" y="6858000"/>
                </a:lnTo>
                <a:lnTo>
                  <a:pt x="0" y="6858000"/>
                </a:lnTo>
                <a:lnTo>
                  <a:pt x="0" y="5943600"/>
                </a:lnTo>
                <a:close/>
              </a:path>
            </a:pathLst>
          </a:cu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66"/>
            <a:endParaRPr lang="en-US" sz="1400" dirty="0">
              <a:solidFill>
                <a:srgbClr val="FFFFFF"/>
              </a:solidFill>
              <a:latin typeface="Jacobs Chronos"/>
            </a:endParaRPr>
          </a:p>
        </p:txBody>
      </p:sp>
      <p:sp>
        <p:nvSpPr>
          <p:cNvPr id="11" name="L-Shape 10">
            <a:extLst>
              <a:ext uri="{FF2B5EF4-FFF2-40B4-BE49-F238E27FC236}">
                <a16:creationId xmlns:a16="http://schemas.microsoft.com/office/drawing/2014/main" xmlns="" id="{29F42CFE-30EE-4D81-9451-65225B0CEC50}"/>
              </a:ext>
            </a:extLst>
          </p:cNvPr>
          <p:cNvSpPr/>
          <p:nvPr userDrawn="1"/>
        </p:nvSpPr>
        <p:spPr>
          <a:xfrm rot="10800000">
            <a:off x="-1" y="4443516"/>
            <a:ext cx="685800" cy="699984"/>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66"/>
            <a:endParaRPr lang="en-AU" sz="1400">
              <a:solidFill>
                <a:srgbClr val="FFFFFF"/>
              </a:solidFill>
              <a:latin typeface="Jacobs Chronos"/>
            </a:endParaRPr>
          </a:p>
        </p:txBody>
      </p:sp>
      <p:grpSp>
        <p:nvGrpSpPr>
          <p:cNvPr id="2" name="Group 1">
            <a:extLst>
              <a:ext uri="{FF2B5EF4-FFF2-40B4-BE49-F238E27FC236}">
                <a16:creationId xmlns:a16="http://schemas.microsoft.com/office/drawing/2014/main" xmlns="" id="{EC1BDF4D-D449-4B3A-A181-D7EBF1520D39}"/>
              </a:ext>
            </a:extLst>
          </p:cNvPr>
          <p:cNvGrpSpPr/>
          <p:nvPr userDrawn="1"/>
        </p:nvGrpSpPr>
        <p:grpSpPr>
          <a:xfrm>
            <a:off x="1203933" y="4603022"/>
            <a:ext cx="2340154" cy="307523"/>
            <a:chOff x="1605241" y="6137360"/>
            <a:chExt cx="3120205" cy="410030"/>
          </a:xfrm>
        </p:grpSpPr>
        <p:pic>
          <p:nvPicPr>
            <p:cNvPr id="13" name="Picture 12">
              <a:hlinkClick r:id="rId3"/>
              <a:extLst>
                <a:ext uri="{FF2B5EF4-FFF2-40B4-BE49-F238E27FC236}">
                  <a16:creationId xmlns:a16="http://schemas.microsoft.com/office/drawing/2014/main" xmlns="" id="{49B85F58-257E-4931-A286-13CDCADD8A1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39053" y="6150970"/>
              <a:ext cx="474898" cy="385741"/>
            </a:xfrm>
            <a:prstGeom prst="rect">
              <a:avLst/>
            </a:prstGeom>
          </p:spPr>
        </p:pic>
        <p:pic>
          <p:nvPicPr>
            <p:cNvPr id="14" name="Picture 13">
              <a:hlinkClick r:id="rId5"/>
              <a:extLst>
                <a:ext uri="{FF2B5EF4-FFF2-40B4-BE49-F238E27FC236}">
                  <a16:creationId xmlns:a16="http://schemas.microsoft.com/office/drawing/2014/main" xmlns="" id="{6470EE4C-2AFF-4D3C-8837-250DCE835AB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48419" y="6140293"/>
              <a:ext cx="405785" cy="407097"/>
            </a:xfrm>
            <a:prstGeom prst="rect">
              <a:avLst/>
            </a:prstGeom>
          </p:spPr>
        </p:pic>
        <p:pic>
          <p:nvPicPr>
            <p:cNvPr id="15" name="Picture 14">
              <a:hlinkClick r:id="rId7"/>
              <a:extLst>
                <a:ext uri="{FF2B5EF4-FFF2-40B4-BE49-F238E27FC236}">
                  <a16:creationId xmlns:a16="http://schemas.microsoft.com/office/drawing/2014/main" xmlns="" id="{7ABC6DFE-B958-42F6-A196-6D5FF764225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98800" y="6137360"/>
              <a:ext cx="405785" cy="405785"/>
            </a:xfrm>
            <a:prstGeom prst="rect">
              <a:avLst/>
            </a:prstGeom>
          </p:spPr>
        </p:pic>
        <p:pic>
          <p:nvPicPr>
            <p:cNvPr id="16" name="Picture 15">
              <a:hlinkClick r:id="rId9"/>
              <a:extLst>
                <a:ext uri="{FF2B5EF4-FFF2-40B4-BE49-F238E27FC236}">
                  <a16:creationId xmlns:a16="http://schemas.microsoft.com/office/drawing/2014/main" xmlns="" id="{085ADA76-04DA-4FBF-95BC-11625BA056B5}"/>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206428" y="6168337"/>
              <a:ext cx="519018" cy="363722"/>
            </a:xfrm>
            <a:prstGeom prst="rect">
              <a:avLst/>
            </a:prstGeom>
          </p:spPr>
        </p:pic>
        <p:pic>
          <p:nvPicPr>
            <p:cNvPr id="17" name="Picture 16">
              <a:hlinkClick r:id="rId11"/>
              <a:extLst>
                <a:ext uri="{FF2B5EF4-FFF2-40B4-BE49-F238E27FC236}">
                  <a16:creationId xmlns:a16="http://schemas.microsoft.com/office/drawing/2014/main" xmlns="" id="{4B4A28F8-8A85-44D4-A8C0-49A04723DF37}"/>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05241" y="6188381"/>
              <a:ext cx="359091" cy="354764"/>
            </a:xfrm>
            <a:prstGeom prst="rect">
              <a:avLst/>
            </a:prstGeom>
          </p:spPr>
        </p:pic>
      </p:grpSp>
      <p:pic>
        <p:nvPicPr>
          <p:cNvPr id="19" name="Picture 18">
            <a:extLst>
              <a:ext uri="{FF2B5EF4-FFF2-40B4-BE49-F238E27FC236}">
                <a16:creationId xmlns:a16="http://schemas.microsoft.com/office/drawing/2014/main" xmlns="" id="{B6EF7C89-4AF9-4037-99A4-D5925EDFDC2D}"/>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350984" y="4626253"/>
            <a:ext cx="2518875" cy="281106"/>
          </a:xfrm>
          <a:prstGeom prst="rect">
            <a:avLst/>
          </a:prstGeom>
        </p:spPr>
      </p:pic>
      <p:sp>
        <p:nvSpPr>
          <p:cNvPr id="23" name="Text Placeholder 22">
            <a:extLst>
              <a:ext uri="{FF2B5EF4-FFF2-40B4-BE49-F238E27FC236}">
                <a16:creationId xmlns:a16="http://schemas.microsoft.com/office/drawing/2014/main" xmlns="" id="{79055058-5432-4171-9ED6-8C9D048DB0FD}"/>
              </a:ext>
            </a:extLst>
          </p:cNvPr>
          <p:cNvSpPr>
            <a:spLocks noGrp="1"/>
          </p:cNvSpPr>
          <p:nvPr userDrawn="1">
            <p:ph type="body" sz="quarter" idx="10" hasCustomPrompt="1"/>
          </p:nvPr>
        </p:nvSpPr>
        <p:spPr>
          <a:xfrm>
            <a:off x="1189436" y="1631158"/>
            <a:ext cx="5828109" cy="1128713"/>
          </a:xfrm>
          <a:prstGeom prst="rect">
            <a:avLst/>
          </a:prstGeom>
        </p:spPr>
        <p:txBody>
          <a:bodyPr lIns="68577" tIns="34289" rIns="68577" bIns="34289" anchor="b"/>
          <a:lstStyle>
            <a:lvl1pPr marL="0" indent="0">
              <a:buFontTx/>
              <a:buNone/>
              <a:defRPr sz="3600" b="1">
                <a:solidFill>
                  <a:schemeClr val="bg1"/>
                </a:solidFill>
              </a:defRPr>
            </a:lvl1pPr>
          </a:lstStyle>
          <a:p>
            <a:pPr lvl="0"/>
            <a:r>
              <a:rPr lang="en-US" dirty="0"/>
              <a:t>Thank You</a:t>
            </a:r>
          </a:p>
        </p:txBody>
      </p:sp>
    </p:spTree>
    <p:extLst>
      <p:ext uri="{BB962C8B-B14F-4D97-AF65-F5344CB8AC3E}">
        <p14:creationId xmlns:p14="http://schemas.microsoft.com/office/powerpoint/2010/main" val="26254352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ck Cover Purple 2">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xmlns="" id="{413690EB-DB6B-4A4C-BBFC-F96B509DF4D8}"/>
              </a:ext>
            </a:extLst>
          </p:cNvPr>
          <p:cNvSpPr/>
          <p:nvPr userDrawn="1"/>
        </p:nvSpPr>
        <p:spPr>
          <a:xfrm>
            <a:off x="0" y="0"/>
            <a:ext cx="9141714" cy="5143500"/>
          </a:xfrm>
          <a:custGeom>
            <a:avLst/>
            <a:gdLst>
              <a:gd name="connsiteX0" fmla="*/ 0 w 12188952"/>
              <a:gd name="connsiteY0" fmla="*/ 0 h 6858000"/>
              <a:gd name="connsiteX1" fmla="*/ 914400 w 12188952"/>
              <a:gd name="connsiteY1" fmla="*/ 0 h 6858000"/>
              <a:gd name="connsiteX2" fmla="*/ 914400 w 12188952"/>
              <a:gd name="connsiteY2" fmla="*/ 5943600 h 6858000"/>
              <a:gd name="connsiteX3" fmla="*/ 12188952 w 12188952"/>
              <a:gd name="connsiteY3" fmla="*/ 5943600 h 6858000"/>
              <a:gd name="connsiteX4" fmla="*/ 12188952 w 12188952"/>
              <a:gd name="connsiteY4" fmla="*/ 6858000 h 6858000"/>
              <a:gd name="connsiteX5" fmla="*/ 914400 w 12188952"/>
              <a:gd name="connsiteY5" fmla="*/ 6858000 h 6858000"/>
              <a:gd name="connsiteX6" fmla="*/ 0 w 12188952"/>
              <a:gd name="connsiteY6" fmla="*/ 6858000 h 6858000"/>
              <a:gd name="connsiteX7" fmla="*/ 0 w 12188952"/>
              <a:gd name="connsiteY7" fmla="*/ 5943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914400" y="0"/>
                </a:lnTo>
                <a:lnTo>
                  <a:pt x="914400" y="5943600"/>
                </a:lnTo>
                <a:lnTo>
                  <a:pt x="12188952" y="5943600"/>
                </a:lnTo>
                <a:lnTo>
                  <a:pt x="12188952" y="6858000"/>
                </a:lnTo>
                <a:lnTo>
                  <a:pt x="914400" y="6858000"/>
                </a:lnTo>
                <a:lnTo>
                  <a:pt x="0" y="6858000"/>
                </a:lnTo>
                <a:lnTo>
                  <a:pt x="0" y="5943600"/>
                </a:lnTo>
                <a:close/>
              </a:path>
            </a:pathLst>
          </a:cu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66"/>
            <a:endParaRPr lang="en-US" sz="1400" dirty="0">
              <a:solidFill>
                <a:srgbClr val="FFFFFF"/>
              </a:solidFill>
              <a:latin typeface="Jacobs Chronos"/>
            </a:endParaRPr>
          </a:p>
        </p:txBody>
      </p:sp>
      <p:grpSp>
        <p:nvGrpSpPr>
          <p:cNvPr id="4" name="Group 3">
            <a:extLst>
              <a:ext uri="{FF2B5EF4-FFF2-40B4-BE49-F238E27FC236}">
                <a16:creationId xmlns:a16="http://schemas.microsoft.com/office/drawing/2014/main" xmlns="" id="{497DFB3E-CCDD-42C2-8947-D4DB09500896}"/>
              </a:ext>
            </a:extLst>
          </p:cNvPr>
          <p:cNvGrpSpPr/>
          <p:nvPr userDrawn="1"/>
        </p:nvGrpSpPr>
        <p:grpSpPr>
          <a:xfrm>
            <a:off x="685803" y="3"/>
            <a:ext cx="8458199" cy="4457699"/>
            <a:chOff x="922993" y="0"/>
            <a:chExt cx="11265832" cy="5943600"/>
          </a:xfrm>
        </p:grpSpPr>
        <p:sp>
          <p:nvSpPr>
            <p:cNvPr id="5" name="Rectangle 4">
              <a:extLst>
                <a:ext uri="{FF2B5EF4-FFF2-40B4-BE49-F238E27FC236}">
                  <a16:creationId xmlns:a16="http://schemas.microsoft.com/office/drawing/2014/main" xmlns="" id="{1E6A1C5B-AB17-4B26-A73F-A3EC00F871A5}"/>
                </a:ext>
              </a:extLst>
            </p:cNvPr>
            <p:cNvSpPr/>
            <p:nvPr userDrawn="1"/>
          </p:nvSpPr>
          <p:spPr>
            <a:xfrm>
              <a:off x="922993" y="0"/>
              <a:ext cx="10361686" cy="5943600"/>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dirty="0">
                <a:solidFill>
                  <a:srgbClr val="FFFFFF"/>
                </a:solidFill>
                <a:latin typeface="Jacobs Chronos"/>
              </a:endParaRPr>
            </a:p>
          </p:txBody>
        </p:sp>
        <p:sp>
          <p:nvSpPr>
            <p:cNvPr id="6" name="Rectangle 5">
              <a:extLst>
                <a:ext uri="{FF2B5EF4-FFF2-40B4-BE49-F238E27FC236}">
                  <a16:creationId xmlns:a16="http://schemas.microsoft.com/office/drawing/2014/main" xmlns="" id="{399412C3-1AE2-4363-9FA9-BD085274D3E6}"/>
                </a:ext>
              </a:extLst>
            </p:cNvPr>
            <p:cNvSpPr/>
            <p:nvPr userDrawn="1"/>
          </p:nvSpPr>
          <p:spPr>
            <a:xfrm>
              <a:off x="11246400" y="0"/>
              <a:ext cx="942425" cy="5943600"/>
            </a:xfrm>
            <a:prstGeom prst="rect">
              <a:avLst/>
            </a:prstGeom>
            <a:solidFill>
              <a:srgbClr val="6E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a:solidFill>
                  <a:srgbClr val="FFFFFF"/>
                </a:solidFill>
                <a:latin typeface="Jacobs Chronos"/>
              </a:endParaRPr>
            </a:p>
          </p:txBody>
        </p:sp>
      </p:grpSp>
      <p:pic>
        <p:nvPicPr>
          <p:cNvPr id="7" name="Picture 6">
            <a:extLst>
              <a:ext uri="{FF2B5EF4-FFF2-40B4-BE49-F238E27FC236}">
                <a16:creationId xmlns:a16="http://schemas.microsoft.com/office/drawing/2014/main" xmlns="" id="{6CF888F2-E176-4A64-9F96-68EA2FA30ED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3040" y="4649779"/>
            <a:ext cx="2518875" cy="281106"/>
          </a:xfrm>
          <a:prstGeom prst="rect">
            <a:avLst/>
          </a:prstGeom>
        </p:spPr>
      </p:pic>
      <p:sp>
        <p:nvSpPr>
          <p:cNvPr id="8" name="L-Shape 7">
            <a:extLst>
              <a:ext uri="{FF2B5EF4-FFF2-40B4-BE49-F238E27FC236}">
                <a16:creationId xmlns:a16="http://schemas.microsoft.com/office/drawing/2014/main" xmlns="" id="{145770B2-1A04-48B5-B7E8-57E319F76EC7}"/>
              </a:ext>
            </a:extLst>
          </p:cNvPr>
          <p:cNvSpPr/>
          <p:nvPr userDrawn="1"/>
        </p:nvSpPr>
        <p:spPr>
          <a:xfrm rot="10800000">
            <a:off x="-413" y="4457232"/>
            <a:ext cx="685800" cy="685800"/>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66"/>
            <a:endParaRPr lang="en-AU" sz="1400">
              <a:solidFill>
                <a:srgbClr val="FFFFFF"/>
              </a:solidFill>
              <a:latin typeface="Jacobs Chronos"/>
            </a:endParaRPr>
          </a:p>
        </p:txBody>
      </p:sp>
      <p:sp>
        <p:nvSpPr>
          <p:cNvPr id="10" name="Subtitle 2">
            <a:extLst>
              <a:ext uri="{FF2B5EF4-FFF2-40B4-BE49-F238E27FC236}">
                <a16:creationId xmlns:a16="http://schemas.microsoft.com/office/drawing/2014/main" xmlns="" id="{7441B77A-1A48-4BA2-8129-F0A8914DA2B9}"/>
              </a:ext>
            </a:extLst>
          </p:cNvPr>
          <p:cNvSpPr>
            <a:spLocks noGrp="1"/>
          </p:cNvSpPr>
          <p:nvPr>
            <p:ph type="subTitle" idx="1" hasCustomPrompt="1"/>
          </p:nvPr>
        </p:nvSpPr>
        <p:spPr>
          <a:xfrm>
            <a:off x="1167136" y="2983230"/>
            <a:ext cx="6240780" cy="1371600"/>
          </a:xfrm>
          <a:prstGeom prst="rect">
            <a:avLst/>
          </a:prstGeom>
          <a:noFill/>
        </p:spPr>
        <p:txBody>
          <a:bodyPr lIns="68577" tIns="34289" rIns="68577" bIns="34289">
            <a:noAutofit/>
          </a:bodyPr>
          <a:lstStyle>
            <a:lvl1pPr marL="0" indent="0" algn="l">
              <a:buNone/>
              <a:defRPr sz="2100">
                <a:solidFill>
                  <a:schemeClr val="bg1"/>
                </a:solidFill>
              </a:defRPr>
            </a:lvl1pPr>
            <a:lvl2pPr marL="0" indent="0" algn="l">
              <a:spcBef>
                <a:spcPts val="0"/>
              </a:spcBef>
              <a:buNone/>
              <a:defRPr sz="1800">
                <a:solidFill>
                  <a:schemeClr val="bg1"/>
                </a:solidFill>
              </a:defRPr>
            </a:lvl2pPr>
            <a:lvl3pPr marL="685766" indent="0" algn="ctr">
              <a:buNone/>
              <a:defRPr sz="140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Other information, 28pt</a:t>
            </a:r>
          </a:p>
        </p:txBody>
      </p:sp>
      <p:sp>
        <p:nvSpPr>
          <p:cNvPr id="19" name="Text Placeholder 22">
            <a:extLst>
              <a:ext uri="{FF2B5EF4-FFF2-40B4-BE49-F238E27FC236}">
                <a16:creationId xmlns:a16="http://schemas.microsoft.com/office/drawing/2014/main" xmlns="" id="{9E40AFA9-2B4F-4A46-80F0-6C9EA73C6D6E}"/>
              </a:ext>
            </a:extLst>
          </p:cNvPr>
          <p:cNvSpPr>
            <a:spLocks noGrp="1"/>
          </p:cNvSpPr>
          <p:nvPr>
            <p:ph type="body" sz="quarter" idx="10" hasCustomPrompt="1"/>
          </p:nvPr>
        </p:nvSpPr>
        <p:spPr>
          <a:xfrm>
            <a:off x="1189436" y="1631158"/>
            <a:ext cx="5828109" cy="1128713"/>
          </a:xfrm>
          <a:prstGeom prst="rect">
            <a:avLst/>
          </a:prstGeom>
        </p:spPr>
        <p:txBody>
          <a:bodyPr lIns="68577" tIns="34289" rIns="68577" bIns="34289" anchor="b"/>
          <a:lstStyle>
            <a:lvl1pPr marL="0" indent="0">
              <a:buFontTx/>
              <a:buNone/>
              <a:defRPr sz="3600" b="1">
                <a:solidFill>
                  <a:schemeClr val="bg1"/>
                </a:solidFill>
              </a:defRPr>
            </a:lvl1pPr>
          </a:lstStyle>
          <a:p>
            <a:pPr lvl="0"/>
            <a:r>
              <a:rPr lang="en-US" dirty="0"/>
              <a:t>Thank You</a:t>
            </a:r>
          </a:p>
        </p:txBody>
      </p:sp>
      <p:grpSp>
        <p:nvGrpSpPr>
          <p:cNvPr id="17" name="Group 16">
            <a:extLst>
              <a:ext uri="{FF2B5EF4-FFF2-40B4-BE49-F238E27FC236}">
                <a16:creationId xmlns:a16="http://schemas.microsoft.com/office/drawing/2014/main" xmlns="" id="{9C96F09B-1F32-4067-B80B-4684EDE36A9E}"/>
              </a:ext>
            </a:extLst>
          </p:cNvPr>
          <p:cNvGrpSpPr/>
          <p:nvPr userDrawn="1"/>
        </p:nvGrpSpPr>
        <p:grpSpPr>
          <a:xfrm>
            <a:off x="1203933" y="4603022"/>
            <a:ext cx="2340154" cy="307523"/>
            <a:chOff x="1605241" y="6137360"/>
            <a:chExt cx="3120205" cy="410030"/>
          </a:xfrm>
        </p:grpSpPr>
        <p:pic>
          <p:nvPicPr>
            <p:cNvPr id="18" name="Picture 17">
              <a:hlinkClick r:id="rId3"/>
              <a:extLst>
                <a:ext uri="{FF2B5EF4-FFF2-40B4-BE49-F238E27FC236}">
                  <a16:creationId xmlns:a16="http://schemas.microsoft.com/office/drawing/2014/main" xmlns="" id="{669413BB-12F1-45E7-89FB-E41C67B3F22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39053" y="6150970"/>
              <a:ext cx="474898" cy="385741"/>
            </a:xfrm>
            <a:prstGeom prst="rect">
              <a:avLst/>
            </a:prstGeom>
          </p:spPr>
        </p:pic>
        <p:pic>
          <p:nvPicPr>
            <p:cNvPr id="20" name="Picture 19">
              <a:hlinkClick r:id="rId5"/>
              <a:extLst>
                <a:ext uri="{FF2B5EF4-FFF2-40B4-BE49-F238E27FC236}">
                  <a16:creationId xmlns:a16="http://schemas.microsoft.com/office/drawing/2014/main" xmlns="" id="{0CA1D6FB-E247-4A91-BE7E-210D98E81B5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48419" y="6140293"/>
              <a:ext cx="405785" cy="407097"/>
            </a:xfrm>
            <a:prstGeom prst="rect">
              <a:avLst/>
            </a:prstGeom>
          </p:spPr>
        </p:pic>
        <p:pic>
          <p:nvPicPr>
            <p:cNvPr id="21" name="Picture 20">
              <a:hlinkClick r:id="rId7"/>
              <a:extLst>
                <a:ext uri="{FF2B5EF4-FFF2-40B4-BE49-F238E27FC236}">
                  <a16:creationId xmlns:a16="http://schemas.microsoft.com/office/drawing/2014/main" xmlns="" id="{BBB69E18-16F2-4155-BFF8-90D024410F17}"/>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98800" y="6137360"/>
              <a:ext cx="405785" cy="405785"/>
            </a:xfrm>
            <a:prstGeom prst="rect">
              <a:avLst/>
            </a:prstGeom>
          </p:spPr>
        </p:pic>
        <p:pic>
          <p:nvPicPr>
            <p:cNvPr id="22" name="Picture 21">
              <a:hlinkClick r:id="rId9"/>
              <a:extLst>
                <a:ext uri="{FF2B5EF4-FFF2-40B4-BE49-F238E27FC236}">
                  <a16:creationId xmlns:a16="http://schemas.microsoft.com/office/drawing/2014/main" xmlns="" id="{68956B1A-C302-463F-AE22-9CD6168C174A}"/>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206428" y="6168337"/>
              <a:ext cx="519018" cy="363722"/>
            </a:xfrm>
            <a:prstGeom prst="rect">
              <a:avLst/>
            </a:prstGeom>
          </p:spPr>
        </p:pic>
        <p:pic>
          <p:nvPicPr>
            <p:cNvPr id="23" name="Picture 22">
              <a:hlinkClick r:id="rId11"/>
              <a:extLst>
                <a:ext uri="{FF2B5EF4-FFF2-40B4-BE49-F238E27FC236}">
                  <a16:creationId xmlns:a16="http://schemas.microsoft.com/office/drawing/2014/main" xmlns="" id="{101FD6C9-2D9A-41C8-8E3E-5462433E319A}"/>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05241" y="6188381"/>
              <a:ext cx="359091" cy="354764"/>
            </a:xfrm>
            <a:prstGeom prst="rect">
              <a:avLst/>
            </a:prstGeom>
          </p:spPr>
        </p:pic>
      </p:grpSp>
    </p:spTree>
    <p:extLst>
      <p:ext uri="{BB962C8B-B14F-4D97-AF65-F5344CB8AC3E}">
        <p14:creationId xmlns:p14="http://schemas.microsoft.com/office/powerpoint/2010/main" val="3784702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 Black Li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xmlns=""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a16="http://schemas.microsoft.com/office/drawing/2014/main" xmlns=""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a16="http://schemas.microsoft.com/office/drawing/2014/main" xmlns="" id="{E465AAE8-1348-4C39-A60F-D29A796686F0}"/>
              </a:ext>
            </a:extLst>
          </p:cNvPr>
          <p:cNvSpPr>
            <a:spLocks noGrp="1"/>
          </p:cNvSpPr>
          <p:nvPr>
            <p:ph type="body" sz="quarter" idx="12"/>
          </p:nvPr>
        </p:nvSpPr>
        <p:spPr>
          <a:xfrm>
            <a:off x="239792" y="932261"/>
            <a:ext cx="8641080" cy="3701653"/>
          </a:xfrm>
        </p:spPr>
        <p:txBody>
          <a:bodyPr/>
          <a:lstStyle>
            <a:lvl1pPr marL="0" indent="-269993">
              <a:buFont typeface="+mj-lt"/>
              <a:buAutoNum type="arabicPeriod"/>
              <a:defRPr/>
            </a:lvl1pPr>
            <a:lvl2pPr marL="539987" indent="-269993">
              <a:buFont typeface="+mj-lt"/>
              <a:buAutoNum type="arabicPeriod"/>
              <a:defRPr/>
            </a:lvl2pPr>
            <a:lvl3pPr marL="809980" indent="-269993">
              <a:buFont typeface="+mj-lt"/>
              <a:buAutoNum type="arabicPeriod"/>
              <a:defRPr/>
            </a:lvl3pPr>
            <a:lvl4pPr marL="1079973" indent="-269993">
              <a:buFont typeface="+mj-lt"/>
              <a:buAutoNum type="arabicPeriod"/>
              <a:defRPr/>
            </a:lvl4pPr>
            <a:lvl5pPr marL="1349966" indent="-269993">
              <a:buFont typeface="+mj-lt"/>
              <a:buAutoNum type="arabicPerio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xmlns="" id="{90AEB58B-EBCB-4D36-8CF5-FCD945DA552F}"/>
              </a:ext>
            </a:extLst>
          </p:cNvPr>
          <p:cNvSpPr/>
          <p:nvPr userDrawn="1"/>
        </p:nvSpPr>
        <p:spPr>
          <a:xfrm>
            <a:off x="0" y="0"/>
            <a:ext cx="137160" cy="51435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rtlCol="0" anchor="ctr"/>
          <a:lstStyle/>
          <a:p>
            <a:pPr algn="ctr" defTabSz="685783"/>
            <a:endParaRPr lang="en-US" sz="1400">
              <a:solidFill>
                <a:srgbClr val="FFFFFF"/>
              </a:solidFill>
              <a:latin typeface="Jacobs Chronos"/>
            </a:endParaRPr>
          </a:p>
        </p:txBody>
      </p:sp>
      <p:cxnSp>
        <p:nvCxnSpPr>
          <p:cNvPr id="8" name="Straight Connector 7">
            <a:extLst>
              <a:ext uri="{FF2B5EF4-FFF2-40B4-BE49-F238E27FC236}">
                <a16:creationId xmlns:a16="http://schemas.microsoft.com/office/drawing/2014/main" xmlns="" id="{611E7636-01DC-40CA-9BAD-ABDBEE6B7EF3}"/>
              </a:ext>
            </a:extLst>
          </p:cNvPr>
          <p:cNvCxnSpPr/>
          <p:nvPr userDrawn="1"/>
        </p:nvCxnSpPr>
        <p:spPr>
          <a:xfrm>
            <a:off x="240030" y="4663440"/>
            <a:ext cx="864108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85751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ack Cover Red 2">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xmlns="" id="{354D582E-9525-4F01-8272-ED2271BD208D}"/>
              </a:ext>
            </a:extLst>
          </p:cNvPr>
          <p:cNvSpPr/>
          <p:nvPr userDrawn="1"/>
        </p:nvSpPr>
        <p:spPr>
          <a:xfrm>
            <a:off x="0" y="0"/>
            <a:ext cx="9141714" cy="5143500"/>
          </a:xfrm>
          <a:custGeom>
            <a:avLst/>
            <a:gdLst>
              <a:gd name="connsiteX0" fmla="*/ 0 w 12188952"/>
              <a:gd name="connsiteY0" fmla="*/ 0 h 6858000"/>
              <a:gd name="connsiteX1" fmla="*/ 914400 w 12188952"/>
              <a:gd name="connsiteY1" fmla="*/ 0 h 6858000"/>
              <a:gd name="connsiteX2" fmla="*/ 914400 w 12188952"/>
              <a:gd name="connsiteY2" fmla="*/ 5943600 h 6858000"/>
              <a:gd name="connsiteX3" fmla="*/ 12188952 w 12188952"/>
              <a:gd name="connsiteY3" fmla="*/ 5943600 h 6858000"/>
              <a:gd name="connsiteX4" fmla="*/ 12188952 w 12188952"/>
              <a:gd name="connsiteY4" fmla="*/ 6858000 h 6858000"/>
              <a:gd name="connsiteX5" fmla="*/ 914400 w 12188952"/>
              <a:gd name="connsiteY5" fmla="*/ 6858000 h 6858000"/>
              <a:gd name="connsiteX6" fmla="*/ 0 w 12188952"/>
              <a:gd name="connsiteY6" fmla="*/ 6858000 h 6858000"/>
              <a:gd name="connsiteX7" fmla="*/ 0 w 12188952"/>
              <a:gd name="connsiteY7" fmla="*/ 5943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914400" y="0"/>
                </a:lnTo>
                <a:lnTo>
                  <a:pt x="914400" y="5943600"/>
                </a:lnTo>
                <a:lnTo>
                  <a:pt x="12188952" y="5943600"/>
                </a:lnTo>
                <a:lnTo>
                  <a:pt x="12188952" y="6858000"/>
                </a:lnTo>
                <a:lnTo>
                  <a:pt x="914400" y="6858000"/>
                </a:lnTo>
                <a:lnTo>
                  <a:pt x="0" y="6858000"/>
                </a:lnTo>
                <a:lnTo>
                  <a:pt x="0" y="5943600"/>
                </a:lnTo>
                <a:close/>
              </a:path>
            </a:pathLst>
          </a:custGeom>
          <a:solidFill>
            <a:srgbClr val="690A28"/>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66"/>
            <a:endParaRPr lang="en-US" sz="1400" dirty="0">
              <a:solidFill>
                <a:srgbClr val="FFFFFF"/>
              </a:solidFill>
              <a:latin typeface="Jacobs Chronos"/>
            </a:endParaRPr>
          </a:p>
        </p:txBody>
      </p:sp>
      <p:grpSp>
        <p:nvGrpSpPr>
          <p:cNvPr id="4" name="Group 3">
            <a:extLst>
              <a:ext uri="{FF2B5EF4-FFF2-40B4-BE49-F238E27FC236}">
                <a16:creationId xmlns:a16="http://schemas.microsoft.com/office/drawing/2014/main" xmlns="" id="{7673513D-D459-4A26-A468-AB830834F0DA}"/>
              </a:ext>
            </a:extLst>
          </p:cNvPr>
          <p:cNvGrpSpPr/>
          <p:nvPr userDrawn="1"/>
        </p:nvGrpSpPr>
        <p:grpSpPr>
          <a:xfrm>
            <a:off x="685803" y="0"/>
            <a:ext cx="8458199" cy="4457700"/>
            <a:chOff x="922993" y="0"/>
            <a:chExt cx="11265832" cy="5943600"/>
          </a:xfrm>
        </p:grpSpPr>
        <p:sp>
          <p:nvSpPr>
            <p:cNvPr id="5" name="Rectangle 4">
              <a:extLst>
                <a:ext uri="{FF2B5EF4-FFF2-40B4-BE49-F238E27FC236}">
                  <a16:creationId xmlns:a16="http://schemas.microsoft.com/office/drawing/2014/main" xmlns="" id="{54AA3FD8-E160-4267-A6CF-B5C39BC8184E}"/>
                </a:ext>
              </a:extLst>
            </p:cNvPr>
            <p:cNvSpPr/>
            <p:nvPr userDrawn="1"/>
          </p:nvSpPr>
          <p:spPr>
            <a:xfrm>
              <a:off x="922993" y="0"/>
              <a:ext cx="10361686" cy="5943600"/>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dirty="0">
                <a:solidFill>
                  <a:srgbClr val="FFFFFF"/>
                </a:solidFill>
                <a:latin typeface="Jacobs Chronos"/>
              </a:endParaRPr>
            </a:p>
          </p:txBody>
        </p:sp>
        <p:sp>
          <p:nvSpPr>
            <p:cNvPr id="6" name="Rectangle 5">
              <a:extLst>
                <a:ext uri="{FF2B5EF4-FFF2-40B4-BE49-F238E27FC236}">
                  <a16:creationId xmlns:a16="http://schemas.microsoft.com/office/drawing/2014/main" xmlns="" id="{51B6231B-F2C5-45A8-84E7-8D10013D6091}"/>
                </a:ext>
              </a:extLst>
            </p:cNvPr>
            <p:cNvSpPr/>
            <p:nvPr userDrawn="1"/>
          </p:nvSpPr>
          <p:spPr>
            <a:xfrm>
              <a:off x="11246400" y="0"/>
              <a:ext cx="942425" cy="594360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a:solidFill>
                  <a:srgbClr val="FFFFFF"/>
                </a:solidFill>
                <a:latin typeface="Jacobs Chronos"/>
              </a:endParaRPr>
            </a:p>
          </p:txBody>
        </p:sp>
      </p:grpSp>
      <p:pic>
        <p:nvPicPr>
          <p:cNvPr id="7" name="Picture 6">
            <a:extLst>
              <a:ext uri="{FF2B5EF4-FFF2-40B4-BE49-F238E27FC236}">
                <a16:creationId xmlns:a16="http://schemas.microsoft.com/office/drawing/2014/main" xmlns="" id="{73007B45-E4E3-4B47-AF19-2B718561CF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3040" y="4649779"/>
            <a:ext cx="2518875" cy="281106"/>
          </a:xfrm>
          <a:prstGeom prst="rect">
            <a:avLst/>
          </a:prstGeom>
        </p:spPr>
      </p:pic>
      <p:sp>
        <p:nvSpPr>
          <p:cNvPr id="8" name="L-Shape 7">
            <a:extLst>
              <a:ext uri="{FF2B5EF4-FFF2-40B4-BE49-F238E27FC236}">
                <a16:creationId xmlns:a16="http://schemas.microsoft.com/office/drawing/2014/main" xmlns="" id="{70F32F28-55D2-4C6E-8196-5F4902F936A1}"/>
              </a:ext>
            </a:extLst>
          </p:cNvPr>
          <p:cNvSpPr/>
          <p:nvPr userDrawn="1"/>
        </p:nvSpPr>
        <p:spPr>
          <a:xfrm rot="10800000">
            <a:off x="-413" y="4457232"/>
            <a:ext cx="685800" cy="685800"/>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66"/>
            <a:endParaRPr lang="en-AU" sz="1400">
              <a:solidFill>
                <a:srgbClr val="FFFFFF"/>
              </a:solidFill>
              <a:latin typeface="Jacobs Chronos"/>
            </a:endParaRPr>
          </a:p>
        </p:txBody>
      </p:sp>
      <p:sp>
        <p:nvSpPr>
          <p:cNvPr id="10" name="Subtitle 2">
            <a:extLst>
              <a:ext uri="{FF2B5EF4-FFF2-40B4-BE49-F238E27FC236}">
                <a16:creationId xmlns:a16="http://schemas.microsoft.com/office/drawing/2014/main" xmlns="" id="{322109E5-31C3-4DF7-B7D3-A9D2750477B9}"/>
              </a:ext>
            </a:extLst>
          </p:cNvPr>
          <p:cNvSpPr>
            <a:spLocks noGrp="1"/>
          </p:cNvSpPr>
          <p:nvPr>
            <p:ph type="subTitle" idx="1" hasCustomPrompt="1"/>
          </p:nvPr>
        </p:nvSpPr>
        <p:spPr>
          <a:xfrm>
            <a:off x="1167136" y="2983230"/>
            <a:ext cx="6240780" cy="1371600"/>
          </a:xfrm>
          <a:prstGeom prst="rect">
            <a:avLst/>
          </a:prstGeom>
          <a:noFill/>
        </p:spPr>
        <p:txBody>
          <a:bodyPr lIns="68577" tIns="34289" rIns="68577" bIns="34289">
            <a:noAutofit/>
          </a:bodyPr>
          <a:lstStyle>
            <a:lvl1pPr marL="0" indent="0" algn="l">
              <a:buNone/>
              <a:defRPr sz="2100">
                <a:solidFill>
                  <a:schemeClr val="bg1"/>
                </a:solidFill>
              </a:defRPr>
            </a:lvl1pPr>
            <a:lvl2pPr marL="0" indent="0" algn="l">
              <a:spcBef>
                <a:spcPts val="0"/>
              </a:spcBef>
              <a:buNone/>
              <a:defRPr sz="1800">
                <a:solidFill>
                  <a:schemeClr val="bg1"/>
                </a:solidFill>
              </a:defRPr>
            </a:lvl2pPr>
            <a:lvl3pPr marL="685766" indent="0" algn="ctr">
              <a:buNone/>
              <a:defRPr sz="140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Other information, 28pt</a:t>
            </a:r>
          </a:p>
        </p:txBody>
      </p:sp>
      <p:sp>
        <p:nvSpPr>
          <p:cNvPr id="19" name="Text Placeholder 22">
            <a:extLst>
              <a:ext uri="{FF2B5EF4-FFF2-40B4-BE49-F238E27FC236}">
                <a16:creationId xmlns:a16="http://schemas.microsoft.com/office/drawing/2014/main" xmlns="" id="{B7664C22-1578-41A1-AE8B-54B8E10D5AC6}"/>
              </a:ext>
            </a:extLst>
          </p:cNvPr>
          <p:cNvSpPr>
            <a:spLocks noGrp="1"/>
          </p:cNvSpPr>
          <p:nvPr>
            <p:ph type="body" sz="quarter" idx="10" hasCustomPrompt="1"/>
          </p:nvPr>
        </p:nvSpPr>
        <p:spPr>
          <a:xfrm>
            <a:off x="1189436" y="1631158"/>
            <a:ext cx="5828109" cy="1128713"/>
          </a:xfrm>
          <a:prstGeom prst="rect">
            <a:avLst/>
          </a:prstGeom>
        </p:spPr>
        <p:txBody>
          <a:bodyPr lIns="68577" tIns="34289" rIns="68577" bIns="34289" anchor="b"/>
          <a:lstStyle>
            <a:lvl1pPr marL="0" indent="0">
              <a:buFontTx/>
              <a:buNone/>
              <a:defRPr sz="3600" b="1">
                <a:solidFill>
                  <a:schemeClr val="bg1"/>
                </a:solidFill>
              </a:defRPr>
            </a:lvl1pPr>
          </a:lstStyle>
          <a:p>
            <a:pPr lvl="0"/>
            <a:r>
              <a:rPr lang="en-US" dirty="0"/>
              <a:t>Thank You</a:t>
            </a:r>
          </a:p>
        </p:txBody>
      </p:sp>
      <p:grpSp>
        <p:nvGrpSpPr>
          <p:cNvPr id="17" name="Group 16">
            <a:extLst>
              <a:ext uri="{FF2B5EF4-FFF2-40B4-BE49-F238E27FC236}">
                <a16:creationId xmlns:a16="http://schemas.microsoft.com/office/drawing/2014/main" xmlns="" id="{B26140CF-DC17-4C8C-9613-F6EA622E2EE1}"/>
              </a:ext>
            </a:extLst>
          </p:cNvPr>
          <p:cNvGrpSpPr/>
          <p:nvPr userDrawn="1"/>
        </p:nvGrpSpPr>
        <p:grpSpPr>
          <a:xfrm>
            <a:off x="1203933" y="4603022"/>
            <a:ext cx="2340154" cy="307523"/>
            <a:chOff x="1605241" y="6137360"/>
            <a:chExt cx="3120205" cy="410030"/>
          </a:xfrm>
        </p:grpSpPr>
        <p:pic>
          <p:nvPicPr>
            <p:cNvPr id="18" name="Picture 17">
              <a:hlinkClick r:id="rId3"/>
              <a:extLst>
                <a:ext uri="{FF2B5EF4-FFF2-40B4-BE49-F238E27FC236}">
                  <a16:creationId xmlns:a16="http://schemas.microsoft.com/office/drawing/2014/main" xmlns="" id="{A8DE5515-02CC-4B22-8288-37DA506F53B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39053" y="6150970"/>
              <a:ext cx="474898" cy="385741"/>
            </a:xfrm>
            <a:prstGeom prst="rect">
              <a:avLst/>
            </a:prstGeom>
          </p:spPr>
        </p:pic>
        <p:pic>
          <p:nvPicPr>
            <p:cNvPr id="20" name="Picture 19">
              <a:hlinkClick r:id="rId5"/>
              <a:extLst>
                <a:ext uri="{FF2B5EF4-FFF2-40B4-BE49-F238E27FC236}">
                  <a16:creationId xmlns:a16="http://schemas.microsoft.com/office/drawing/2014/main" xmlns="" id="{CC87987D-06AC-4139-AFD5-FFDEE23EB168}"/>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48419" y="6140293"/>
              <a:ext cx="405785" cy="407097"/>
            </a:xfrm>
            <a:prstGeom prst="rect">
              <a:avLst/>
            </a:prstGeom>
          </p:spPr>
        </p:pic>
        <p:pic>
          <p:nvPicPr>
            <p:cNvPr id="21" name="Picture 20">
              <a:hlinkClick r:id="rId7"/>
              <a:extLst>
                <a:ext uri="{FF2B5EF4-FFF2-40B4-BE49-F238E27FC236}">
                  <a16:creationId xmlns:a16="http://schemas.microsoft.com/office/drawing/2014/main" xmlns="" id="{2E39AB28-E36E-4848-9915-D9EC54C4A60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98800" y="6137360"/>
              <a:ext cx="405785" cy="405785"/>
            </a:xfrm>
            <a:prstGeom prst="rect">
              <a:avLst/>
            </a:prstGeom>
          </p:spPr>
        </p:pic>
        <p:pic>
          <p:nvPicPr>
            <p:cNvPr id="22" name="Picture 21">
              <a:hlinkClick r:id="rId9"/>
              <a:extLst>
                <a:ext uri="{FF2B5EF4-FFF2-40B4-BE49-F238E27FC236}">
                  <a16:creationId xmlns:a16="http://schemas.microsoft.com/office/drawing/2014/main" xmlns="" id="{EF2566AC-457C-47FC-B98B-399CB928D7AB}"/>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206428" y="6168337"/>
              <a:ext cx="519018" cy="363722"/>
            </a:xfrm>
            <a:prstGeom prst="rect">
              <a:avLst/>
            </a:prstGeom>
          </p:spPr>
        </p:pic>
        <p:pic>
          <p:nvPicPr>
            <p:cNvPr id="23" name="Picture 22">
              <a:hlinkClick r:id="rId11"/>
              <a:extLst>
                <a:ext uri="{FF2B5EF4-FFF2-40B4-BE49-F238E27FC236}">
                  <a16:creationId xmlns:a16="http://schemas.microsoft.com/office/drawing/2014/main" xmlns="" id="{14D32DF8-E0A0-42B3-8212-CC66345E8340}"/>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05241" y="6188381"/>
              <a:ext cx="359091" cy="354764"/>
            </a:xfrm>
            <a:prstGeom prst="rect">
              <a:avLst/>
            </a:prstGeom>
          </p:spPr>
        </p:pic>
      </p:grpSp>
    </p:spTree>
    <p:extLst>
      <p:ext uri="{BB962C8B-B14F-4D97-AF65-F5344CB8AC3E}">
        <p14:creationId xmlns:p14="http://schemas.microsoft.com/office/powerpoint/2010/main" val="30048355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ack Cover Yellow 2">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xmlns="" id="{C66AA33D-C4BB-4A89-8BAF-869688A033A7}"/>
              </a:ext>
            </a:extLst>
          </p:cNvPr>
          <p:cNvSpPr/>
          <p:nvPr userDrawn="1"/>
        </p:nvSpPr>
        <p:spPr>
          <a:xfrm>
            <a:off x="0" y="0"/>
            <a:ext cx="9141714" cy="5143500"/>
          </a:xfrm>
          <a:custGeom>
            <a:avLst/>
            <a:gdLst>
              <a:gd name="connsiteX0" fmla="*/ 0 w 12188952"/>
              <a:gd name="connsiteY0" fmla="*/ 0 h 6858000"/>
              <a:gd name="connsiteX1" fmla="*/ 914400 w 12188952"/>
              <a:gd name="connsiteY1" fmla="*/ 0 h 6858000"/>
              <a:gd name="connsiteX2" fmla="*/ 914400 w 12188952"/>
              <a:gd name="connsiteY2" fmla="*/ 5943600 h 6858000"/>
              <a:gd name="connsiteX3" fmla="*/ 12188952 w 12188952"/>
              <a:gd name="connsiteY3" fmla="*/ 5943600 h 6858000"/>
              <a:gd name="connsiteX4" fmla="*/ 12188952 w 12188952"/>
              <a:gd name="connsiteY4" fmla="*/ 6858000 h 6858000"/>
              <a:gd name="connsiteX5" fmla="*/ 914400 w 12188952"/>
              <a:gd name="connsiteY5" fmla="*/ 6858000 h 6858000"/>
              <a:gd name="connsiteX6" fmla="*/ 0 w 12188952"/>
              <a:gd name="connsiteY6" fmla="*/ 6858000 h 6858000"/>
              <a:gd name="connsiteX7" fmla="*/ 0 w 12188952"/>
              <a:gd name="connsiteY7" fmla="*/ 5943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914400" y="0"/>
                </a:lnTo>
                <a:lnTo>
                  <a:pt x="914400" y="5943600"/>
                </a:lnTo>
                <a:lnTo>
                  <a:pt x="12188952" y="5943600"/>
                </a:lnTo>
                <a:lnTo>
                  <a:pt x="12188952" y="6858000"/>
                </a:lnTo>
                <a:lnTo>
                  <a:pt x="914400" y="6858000"/>
                </a:lnTo>
                <a:lnTo>
                  <a:pt x="0" y="6858000"/>
                </a:lnTo>
                <a:lnTo>
                  <a:pt x="0" y="5943600"/>
                </a:lnTo>
                <a:close/>
              </a:path>
            </a:pathLst>
          </a:custGeom>
          <a:solidFill>
            <a:srgbClr val="A04B00"/>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66"/>
            <a:endParaRPr lang="en-US" sz="1400" dirty="0">
              <a:solidFill>
                <a:srgbClr val="FFFFFF"/>
              </a:solidFill>
              <a:latin typeface="Jacobs Chronos"/>
            </a:endParaRPr>
          </a:p>
        </p:txBody>
      </p:sp>
      <p:grpSp>
        <p:nvGrpSpPr>
          <p:cNvPr id="4" name="Group 3">
            <a:extLst>
              <a:ext uri="{FF2B5EF4-FFF2-40B4-BE49-F238E27FC236}">
                <a16:creationId xmlns:a16="http://schemas.microsoft.com/office/drawing/2014/main" xmlns="" id="{99C5D12E-DB67-4958-8D99-A3B81751DFE3}"/>
              </a:ext>
            </a:extLst>
          </p:cNvPr>
          <p:cNvGrpSpPr/>
          <p:nvPr userDrawn="1"/>
        </p:nvGrpSpPr>
        <p:grpSpPr>
          <a:xfrm>
            <a:off x="685803" y="0"/>
            <a:ext cx="8458199" cy="4457700"/>
            <a:chOff x="922993" y="0"/>
            <a:chExt cx="11277599" cy="5943600"/>
          </a:xfrm>
        </p:grpSpPr>
        <p:sp>
          <p:nvSpPr>
            <p:cNvPr id="5" name="Rectangle 4">
              <a:extLst>
                <a:ext uri="{FF2B5EF4-FFF2-40B4-BE49-F238E27FC236}">
                  <a16:creationId xmlns:a16="http://schemas.microsoft.com/office/drawing/2014/main" xmlns="" id="{49AD4268-440C-442E-85CA-F84338F78239}"/>
                </a:ext>
              </a:extLst>
            </p:cNvPr>
            <p:cNvSpPr/>
            <p:nvPr userDrawn="1"/>
          </p:nvSpPr>
          <p:spPr>
            <a:xfrm>
              <a:off x="922993" y="0"/>
              <a:ext cx="10361686" cy="5943600"/>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dirty="0">
                <a:solidFill>
                  <a:srgbClr val="FFFFFF"/>
                </a:solidFill>
                <a:latin typeface="Jacobs Chronos"/>
              </a:endParaRPr>
            </a:p>
          </p:txBody>
        </p:sp>
        <p:sp>
          <p:nvSpPr>
            <p:cNvPr id="6" name="Rectangle 5">
              <a:extLst>
                <a:ext uri="{FF2B5EF4-FFF2-40B4-BE49-F238E27FC236}">
                  <a16:creationId xmlns:a16="http://schemas.microsoft.com/office/drawing/2014/main" xmlns="" id="{B5C07D76-D2DD-4B5E-AA3D-4F0D1B92600F}"/>
                </a:ext>
              </a:extLst>
            </p:cNvPr>
            <p:cNvSpPr/>
            <p:nvPr userDrawn="1"/>
          </p:nvSpPr>
          <p:spPr>
            <a:xfrm>
              <a:off x="11246400" y="0"/>
              <a:ext cx="954192" cy="594360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a:solidFill>
                  <a:srgbClr val="FFFFFF"/>
                </a:solidFill>
                <a:latin typeface="Jacobs Chronos"/>
              </a:endParaRPr>
            </a:p>
          </p:txBody>
        </p:sp>
      </p:grpSp>
      <p:pic>
        <p:nvPicPr>
          <p:cNvPr id="7" name="Picture 6">
            <a:extLst>
              <a:ext uri="{FF2B5EF4-FFF2-40B4-BE49-F238E27FC236}">
                <a16:creationId xmlns:a16="http://schemas.microsoft.com/office/drawing/2014/main" xmlns="" id="{60F0C7EC-4198-42B3-87B0-4010357DFA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3040" y="4649779"/>
            <a:ext cx="2518875" cy="281106"/>
          </a:xfrm>
          <a:prstGeom prst="rect">
            <a:avLst/>
          </a:prstGeom>
        </p:spPr>
      </p:pic>
      <p:sp>
        <p:nvSpPr>
          <p:cNvPr id="8" name="L-Shape 7">
            <a:extLst>
              <a:ext uri="{FF2B5EF4-FFF2-40B4-BE49-F238E27FC236}">
                <a16:creationId xmlns:a16="http://schemas.microsoft.com/office/drawing/2014/main" xmlns="" id="{85A3F116-CE8A-4091-B050-6E29E36E1903}"/>
              </a:ext>
            </a:extLst>
          </p:cNvPr>
          <p:cNvSpPr/>
          <p:nvPr userDrawn="1"/>
        </p:nvSpPr>
        <p:spPr>
          <a:xfrm rot="10800000">
            <a:off x="-413" y="4457232"/>
            <a:ext cx="685800" cy="685800"/>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66"/>
            <a:endParaRPr lang="en-AU" sz="1400">
              <a:solidFill>
                <a:srgbClr val="FFFFFF"/>
              </a:solidFill>
              <a:latin typeface="Jacobs Chronos"/>
            </a:endParaRPr>
          </a:p>
        </p:txBody>
      </p:sp>
      <p:sp>
        <p:nvSpPr>
          <p:cNvPr id="10" name="Subtitle 2">
            <a:extLst>
              <a:ext uri="{FF2B5EF4-FFF2-40B4-BE49-F238E27FC236}">
                <a16:creationId xmlns:a16="http://schemas.microsoft.com/office/drawing/2014/main" xmlns="" id="{432F9285-DB4B-4410-B576-0FCBE590FC8F}"/>
              </a:ext>
            </a:extLst>
          </p:cNvPr>
          <p:cNvSpPr>
            <a:spLocks noGrp="1"/>
          </p:cNvSpPr>
          <p:nvPr>
            <p:ph type="subTitle" idx="1" hasCustomPrompt="1"/>
          </p:nvPr>
        </p:nvSpPr>
        <p:spPr>
          <a:xfrm>
            <a:off x="1167136" y="2983230"/>
            <a:ext cx="6240780" cy="1371600"/>
          </a:xfrm>
          <a:prstGeom prst="rect">
            <a:avLst/>
          </a:prstGeom>
          <a:noFill/>
        </p:spPr>
        <p:txBody>
          <a:bodyPr lIns="68577" tIns="34289" rIns="68577" bIns="34289">
            <a:noAutofit/>
          </a:bodyPr>
          <a:lstStyle>
            <a:lvl1pPr marL="0" indent="0" algn="l">
              <a:buNone/>
              <a:defRPr sz="2100">
                <a:solidFill>
                  <a:schemeClr val="tx1"/>
                </a:solidFill>
              </a:defRPr>
            </a:lvl1pPr>
            <a:lvl2pPr marL="0" indent="0" algn="l">
              <a:spcBef>
                <a:spcPts val="0"/>
              </a:spcBef>
              <a:buNone/>
              <a:defRPr sz="1800">
                <a:solidFill>
                  <a:schemeClr val="bg1"/>
                </a:solidFill>
              </a:defRPr>
            </a:lvl2pPr>
            <a:lvl3pPr marL="685766" indent="0" algn="ctr">
              <a:buNone/>
              <a:defRPr sz="140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Other information, 28pt</a:t>
            </a:r>
          </a:p>
        </p:txBody>
      </p:sp>
      <p:sp>
        <p:nvSpPr>
          <p:cNvPr id="17" name="Text Placeholder 22">
            <a:extLst>
              <a:ext uri="{FF2B5EF4-FFF2-40B4-BE49-F238E27FC236}">
                <a16:creationId xmlns:a16="http://schemas.microsoft.com/office/drawing/2014/main" xmlns="" id="{A70E7D44-B911-4FA0-9BB8-9D8E54408AFB}"/>
              </a:ext>
            </a:extLst>
          </p:cNvPr>
          <p:cNvSpPr>
            <a:spLocks noGrp="1"/>
          </p:cNvSpPr>
          <p:nvPr>
            <p:ph type="body" sz="quarter" idx="10" hasCustomPrompt="1"/>
          </p:nvPr>
        </p:nvSpPr>
        <p:spPr>
          <a:xfrm>
            <a:off x="1189436" y="1631158"/>
            <a:ext cx="5828109" cy="1128713"/>
          </a:xfrm>
          <a:prstGeom prst="rect">
            <a:avLst/>
          </a:prstGeom>
        </p:spPr>
        <p:txBody>
          <a:bodyPr lIns="68577" tIns="34289" rIns="68577" bIns="34289" anchor="b"/>
          <a:lstStyle>
            <a:lvl1pPr marL="0" indent="0">
              <a:buFontTx/>
              <a:buNone/>
              <a:defRPr sz="3600" b="1">
                <a:solidFill>
                  <a:schemeClr val="tx1"/>
                </a:solidFill>
              </a:defRPr>
            </a:lvl1pPr>
          </a:lstStyle>
          <a:p>
            <a:pPr lvl="0"/>
            <a:r>
              <a:rPr lang="en-US" dirty="0"/>
              <a:t>Thank You</a:t>
            </a:r>
          </a:p>
        </p:txBody>
      </p:sp>
      <p:grpSp>
        <p:nvGrpSpPr>
          <p:cNvPr id="18" name="Group 17">
            <a:extLst>
              <a:ext uri="{FF2B5EF4-FFF2-40B4-BE49-F238E27FC236}">
                <a16:creationId xmlns:a16="http://schemas.microsoft.com/office/drawing/2014/main" xmlns="" id="{12C11AF5-FE73-497F-836F-C894AEFF5F39}"/>
              </a:ext>
            </a:extLst>
          </p:cNvPr>
          <p:cNvGrpSpPr/>
          <p:nvPr userDrawn="1"/>
        </p:nvGrpSpPr>
        <p:grpSpPr>
          <a:xfrm>
            <a:off x="1203933" y="4603022"/>
            <a:ext cx="2340154" cy="307523"/>
            <a:chOff x="1605241" y="6137360"/>
            <a:chExt cx="3120205" cy="410030"/>
          </a:xfrm>
        </p:grpSpPr>
        <p:pic>
          <p:nvPicPr>
            <p:cNvPr id="19" name="Picture 18">
              <a:hlinkClick r:id="rId3"/>
              <a:extLst>
                <a:ext uri="{FF2B5EF4-FFF2-40B4-BE49-F238E27FC236}">
                  <a16:creationId xmlns:a16="http://schemas.microsoft.com/office/drawing/2014/main" xmlns="" id="{1ACAB1A4-7FC3-4BCB-84EB-7796CAECF65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39053" y="6150970"/>
              <a:ext cx="474898" cy="385741"/>
            </a:xfrm>
            <a:prstGeom prst="rect">
              <a:avLst/>
            </a:prstGeom>
          </p:spPr>
        </p:pic>
        <p:pic>
          <p:nvPicPr>
            <p:cNvPr id="20" name="Picture 19">
              <a:hlinkClick r:id="rId5"/>
              <a:extLst>
                <a:ext uri="{FF2B5EF4-FFF2-40B4-BE49-F238E27FC236}">
                  <a16:creationId xmlns:a16="http://schemas.microsoft.com/office/drawing/2014/main" xmlns="" id="{1DC4B5B5-BC11-4D71-9E17-495F3B425065}"/>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48419" y="6140293"/>
              <a:ext cx="405785" cy="407097"/>
            </a:xfrm>
            <a:prstGeom prst="rect">
              <a:avLst/>
            </a:prstGeom>
          </p:spPr>
        </p:pic>
        <p:pic>
          <p:nvPicPr>
            <p:cNvPr id="21" name="Picture 20">
              <a:hlinkClick r:id="rId7"/>
              <a:extLst>
                <a:ext uri="{FF2B5EF4-FFF2-40B4-BE49-F238E27FC236}">
                  <a16:creationId xmlns:a16="http://schemas.microsoft.com/office/drawing/2014/main" xmlns="" id="{99FCB893-18C3-498D-AB19-425857B0910F}"/>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98800" y="6137360"/>
              <a:ext cx="405785" cy="405785"/>
            </a:xfrm>
            <a:prstGeom prst="rect">
              <a:avLst/>
            </a:prstGeom>
          </p:spPr>
        </p:pic>
        <p:pic>
          <p:nvPicPr>
            <p:cNvPr id="22" name="Picture 21">
              <a:hlinkClick r:id="rId9"/>
              <a:extLst>
                <a:ext uri="{FF2B5EF4-FFF2-40B4-BE49-F238E27FC236}">
                  <a16:creationId xmlns:a16="http://schemas.microsoft.com/office/drawing/2014/main" xmlns="" id="{8E1273C0-53AE-40A9-9B1A-2F1BF4EBD1E3}"/>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206428" y="6168337"/>
              <a:ext cx="519018" cy="363722"/>
            </a:xfrm>
            <a:prstGeom prst="rect">
              <a:avLst/>
            </a:prstGeom>
          </p:spPr>
        </p:pic>
        <p:pic>
          <p:nvPicPr>
            <p:cNvPr id="23" name="Picture 22">
              <a:hlinkClick r:id="rId11"/>
              <a:extLst>
                <a:ext uri="{FF2B5EF4-FFF2-40B4-BE49-F238E27FC236}">
                  <a16:creationId xmlns:a16="http://schemas.microsoft.com/office/drawing/2014/main" xmlns="" id="{4C05C6EA-029A-4D4E-9AE5-5F7BCFC6526E}"/>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05241" y="6188381"/>
              <a:ext cx="359091" cy="354764"/>
            </a:xfrm>
            <a:prstGeom prst="rect">
              <a:avLst/>
            </a:prstGeom>
          </p:spPr>
        </p:pic>
      </p:grpSp>
    </p:spTree>
    <p:extLst>
      <p:ext uri="{BB962C8B-B14F-4D97-AF65-F5344CB8AC3E}">
        <p14:creationId xmlns:p14="http://schemas.microsoft.com/office/powerpoint/2010/main" val="11539415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ack Cover Green 2">
    <p:spTree>
      <p:nvGrpSpPr>
        <p:cNvPr id="1" name=""/>
        <p:cNvGrpSpPr/>
        <p:nvPr/>
      </p:nvGrpSpPr>
      <p:grpSpPr>
        <a:xfrm>
          <a:off x="0" y="0"/>
          <a:ext cx="0" cy="0"/>
          <a:chOff x="0" y="0"/>
          <a:chExt cx="0" cy="0"/>
        </a:xfrm>
      </p:grpSpPr>
      <p:sp>
        <p:nvSpPr>
          <p:cNvPr id="3" name="Freeform: Shape 2">
            <a:extLst>
              <a:ext uri="{FF2B5EF4-FFF2-40B4-BE49-F238E27FC236}">
                <a16:creationId xmlns:a16="http://schemas.microsoft.com/office/drawing/2014/main" xmlns="" id="{FD3F75BC-4A92-41D5-A8DA-D3E84975C934}"/>
              </a:ext>
            </a:extLst>
          </p:cNvPr>
          <p:cNvSpPr/>
          <p:nvPr userDrawn="1"/>
        </p:nvSpPr>
        <p:spPr>
          <a:xfrm>
            <a:off x="0" y="0"/>
            <a:ext cx="9141714" cy="5143500"/>
          </a:xfrm>
          <a:custGeom>
            <a:avLst/>
            <a:gdLst>
              <a:gd name="connsiteX0" fmla="*/ 0 w 12188952"/>
              <a:gd name="connsiteY0" fmla="*/ 0 h 6858000"/>
              <a:gd name="connsiteX1" fmla="*/ 914400 w 12188952"/>
              <a:gd name="connsiteY1" fmla="*/ 0 h 6858000"/>
              <a:gd name="connsiteX2" fmla="*/ 914400 w 12188952"/>
              <a:gd name="connsiteY2" fmla="*/ 5943600 h 6858000"/>
              <a:gd name="connsiteX3" fmla="*/ 12188952 w 12188952"/>
              <a:gd name="connsiteY3" fmla="*/ 5943600 h 6858000"/>
              <a:gd name="connsiteX4" fmla="*/ 12188952 w 12188952"/>
              <a:gd name="connsiteY4" fmla="*/ 6858000 h 6858000"/>
              <a:gd name="connsiteX5" fmla="*/ 914400 w 12188952"/>
              <a:gd name="connsiteY5" fmla="*/ 6858000 h 6858000"/>
              <a:gd name="connsiteX6" fmla="*/ 0 w 12188952"/>
              <a:gd name="connsiteY6" fmla="*/ 6858000 h 6858000"/>
              <a:gd name="connsiteX7" fmla="*/ 0 w 12188952"/>
              <a:gd name="connsiteY7" fmla="*/ 59436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0" y="0"/>
                </a:moveTo>
                <a:lnTo>
                  <a:pt x="914400" y="0"/>
                </a:lnTo>
                <a:lnTo>
                  <a:pt x="914400" y="5943600"/>
                </a:lnTo>
                <a:lnTo>
                  <a:pt x="12188952" y="5943600"/>
                </a:lnTo>
                <a:lnTo>
                  <a:pt x="12188952" y="6858000"/>
                </a:lnTo>
                <a:lnTo>
                  <a:pt x="914400" y="6858000"/>
                </a:lnTo>
                <a:lnTo>
                  <a:pt x="0" y="6858000"/>
                </a:lnTo>
                <a:lnTo>
                  <a:pt x="0" y="5943600"/>
                </a:lnTo>
                <a:close/>
              </a:path>
            </a:pathLst>
          </a:custGeom>
          <a:solidFill>
            <a:srgbClr val="003C2D"/>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66"/>
            <a:endParaRPr lang="en-US" sz="1400" dirty="0">
              <a:solidFill>
                <a:srgbClr val="FFFFFF"/>
              </a:solidFill>
              <a:latin typeface="Jacobs Chronos"/>
            </a:endParaRPr>
          </a:p>
        </p:txBody>
      </p:sp>
      <p:grpSp>
        <p:nvGrpSpPr>
          <p:cNvPr id="4" name="Group 3">
            <a:extLst>
              <a:ext uri="{FF2B5EF4-FFF2-40B4-BE49-F238E27FC236}">
                <a16:creationId xmlns:a16="http://schemas.microsoft.com/office/drawing/2014/main" xmlns="" id="{4FA705DD-56ED-4F54-AA91-35E616D4BC13}"/>
              </a:ext>
            </a:extLst>
          </p:cNvPr>
          <p:cNvGrpSpPr/>
          <p:nvPr userDrawn="1"/>
        </p:nvGrpSpPr>
        <p:grpSpPr>
          <a:xfrm>
            <a:off x="685803" y="0"/>
            <a:ext cx="8458199" cy="4457700"/>
            <a:chOff x="922993" y="0"/>
            <a:chExt cx="11265832" cy="5943600"/>
          </a:xfrm>
        </p:grpSpPr>
        <p:sp>
          <p:nvSpPr>
            <p:cNvPr id="5" name="Rectangle 4">
              <a:extLst>
                <a:ext uri="{FF2B5EF4-FFF2-40B4-BE49-F238E27FC236}">
                  <a16:creationId xmlns:a16="http://schemas.microsoft.com/office/drawing/2014/main" xmlns="" id="{CA983449-2E0B-43CA-9BC5-182C2EF5B47E}"/>
                </a:ext>
              </a:extLst>
            </p:cNvPr>
            <p:cNvSpPr/>
            <p:nvPr userDrawn="1"/>
          </p:nvSpPr>
          <p:spPr>
            <a:xfrm>
              <a:off x="922993" y="0"/>
              <a:ext cx="10361686" cy="5943600"/>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dirty="0">
                <a:solidFill>
                  <a:srgbClr val="FFFFFF"/>
                </a:solidFill>
                <a:latin typeface="Jacobs Chronos"/>
              </a:endParaRPr>
            </a:p>
          </p:txBody>
        </p:sp>
        <p:sp>
          <p:nvSpPr>
            <p:cNvPr id="6" name="Rectangle 5">
              <a:extLst>
                <a:ext uri="{FF2B5EF4-FFF2-40B4-BE49-F238E27FC236}">
                  <a16:creationId xmlns:a16="http://schemas.microsoft.com/office/drawing/2014/main" xmlns="" id="{F53DDF91-51BF-4D32-98B7-15240757038B}"/>
                </a:ext>
              </a:extLst>
            </p:cNvPr>
            <p:cNvSpPr/>
            <p:nvPr userDrawn="1"/>
          </p:nvSpPr>
          <p:spPr>
            <a:xfrm>
              <a:off x="11246400" y="0"/>
              <a:ext cx="942425" cy="5943600"/>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66"/>
              <a:endParaRPr lang="en-US" sz="1400">
                <a:solidFill>
                  <a:srgbClr val="FFFFFF"/>
                </a:solidFill>
                <a:latin typeface="Jacobs Chronos"/>
              </a:endParaRPr>
            </a:p>
          </p:txBody>
        </p:sp>
      </p:grpSp>
      <p:pic>
        <p:nvPicPr>
          <p:cNvPr id="7" name="Picture 6">
            <a:extLst>
              <a:ext uri="{FF2B5EF4-FFF2-40B4-BE49-F238E27FC236}">
                <a16:creationId xmlns:a16="http://schemas.microsoft.com/office/drawing/2014/main" xmlns="" id="{5BF651FB-2EEE-4CEC-AB1F-9990F441AE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83040" y="4649779"/>
            <a:ext cx="2518875" cy="281106"/>
          </a:xfrm>
          <a:prstGeom prst="rect">
            <a:avLst/>
          </a:prstGeom>
        </p:spPr>
      </p:pic>
      <p:sp>
        <p:nvSpPr>
          <p:cNvPr id="8" name="L-Shape 7">
            <a:extLst>
              <a:ext uri="{FF2B5EF4-FFF2-40B4-BE49-F238E27FC236}">
                <a16:creationId xmlns:a16="http://schemas.microsoft.com/office/drawing/2014/main" xmlns="" id="{2A89CD49-FA2A-4E24-964A-A7AC94506A47}"/>
              </a:ext>
            </a:extLst>
          </p:cNvPr>
          <p:cNvSpPr/>
          <p:nvPr userDrawn="1"/>
        </p:nvSpPr>
        <p:spPr>
          <a:xfrm rot="10800000">
            <a:off x="-413" y="4457232"/>
            <a:ext cx="685800" cy="685800"/>
          </a:xfrm>
          <a:prstGeom prst="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7" tIns="34289" rIns="68577" bIns="34289" rtlCol="0" anchor="ctr"/>
          <a:lstStyle/>
          <a:p>
            <a:pPr algn="ctr" defTabSz="685766"/>
            <a:endParaRPr lang="en-AU" sz="1400">
              <a:solidFill>
                <a:srgbClr val="FFFFFF"/>
              </a:solidFill>
              <a:latin typeface="Jacobs Chronos"/>
            </a:endParaRPr>
          </a:p>
        </p:txBody>
      </p:sp>
      <p:sp>
        <p:nvSpPr>
          <p:cNvPr id="10" name="Subtitle 2">
            <a:extLst>
              <a:ext uri="{FF2B5EF4-FFF2-40B4-BE49-F238E27FC236}">
                <a16:creationId xmlns:a16="http://schemas.microsoft.com/office/drawing/2014/main" xmlns="" id="{DA80CB3F-B139-4AA5-868D-E62A3A2A8230}"/>
              </a:ext>
            </a:extLst>
          </p:cNvPr>
          <p:cNvSpPr>
            <a:spLocks noGrp="1"/>
          </p:cNvSpPr>
          <p:nvPr>
            <p:ph type="subTitle" idx="1" hasCustomPrompt="1"/>
          </p:nvPr>
        </p:nvSpPr>
        <p:spPr>
          <a:xfrm>
            <a:off x="1167136" y="2983230"/>
            <a:ext cx="6240780" cy="1371600"/>
          </a:xfrm>
          <a:prstGeom prst="rect">
            <a:avLst/>
          </a:prstGeom>
          <a:noFill/>
        </p:spPr>
        <p:txBody>
          <a:bodyPr lIns="68577" tIns="34289" rIns="68577" bIns="34289">
            <a:noAutofit/>
          </a:bodyPr>
          <a:lstStyle>
            <a:lvl1pPr marL="0" indent="0" algn="l">
              <a:buNone/>
              <a:defRPr sz="2100">
                <a:solidFill>
                  <a:schemeClr val="bg1"/>
                </a:solidFill>
              </a:defRPr>
            </a:lvl1pPr>
            <a:lvl2pPr marL="0" indent="0" algn="l">
              <a:spcBef>
                <a:spcPts val="0"/>
              </a:spcBef>
              <a:buNone/>
              <a:defRPr sz="1800">
                <a:solidFill>
                  <a:schemeClr val="bg1"/>
                </a:solidFill>
              </a:defRPr>
            </a:lvl2pPr>
            <a:lvl3pPr marL="685766" indent="0" algn="ctr">
              <a:buNone/>
              <a:defRPr sz="140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dirty="0"/>
              <a:t>Other information, 28pt</a:t>
            </a:r>
          </a:p>
        </p:txBody>
      </p:sp>
      <p:sp>
        <p:nvSpPr>
          <p:cNvPr id="17" name="Text Placeholder 22">
            <a:extLst>
              <a:ext uri="{FF2B5EF4-FFF2-40B4-BE49-F238E27FC236}">
                <a16:creationId xmlns:a16="http://schemas.microsoft.com/office/drawing/2014/main" xmlns="" id="{19715368-2B09-42B3-B040-029DBA29CDAE}"/>
              </a:ext>
            </a:extLst>
          </p:cNvPr>
          <p:cNvSpPr>
            <a:spLocks noGrp="1"/>
          </p:cNvSpPr>
          <p:nvPr>
            <p:ph type="body" sz="quarter" idx="10" hasCustomPrompt="1"/>
          </p:nvPr>
        </p:nvSpPr>
        <p:spPr>
          <a:xfrm>
            <a:off x="1189436" y="1631158"/>
            <a:ext cx="5828109" cy="1128713"/>
          </a:xfrm>
          <a:prstGeom prst="rect">
            <a:avLst/>
          </a:prstGeom>
        </p:spPr>
        <p:txBody>
          <a:bodyPr lIns="68577" tIns="34289" rIns="68577" bIns="34289" anchor="b"/>
          <a:lstStyle>
            <a:lvl1pPr marL="0" indent="0">
              <a:buFontTx/>
              <a:buNone/>
              <a:defRPr sz="3600" b="1">
                <a:solidFill>
                  <a:schemeClr val="bg1"/>
                </a:solidFill>
              </a:defRPr>
            </a:lvl1pPr>
          </a:lstStyle>
          <a:p>
            <a:pPr lvl="0"/>
            <a:r>
              <a:rPr lang="en-US" dirty="0"/>
              <a:t>Thank You</a:t>
            </a:r>
          </a:p>
        </p:txBody>
      </p:sp>
      <p:grpSp>
        <p:nvGrpSpPr>
          <p:cNvPr id="18" name="Group 17">
            <a:extLst>
              <a:ext uri="{FF2B5EF4-FFF2-40B4-BE49-F238E27FC236}">
                <a16:creationId xmlns:a16="http://schemas.microsoft.com/office/drawing/2014/main" xmlns="" id="{01EDC421-108E-4B62-8C43-E5D1190D267C}"/>
              </a:ext>
            </a:extLst>
          </p:cNvPr>
          <p:cNvGrpSpPr/>
          <p:nvPr userDrawn="1"/>
        </p:nvGrpSpPr>
        <p:grpSpPr>
          <a:xfrm>
            <a:off x="1203933" y="4603022"/>
            <a:ext cx="2340154" cy="307523"/>
            <a:chOff x="1605241" y="6137360"/>
            <a:chExt cx="3120205" cy="410030"/>
          </a:xfrm>
        </p:grpSpPr>
        <p:pic>
          <p:nvPicPr>
            <p:cNvPr id="19" name="Picture 18">
              <a:hlinkClick r:id="rId3"/>
              <a:extLst>
                <a:ext uri="{FF2B5EF4-FFF2-40B4-BE49-F238E27FC236}">
                  <a16:creationId xmlns:a16="http://schemas.microsoft.com/office/drawing/2014/main" xmlns="" id="{B341D8EE-A808-4BD8-9630-3245EFD5EA1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39053" y="6150970"/>
              <a:ext cx="474898" cy="385741"/>
            </a:xfrm>
            <a:prstGeom prst="rect">
              <a:avLst/>
            </a:prstGeom>
          </p:spPr>
        </p:pic>
        <p:pic>
          <p:nvPicPr>
            <p:cNvPr id="20" name="Picture 19">
              <a:hlinkClick r:id="rId5"/>
              <a:extLst>
                <a:ext uri="{FF2B5EF4-FFF2-40B4-BE49-F238E27FC236}">
                  <a16:creationId xmlns:a16="http://schemas.microsoft.com/office/drawing/2014/main" xmlns="" id="{A79C7CD1-7957-4418-8E75-AAEDC511CB1F}"/>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548419" y="6140293"/>
              <a:ext cx="405785" cy="407097"/>
            </a:xfrm>
            <a:prstGeom prst="rect">
              <a:avLst/>
            </a:prstGeom>
          </p:spPr>
        </p:pic>
        <p:pic>
          <p:nvPicPr>
            <p:cNvPr id="21" name="Picture 20">
              <a:hlinkClick r:id="rId7"/>
              <a:extLst>
                <a:ext uri="{FF2B5EF4-FFF2-40B4-BE49-F238E27FC236}">
                  <a16:creationId xmlns:a16="http://schemas.microsoft.com/office/drawing/2014/main" xmlns="" id="{E3765027-D74F-42AC-9D81-44A69DB1AE15}"/>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198800" y="6137360"/>
              <a:ext cx="405785" cy="405785"/>
            </a:xfrm>
            <a:prstGeom prst="rect">
              <a:avLst/>
            </a:prstGeom>
          </p:spPr>
        </p:pic>
        <p:pic>
          <p:nvPicPr>
            <p:cNvPr id="22" name="Picture 21">
              <a:hlinkClick r:id="rId9"/>
              <a:extLst>
                <a:ext uri="{FF2B5EF4-FFF2-40B4-BE49-F238E27FC236}">
                  <a16:creationId xmlns:a16="http://schemas.microsoft.com/office/drawing/2014/main" xmlns="" id="{14567F00-7898-4CF9-B03A-7F65CA6617B6}"/>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4206428" y="6168337"/>
              <a:ext cx="519018" cy="363722"/>
            </a:xfrm>
            <a:prstGeom prst="rect">
              <a:avLst/>
            </a:prstGeom>
          </p:spPr>
        </p:pic>
        <p:pic>
          <p:nvPicPr>
            <p:cNvPr id="23" name="Picture 22">
              <a:hlinkClick r:id="rId11"/>
              <a:extLst>
                <a:ext uri="{FF2B5EF4-FFF2-40B4-BE49-F238E27FC236}">
                  <a16:creationId xmlns:a16="http://schemas.microsoft.com/office/drawing/2014/main" xmlns="" id="{957700C5-8F61-4A9E-8B20-7F0287031760}"/>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05241" y="6188381"/>
              <a:ext cx="359091" cy="354764"/>
            </a:xfrm>
            <a:prstGeom prst="rect">
              <a:avLst/>
            </a:prstGeom>
          </p:spPr>
        </p:pic>
      </p:grpSp>
    </p:spTree>
    <p:extLst>
      <p:ext uri="{BB962C8B-B14F-4D97-AF65-F5344CB8AC3E}">
        <p14:creationId xmlns:p14="http://schemas.microsoft.com/office/powerpoint/2010/main" val="34123853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77647A1-46B3-4E57-B95B-49A623882F9E}" type="datetimeFigureOut">
              <a:rPr lang="en-GB" smtClean="0">
                <a:solidFill>
                  <a:prstClr val="black">
                    <a:tint val="75000"/>
                  </a:prstClr>
                </a:solidFill>
                <a:latin typeface="Calibri"/>
              </a:rPr>
              <a:pPr/>
              <a:t>10/02/2020</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a:xfrm>
            <a:off x="6300192" y="4767263"/>
            <a:ext cx="2133600" cy="273844"/>
          </a:xfrm>
        </p:spPr>
        <p:txBody>
          <a:bodyPr/>
          <a:lstStyle/>
          <a:p>
            <a:fld id="{BCF64411-6CB5-43CE-9E22-66B9BD54A0C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176260351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77647A1-46B3-4E57-B95B-49A623882F9E}" type="datetimeFigureOut">
              <a:rPr lang="en-GB" smtClean="0">
                <a:solidFill>
                  <a:prstClr val="black">
                    <a:tint val="75000"/>
                  </a:prstClr>
                </a:solidFill>
                <a:latin typeface="Calibri"/>
              </a:rPr>
              <a:pPr/>
              <a:t>10/02/2020</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CF64411-6CB5-43CE-9E22-66B9BD54A0C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88058407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7647A1-46B3-4E57-B95B-49A623882F9E}" type="datetimeFigureOut">
              <a:rPr lang="en-GB" smtClean="0">
                <a:solidFill>
                  <a:prstClr val="black">
                    <a:tint val="75000"/>
                  </a:prstClr>
                </a:solidFill>
                <a:latin typeface="Calibri"/>
              </a:rPr>
              <a:pPr/>
              <a:t>10/02/2020</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CF64411-6CB5-43CE-9E22-66B9BD54A0C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438799440"/>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77647A1-46B3-4E57-B95B-49A623882F9E}" type="datetimeFigureOut">
              <a:rPr lang="en-GB" smtClean="0">
                <a:solidFill>
                  <a:prstClr val="black">
                    <a:tint val="75000"/>
                  </a:prstClr>
                </a:solidFill>
                <a:latin typeface="Calibri"/>
              </a:rPr>
              <a:pPr/>
              <a:t>10/02/2020</a:t>
            </a:fld>
            <a:endParaRPr lang="en-GB">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GB">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CF64411-6CB5-43CE-9E22-66B9BD54A0C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57053953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77647A1-46B3-4E57-B95B-49A623882F9E}" type="datetimeFigureOut">
              <a:rPr lang="en-GB" smtClean="0">
                <a:solidFill>
                  <a:prstClr val="black">
                    <a:tint val="75000"/>
                  </a:prstClr>
                </a:solidFill>
                <a:latin typeface="Calibri"/>
              </a:rPr>
              <a:pPr/>
              <a:t>10/02/2020</a:t>
            </a:fld>
            <a:endParaRPr lang="en-GB">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GB">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BCF64411-6CB5-43CE-9E22-66B9BD54A0C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112571129"/>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77647A1-46B3-4E57-B95B-49A623882F9E}" type="datetimeFigureOut">
              <a:rPr lang="en-GB" smtClean="0">
                <a:solidFill>
                  <a:prstClr val="black">
                    <a:tint val="75000"/>
                  </a:prstClr>
                </a:solidFill>
                <a:latin typeface="Calibri"/>
              </a:rPr>
              <a:pPr/>
              <a:t>10/02/2020</a:t>
            </a:fld>
            <a:endParaRPr lang="en-GB">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GB">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BCF64411-6CB5-43CE-9E22-66B9BD54A0C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213519998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7647A1-46B3-4E57-B95B-49A623882F9E}" type="datetimeFigureOut">
              <a:rPr lang="en-GB" smtClean="0">
                <a:solidFill>
                  <a:prstClr val="black">
                    <a:tint val="75000"/>
                  </a:prstClr>
                </a:solidFill>
                <a:latin typeface="Calibri"/>
              </a:rPr>
              <a:pPr/>
              <a:t>10/02/2020</a:t>
            </a:fld>
            <a:endParaRPr lang="en-GB">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GB">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BCF64411-6CB5-43CE-9E22-66B9BD54A0C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32278793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Blu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xmlns=""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a16="http://schemas.microsoft.com/office/drawing/2014/main" xmlns=""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a16="http://schemas.microsoft.com/office/drawing/2014/main" xmlns="" id="{E465AAE8-1348-4C39-A60F-D29A796686F0}"/>
              </a:ext>
            </a:extLst>
          </p:cNvPr>
          <p:cNvSpPr>
            <a:spLocks noGrp="1"/>
          </p:cNvSpPr>
          <p:nvPr>
            <p:ph type="body" sz="quarter" idx="12"/>
          </p:nvPr>
        </p:nvSpPr>
        <p:spPr>
          <a:xfrm>
            <a:off x="239792" y="932261"/>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a:extLst>
              <a:ext uri="{FF2B5EF4-FFF2-40B4-BE49-F238E27FC236}">
                <a16:creationId xmlns:a16="http://schemas.microsoft.com/office/drawing/2014/main" xmlns="" id="{EED51E53-C704-4648-A432-C3D579C368E5}"/>
              </a:ext>
            </a:extLst>
          </p:cNvPr>
          <p:cNvGrpSpPr/>
          <p:nvPr userDrawn="1"/>
        </p:nvGrpSpPr>
        <p:grpSpPr>
          <a:xfrm>
            <a:off x="0" y="-2"/>
            <a:ext cx="137160" cy="5143502"/>
            <a:chOff x="0" y="-2"/>
            <a:chExt cx="182880" cy="6858002"/>
          </a:xfrm>
        </p:grpSpPr>
        <p:sp>
          <p:nvSpPr>
            <p:cNvPr id="11" name="Rectangle 10">
              <a:extLst>
                <a:ext uri="{FF2B5EF4-FFF2-40B4-BE49-F238E27FC236}">
                  <a16:creationId xmlns:a16="http://schemas.microsoft.com/office/drawing/2014/main" xmlns="" id="{EADC94DF-CF22-48A4-BA0A-C4C38A013B84}"/>
                </a:ext>
              </a:extLst>
            </p:cNvPr>
            <p:cNvSpPr/>
            <p:nvPr userDrawn="1"/>
          </p:nvSpPr>
          <p:spPr>
            <a:xfrm>
              <a:off x="0" y="6210887"/>
              <a:ext cx="182880" cy="647113"/>
            </a:xfrm>
            <a:prstGeom prst="rect">
              <a:avLst/>
            </a:prstGeom>
            <a:solidFill>
              <a:srgbClr val="5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2" name="Rectangle 11">
              <a:extLst>
                <a:ext uri="{FF2B5EF4-FFF2-40B4-BE49-F238E27FC236}">
                  <a16:creationId xmlns:a16="http://schemas.microsoft.com/office/drawing/2014/main" xmlns="" id="{52AFE780-91D7-411E-9616-15D5F7F95B48}"/>
                </a:ext>
              </a:extLst>
            </p:cNvPr>
            <p:cNvSpPr/>
            <p:nvPr userDrawn="1"/>
          </p:nvSpPr>
          <p:spPr>
            <a:xfrm>
              <a:off x="0" y="-2"/>
              <a:ext cx="182880" cy="457200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3" name="Rectangle 12">
              <a:extLst>
                <a:ext uri="{FF2B5EF4-FFF2-40B4-BE49-F238E27FC236}">
                  <a16:creationId xmlns:a16="http://schemas.microsoft.com/office/drawing/2014/main" xmlns="" id="{18CE3C64-85E4-4847-9D32-67A911A0EBFE}"/>
                </a:ext>
              </a:extLst>
            </p:cNvPr>
            <p:cNvSpPr/>
            <p:nvPr userDrawn="1"/>
          </p:nvSpPr>
          <p:spPr>
            <a:xfrm>
              <a:off x="0" y="4517053"/>
              <a:ext cx="182880" cy="1709928"/>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grpSp>
    </p:spTree>
    <p:extLst>
      <p:ext uri="{BB962C8B-B14F-4D97-AF65-F5344CB8AC3E}">
        <p14:creationId xmlns:p14="http://schemas.microsoft.com/office/powerpoint/2010/main" val="20283402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7647A1-46B3-4E57-B95B-49A623882F9E}" type="datetimeFigureOut">
              <a:rPr lang="en-GB" smtClean="0">
                <a:solidFill>
                  <a:prstClr val="black">
                    <a:tint val="75000"/>
                  </a:prstClr>
                </a:solidFill>
                <a:latin typeface="Calibri"/>
              </a:rPr>
              <a:pPr/>
              <a:t>10/02/2020</a:t>
            </a:fld>
            <a:endParaRPr lang="en-GB">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GB">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CF64411-6CB5-43CE-9E22-66B9BD54A0C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31150364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7647A1-46B3-4E57-B95B-49A623882F9E}" type="datetimeFigureOut">
              <a:rPr lang="en-GB" smtClean="0">
                <a:solidFill>
                  <a:prstClr val="black">
                    <a:tint val="75000"/>
                  </a:prstClr>
                </a:solidFill>
                <a:latin typeface="Calibri"/>
              </a:rPr>
              <a:pPr/>
              <a:t>10/02/2020</a:t>
            </a:fld>
            <a:endParaRPr lang="en-GB">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GB">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BCF64411-6CB5-43CE-9E22-66B9BD54A0C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35024101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77647A1-46B3-4E57-B95B-49A623882F9E}" type="datetimeFigureOut">
              <a:rPr lang="en-GB" smtClean="0">
                <a:solidFill>
                  <a:prstClr val="black">
                    <a:tint val="75000"/>
                  </a:prstClr>
                </a:solidFill>
                <a:latin typeface="Calibri"/>
              </a:rPr>
              <a:pPr/>
              <a:t>10/02/2020</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CF64411-6CB5-43CE-9E22-66B9BD54A0C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11410172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77647A1-46B3-4E57-B95B-49A623882F9E}" type="datetimeFigureOut">
              <a:rPr lang="en-GB" smtClean="0">
                <a:solidFill>
                  <a:prstClr val="black">
                    <a:tint val="75000"/>
                  </a:prstClr>
                </a:solidFill>
                <a:latin typeface="Calibri"/>
              </a:rPr>
              <a:pPr/>
              <a:t>10/02/2020</a:t>
            </a:fld>
            <a:endParaRPr lang="en-GB">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GB">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CF64411-6CB5-43CE-9E22-66B9BD54A0C5}" type="slidenum">
              <a:rPr lang="en-GB" smtClean="0">
                <a:solidFill>
                  <a:prstClr val="black">
                    <a:tint val="75000"/>
                  </a:prstClr>
                </a:solidFill>
                <a:latin typeface="Calibri"/>
              </a:rPr>
              <a:pPr/>
              <a:t>‹#›</a:t>
            </a:fld>
            <a:endParaRPr lang="en-GB">
              <a:solidFill>
                <a:prstClr val="black">
                  <a:tint val="75000"/>
                </a:prstClr>
              </a:solidFill>
              <a:latin typeface="Calibri"/>
            </a:endParaRPr>
          </a:p>
        </p:txBody>
      </p:sp>
    </p:spTree>
    <p:extLst>
      <p:ext uri="{BB962C8B-B14F-4D97-AF65-F5344CB8AC3E}">
        <p14:creationId xmlns:p14="http://schemas.microsoft.com/office/powerpoint/2010/main" val="22310509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urp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xmlns=""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a16="http://schemas.microsoft.com/office/drawing/2014/main" xmlns=""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a16="http://schemas.microsoft.com/office/drawing/2014/main" xmlns="" id="{E465AAE8-1348-4C39-A60F-D29A796686F0}"/>
              </a:ext>
            </a:extLst>
          </p:cNvPr>
          <p:cNvSpPr>
            <a:spLocks noGrp="1"/>
          </p:cNvSpPr>
          <p:nvPr>
            <p:ph type="body" sz="quarter" idx="12"/>
          </p:nvPr>
        </p:nvSpPr>
        <p:spPr>
          <a:xfrm>
            <a:off x="239792" y="932261"/>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a:extLst>
              <a:ext uri="{FF2B5EF4-FFF2-40B4-BE49-F238E27FC236}">
                <a16:creationId xmlns:a16="http://schemas.microsoft.com/office/drawing/2014/main" xmlns="" id="{B907F687-555F-42F3-931D-36B1D43F7B7A}"/>
              </a:ext>
            </a:extLst>
          </p:cNvPr>
          <p:cNvCxnSpPr/>
          <p:nvPr userDrawn="1"/>
        </p:nvCxnSpPr>
        <p:spPr>
          <a:xfrm>
            <a:off x="240030" y="4663440"/>
            <a:ext cx="8641080" cy="0"/>
          </a:xfrm>
          <a:prstGeom prst="line">
            <a:avLst/>
          </a:prstGeom>
          <a:ln/>
        </p:spPr>
        <p:style>
          <a:lnRef idx="1">
            <a:schemeClr val="accent2"/>
          </a:lnRef>
          <a:fillRef idx="0">
            <a:schemeClr val="accent2"/>
          </a:fillRef>
          <a:effectRef idx="0">
            <a:schemeClr val="accent2"/>
          </a:effectRef>
          <a:fontRef idx="minor">
            <a:schemeClr val="tx1"/>
          </a:fontRef>
        </p:style>
      </p:cxnSp>
      <p:grpSp>
        <p:nvGrpSpPr>
          <p:cNvPr id="15" name="Group 14">
            <a:extLst>
              <a:ext uri="{FF2B5EF4-FFF2-40B4-BE49-F238E27FC236}">
                <a16:creationId xmlns:a16="http://schemas.microsoft.com/office/drawing/2014/main" xmlns="" id="{4CA72A78-4C30-4C03-A06D-DA1FF4F7AC07}"/>
              </a:ext>
            </a:extLst>
          </p:cNvPr>
          <p:cNvGrpSpPr/>
          <p:nvPr userDrawn="1"/>
        </p:nvGrpSpPr>
        <p:grpSpPr>
          <a:xfrm>
            <a:off x="0" y="-2"/>
            <a:ext cx="137160" cy="5143502"/>
            <a:chOff x="0" y="-2"/>
            <a:chExt cx="182880" cy="6858002"/>
          </a:xfrm>
        </p:grpSpPr>
        <p:sp>
          <p:nvSpPr>
            <p:cNvPr id="16" name="Rectangle 15">
              <a:extLst>
                <a:ext uri="{FF2B5EF4-FFF2-40B4-BE49-F238E27FC236}">
                  <a16:creationId xmlns:a16="http://schemas.microsoft.com/office/drawing/2014/main" xmlns="" id="{B555AB02-14EC-4DB4-A3C8-0D9A8157AFF4}"/>
                </a:ext>
              </a:extLst>
            </p:cNvPr>
            <p:cNvSpPr/>
            <p:nvPr userDrawn="1"/>
          </p:nvSpPr>
          <p:spPr>
            <a:xfrm>
              <a:off x="0" y="6210887"/>
              <a:ext cx="182880" cy="647113"/>
            </a:xfrm>
            <a:prstGeom prst="rect">
              <a:avLst/>
            </a:prstGeom>
            <a:solidFill>
              <a:srgbClr val="D7A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7" name="Rectangle 16">
              <a:extLst>
                <a:ext uri="{FF2B5EF4-FFF2-40B4-BE49-F238E27FC236}">
                  <a16:creationId xmlns:a16="http://schemas.microsoft.com/office/drawing/2014/main" xmlns="" id="{75C5320F-164D-4C85-8156-0F5DC144649D}"/>
                </a:ext>
              </a:extLst>
            </p:cNvPr>
            <p:cNvSpPr/>
            <p:nvPr userDrawn="1"/>
          </p:nvSpPr>
          <p:spPr>
            <a:xfrm>
              <a:off x="0" y="-2"/>
              <a:ext cx="182880" cy="4572000"/>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8" name="Rectangle 17">
              <a:extLst>
                <a:ext uri="{FF2B5EF4-FFF2-40B4-BE49-F238E27FC236}">
                  <a16:creationId xmlns:a16="http://schemas.microsoft.com/office/drawing/2014/main" xmlns="" id="{39448BF6-A9B1-4435-9787-4CFEFE2B3C13}"/>
                </a:ext>
              </a:extLst>
            </p:cNvPr>
            <p:cNvSpPr/>
            <p:nvPr userDrawn="1"/>
          </p:nvSpPr>
          <p:spPr>
            <a:xfrm>
              <a:off x="0" y="4517053"/>
              <a:ext cx="182880" cy="1709928"/>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grpSp>
    </p:spTree>
    <p:extLst>
      <p:ext uri="{BB962C8B-B14F-4D97-AF65-F5344CB8AC3E}">
        <p14:creationId xmlns:p14="http://schemas.microsoft.com/office/powerpoint/2010/main" val="2473208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Red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xmlns=""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a16="http://schemas.microsoft.com/office/drawing/2014/main" xmlns=""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a16="http://schemas.microsoft.com/office/drawing/2014/main" xmlns="" id="{E465AAE8-1348-4C39-A60F-D29A796686F0}"/>
              </a:ext>
            </a:extLst>
          </p:cNvPr>
          <p:cNvSpPr>
            <a:spLocks noGrp="1"/>
          </p:cNvSpPr>
          <p:nvPr>
            <p:ph type="body" sz="quarter" idx="12"/>
          </p:nvPr>
        </p:nvSpPr>
        <p:spPr>
          <a:xfrm>
            <a:off x="239792" y="932261"/>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4" name="Straight Connector 13">
            <a:extLst>
              <a:ext uri="{FF2B5EF4-FFF2-40B4-BE49-F238E27FC236}">
                <a16:creationId xmlns:a16="http://schemas.microsoft.com/office/drawing/2014/main" xmlns="" id="{B907F687-555F-42F3-931D-36B1D43F7B7A}"/>
              </a:ext>
            </a:extLst>
          </p:cNvPr>
          <p:cNvCxnSpPr/>
          <p:nvPr userDrawn="1"/>
        </p:nvCxnSpPr>
        <p:spPr>
          <a:xfrm>
            <a:off x="240030" y="4663440"/>
            <a:ext cx="8641080" cy="0"/>
          </a:xfrm>
          <a:prstGeom prst="line">
            <a:avLst/>
          </a:prstGeom>
          <a:ln>
            <a:solidFill>
              <a:schemeClr val="accent3"/>
            </a:solidFill>
          </a:ln>
        </p:spPr>
        <p:style>
          <a:lnRef idx="1">
            <a:schemeClr val="accent2"/>
          </a:lnRef>
          <a:fillRef idx="0">
            <a:schemeClr val="accent2"/>
          </a:fillRef>
          <a:effectRef idx="0">
            <a:schemeClr val="accent2"/>
          </a:effectRef>
          <a:fontRef idx="minor">
            <a:schemeClr val="tx1"/>
          </a:fontRef>
        </p:style>
      </p:cxnSp>
      <p:grpSp>
        <p:nvGrpSpPr>
          <p:cNvPr id="12" name="Group 11">
            <a:extLst>
              <a:ext uri="{FF2B5EF4-FFF2-40B4-BE49-F238E27FC236}">
                <a16:creationId xmlns:a16="http://schemas.microsoft.com/office/drawing/2014/main" xmlns="" id="{1C240F09-DD7C-4C8C-8DAD-8BC809392125}"/>
              </a:ext>
            </a:extLst>
          </p:cNvPr>
          <p:cNvGrpSpPr/>
          <p:nvPr userDrawn="1"/>
        </p:nvGrpSpPr>
        <p:grpSpPr>
          <a:xfrm>
            <a:off x="0" y="-2"/>
            <a:ext cx="137160" cy="5143502"/>
            <a:chOff x="0" y="-2"/>
            <a:chExt cx="182880" cy="6858002"/>
          </a:xfrm>
        </p:grpSpPr>
        <p:sp>
          <p:nvSpPr>
            <p:cNvPr id="13" name="Rectangle 12">
              <a:extLst>
                <a:ext uri="{FF2B5EF4-FFF2-40B4-BE49-F238E27FC236}">
                  <a16:creationId xmlns:a16="http://schemas.microsoft.com/office/drawing/2014/main" xmlns="" id="{D4A91B95-0BE4-4F1C-91A7-56D87D69E7D1}"/>
                </a:ext>
              </a:extLst>
            </p:cNvPr>
            <p:cNvSpPr/>
            <p:nvPr userDrawn="1"/>
          </p:nvSpPr>
          <p:spPr>
            <a:xfrm>
              <a:off x="0" y="6210887"/>
              <a:ext cx="182880" cy="647113"/>
            </a:xfrm>
            <a:prstGeom prst="rect">
              <a:avLst/>
            </a:prstGeom>
            <a:solidFill>
              <a:srgbClr val="FF91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9" name="Rectangle 18">
              <a:extLst>
                <a:ext uri="{FF2B5EF4-FFF2-40B4-BE49-F238E27FC236}">
                  <a16:creationId xmlns:a16="http://schemas.microsoft.com/office/drawing/2014/main" xmlns="" id="{C7B9BDB8-BECF-451A-A4D3-80341F2150FB}"/>
                </a:ext>
              </a:extLst>
            </p:cNvPr>
            <p:cNvSpPr/>
            <p:nvPr userDrawn="1"/>
          </p:nvSpPr>
          <p:spPr>
            <a:xfrm>
              <a:off x="0" y="-2"/>
              <a:ext cx="182880" cy="4572000"/>
            </a:xfrm>
            <a:prstGeom prst="rect">
              <a:avLst/>
            </a:prstGeom>
            <a:solidFill>
              <a:srgbClr val="D72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20" name="Rectangle 19">
              <a:extLst>
                <a:ext uri="{FF2B5EF4-FFF2-40B4-BE49-F238E27FC236}">
                  <a16:creationId xmlns:a16="http://schemas.microsoft.com/office/drawing/2014/main" xmlns="" id="{553581BC-072A-4FF4-A41A-C4969ED95D61}"/>
                </a:ext>
              </a:extLst>
            </p:cNvPr>
            <p:cNvSpPr/>
            <p:nvPr userDrawn="1"/>
          </p:nvSpPr>
          <p:spPr>
            <a:xfrm>
              <a:off x="0" y="4517053"/>
              <a:ext cx="182880" cy="1709928"/>
            </a:xfrm>
            <a:prstGeom prst="rect">
              <a:avLst/>
            </a:prstGeom>
            <a:solidFill>
              <a:srgbClr val="FF4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grpSp>
    </p:spTree>
    <p:extLst>
      <p:ext uri="{BB962C8B-B14F-4D97-AF65-F5344CB8AC3E}">
        <p14:creationId xmlns:p14="http://schemas.microsoft.com/office/powerpoint/2010/main" val="1765856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Yellow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xmlns=""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a16="http://schemas.microsoft.com/office/drawing/2014/main" xmlns=""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a16="http://schemas.microsoft.com/office/drawing/2014/main" xmlns="" id="{E465AAE8-1348-4C39-A60F-D29A796686F0}"/>
              </a:ext>
            </a:extLst>
          </p:cNvPr>
          <p:cNvSpPr>
            <a:spLocks noGrp="1"/>
          </p:cNvSpPr>
          <p:nvPr>
            <p:ph type="body" sz="quarter" idx="12"/>
          </p:nvPr>
        </p:nvSpPr>
        <p:spPr>
          <a:xfrm>
            <a:off x="239792" y="932261"/>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1" name="Straight Connector 10">
            <a:extLst>
              <a:ext uri="{FF2B5EF4-FFF2-40B4-BE49-F238E27FC236}">
                <a16:creationId xmlns:a16="http://schemas.microsoft.com/office/drawing/2014/main" xmlns="" id="{7755056D-1B7D-47BE-B9C1-919DD1AE7AEC}"/>
              </a:ext>
            </a:extLst>
          </p:cNvPr>
          <p:cNvCxnSpPr/>
          <p:nvPr userDrawn="1"/>
        </p:nvCxnSpPr>
        <p:spPr>
          <a:xfrm>
            <a:off x="240030" y="4663440"/>
            <a:ext cx="8641080" cy="0"/>
          </a:xfrm>
          <a:prstGeom prst="line">
            <a:avLst/>
          </a:prstGeom>
          <a:ln/>
        </p:spPr>
        <p:style>
          <a:lnRef idx="1">
            <a:schemeClr val="accent4"/>
          </a:lnRef>
          <a:fillRef idx="0">
            <a:schemeClr val="accent4"/>
          </a:fillRef>
          <a:effectRef idx="0">
            <a:schemeClr val="accent4"/>
          </a:effectRef>
          <a:fontRef idx="minor">
            <a:schemeClr val="tx1"/>
          </a:fontRef>
        </p:style>
      </p:cxnSp>
      <p:grpSp>
        <p:nvGrpSpPr>
          <p:cNvPr id="15" name="Group 14">
            <a:extLst>
              <a:ext uri="{FF2B5EF4-FFF2-40B4-BE49-F238E27FC236}">
                <a16:creationId xmlns:a16="http://schemas.microsoft.com/office/drawing/2014/main" xmlns="" id="{9E34328E-B1C6-4BE7-A077-911C6B42267B}"/>
              </a:ext>
            </a:extLst>
          </p:cNvPr>
          <p:cNvGrpSpPr/>
          <p:nvPr userDrawn="1"/>
        </p:nvGrpSpPr>
        <p:grpSpPr>
          <a:xfrm>
            <a:off x="0" y="0"/>
            <a:ext cx="137160" cy="5144124"/>
            <a:chOff x="0" y="-2"/>
            <a:chExt cx="182880" cy="6923319"/>
          </a:xfrm>
        </p:grpSpPr>
        <p:sp>
          <p:nvSpPr>
            <p:cNvPr id="16" name="Rectangle 15">
              <a:extLst>
                <a:ext uri="{FF2B5EF4-FFF2-40B4-BE49-F238E27FC236}">
                  <a16:creationId xmlns:a16="http://schemas.microsoft.com/office/drawing/2014/main" xmlns="" id="{58E1AD2A-72E1-41C3-A8C7-1E05E5A1C80F}"/>
                </a:ext>
              </a:extLst>
            </p:cNvPr>
            <p:cNvSpPr/>
            <p:nvPr userDrawn="1"/>
          </p:nvSpPr>
          <p:spPr>
            <a:xfrm>
              <a:off x="0" y="6276204"/>
              <a:ext cx="182880" cy="647113"/>
            </a:xfrm>
            <a:prstGeom prst="rect">
              <a:avLst/>
            </a:prstGeom>
            <a:solidFill>
              <a:srgbClr val="FFDC7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7" name="Rectangle 16">
              <a:extLst>
                <a:ext uri="{FF2B5EF4-FFF2-40B4-BE49-F238E27FC236}">
                  <a16:creationId xmlns:a16="http://schemas.microsoft.com/office/drawing/2014/main" xmlns="" id="{20137D73-4F1E-4A64-9A95-EC0B5FC68BC2}"/>
                </a:ext>
              </a:extLst>
            </p:cNvPr>
            <p:cNvSpPr/>
            <p:nvPr userDrawn="1"/>
          </p:nvSpPr>
          <p:spPr>
            <a:xfrm>
              <a:off x="0" y="-2"/>
              <a:ext cx="182880" cy="4572000"/>
            </a:xfrm>
            <a:prstGeom prst="rect">
              <a:avLst/>
            </a:prstGeom>
            <a:solidFill>
              <a:srgbClr val="FFA0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8" name="Rectangle 17">
              <a:extLst>
                <a:ext uri="{FF2B5EF4-FFF2-40B4-BE49-F238E27FC236}">
                  <a16:creationId xmlns:a16="http://schemas.microsoft.com/office/drawing/2014/main" xmlns="" id="{0444ABFA-4863-4BAD-83D2-E9328E5E3C37}"/>
                </a:ext>
              </a:extLst>
            </p:cNvPr>
            <p:cNvSpPr/>
            <p:nvPr userDrawn="1"/>
          </p:nvSpPr>
          <p:spPr>
            <a:xfrm>
              <a:off x="0" y="4573039"/>
              <a:ext cx="182880" cy="1709928"/>
            </a:xfrm>
            <a:prstGeom prst="rect">
              <a:avLst/>
            </a:prstGeom>
            <a:solidFill>
              <a:srgbClr val="FFB4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grpSp>
    </p:spTree>
    <p:extLst>
      <p:ext uri="{BB962C8B-B14F-4D97-AF65-F5344CB8AC3E}">
        <p14:creationId xmlns:p14="http://schemas.microsoft.com/office/powerpoint/2010/main" val="2350213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Green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xmlns=""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a16="http://schemas.microsoft.com/office/drawing/2014/main" xmlns=""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a16="http://schemas.microsoft.com/office/drawing/2014/main" xmlns="" id="{E465AAE8-1348-4C39-A60F-D29A796686F0}"/>
              </a:ext>
            </a:extLst>
          </p:cNvPr>
          <p:cNvSpPr>
            <a:spLocks noGrp="1"/>
          </p:cNvSpPr>
          <p:nvPr>
            <p:ph type="body" sz="quarter" idx="12"/>
          </p:nvPr>
        </p:nvSpPr>
        <p:spPr>
          <a:xfrm>
            <a:off x="239792" y="932261"/>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xmlns="" id="{A7D4838C-2ED6-416D-BA07-57109830E0FE}"/>
              </a:ext>
            </a:extLst>
          </p:cNvPr>
          <p:cNvCxnSpPr/>
          <p:nvPr userDrawn="1"/>
        </p:nvCxnSpPr>
        <p:spPr>
          <a:xfrm>
            <a:off x="240030" y="4663440"/>
            <a:ext cx="8641080" cy="0"/>
          </a:xfrm>
          <a:prstGeom prst="line">
            <a:avLst/>
          </a:prstGeom>
          <a:ln/>
        </p:spPr>
        <p:style>
          <a:lnRef idx="1">
            <a:schemeClr val="accent5"/>
          </a:lnRef>
          <a:fillRef idx="0">
            <a:schemeClr val="accent5"/>
          </a:fillRef>
          <a:effectRef idx="0">
            <a:schemeClr val="accent5"/>
          </a:effectRef>
          <a:fontRef idx="minor">
            <a:schemeClr val="tx1"/>
          </a:fontRef>
        </p:style>
      </p:cxnSp>
      <p:grpSp>
        <p:nvGrpSpPr>
          <p:cNvPr id="13" name="Group 12">
            <a:extLst>
              <a:ext uri="{FF2B5EF4-FFF2-40B4-BE49-F238E27FC236}">
                <a16:creationId xmlns:a16="http://schemas.microsoft.com/office/drawing/2014/main" xmlns="" id="{14466649-CD9C-476C-918B-BEB28E180304}"/>
              </a:ext>
            </a:extLst>
          </p:cNvPr>
          <p:cNvGrpSpPr/>
          <p:nvPr userDrawn="1"/>
        </p:nvGrpSpPr>
        <p:grpSpPr>
          <a:xfrm>
            <a:off x="0" y="-2"/>
            <a:ext cx="137160" cy="5143502"/>
            <a:chOff x="0" y="-2"/>
            <a:chExt cx="182880" cy="6858002"/>
          </a:xfrm>
        </p:grpSpPr>
        <p:sp>
          <p:nvSpPr>
            <p:cNvPr id="14" name="Rectangle 13">
              <a:extLst>
                <a:ext uri="{FF2B5EF4-FFF2-40B4-BE49-F238E27FC236}">
                  <a16:creationId xmlns:a16="http://schemas.microsoft.com/office/drawing/2014/main" xmlns="" id="{AE9D4282-E4E1-4CDD-9678-C1191C5B3FE7}"/>
                </a:ext>
              </a:extLst>
            </p:cNvPr>
            <p:cNvSpPr/>
            <p:nvPr userDrawn="1"/>
          </p:nvSpPr>
          <p:spPr>
            <a:xfrm>
              <a:off x="0" y="6210887"/>
              <a:ext cx="182880" cy="647113"/>
            </a:xfrm>
            <a:prstGeom prst="rect">
              <a:avLst/>
            </a:prstGeom>
            <a:solidFill>
              <a:srgbClr val="78FA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9" name="Rectangle 18">
              <a:extLst>
                <a:ext uri="{FF2B5EF4-FFF2-40B4-BE49-F238E27FC236}">
                  <a16:creationId xmlns:a16="http://schemas.microsoft.com/office/drawing/2014/main" xmlns="" id="{BB522D8A-7AFE-42B3-8DA1-7172318C8885}"/>
                </a:ext>
              </a:extLst>
            </p:cNvPr>
            <p:cNvSpPr/>
            <p:nvPr userDrawn="1"/>
          </p:nvSpPr>
          <p:spPr>
            <a:xfrm>
              <a:off x="0" y="-2"/>
              <a:ext cx="182880" cy="4572000"/>
            </a:xfrm>
            <a:prstGeom prst="rect">
              <a:avLst/>
            </a:prstGeom>
            <a:solidFill>
              <a:srgbClr val="007D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20" name="Rectangle 19">
              <a:extLst>
                <a:ext uri="{FF2B5EF4-FFF2-40B4-BE49-F238E27FC236}">
                  <a16:creationId xmlns:a16="http://schemas.microsoft.com/office/drawing/2014/main" xmlns="" id="{A6AC92C7-D5B4-48F1-9A89-5250A640A3F4}"/>
                </a:ext>
              </a:extLst>
            </p:cNvPr>
            <p:cNvSpPr/>
            <p:nvPr userDrawn="1"/>
          </p:nvSpPr>
          <p:spPr>
            <a:xfrm>
              <a:off x="0" y="4517053"/>
              <a:ext cx="182880" cy="1709928"/>
            </a:xfrm>
            <a:prstGeom prst="rect">
              <a:avLst/>
            </a:prstGeom>
            <a:solidFill>
              <a:srgbClr val="0AD2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grpSp>
    </p:spTree>
    <p:extLst>
      <p:ext uri="{BB962C8B-B14F-4D97-AF65-F5344CB8AC3E}">
        <p14:creationId xmlns:p14="http://schemas.microsoft.com/office/powerpoint/2010/main" val="1252029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Blu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xmlns=""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a16="http://schemas.microsoft.com/office/drawing/2014/main" xmlns=""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a16="http://schemas.microsoft.com/office/drawing/2014/main" xmlns="" id="{E465AAE8-1348-4C39-A60F-D29A796686F0}"/>
              </a:ext>
            </a:extLst>
          </p:cNvPr>
          <p:cNvSpPr>
            <a:spLocks noGrp="1"/>
          </p:cNvSpPr>
          <p:nvPr>
            <p:ph type="body" sz="quarter" idx="12"/>
          </p:nvPr>
        </p:nvSpPr>
        <p:spPr>
          <a:xfrm>
            <a:off x="239792" y="932261"/>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1" name="Group 10">
            <a:extLst>
              <a:ext uri="{FF2B5EF4-FFF2-40B4-BE49-F238E27FC236}">
                <a16:creationId xmlns:a16="http://schemas.microsoft.com/office/drawing/2014/main" xmlns="" id="{C62D149B-FB3E-4F3C-91FC-502E6E33681F}"/>
              </a:ext>
            </a:extLst>
          </p:cNvPr>
          <p:cNvGrpSpPr/>
          <p:nvPr userDrawn="1"/>
        </p:nvGrpSpPr>
        <p:grpSpPr>
          <a:xfrm>
            <a:off x="1" y="5006340"/>
            <a:ext cx="9152097" cy="137160"/>
            <a:chOff x="0" y="5303520"/>
            <a:chExt cx="12202796" cy="594360"/>
          </a:xfrm>
        </p:grpSpPr>
        <p:sp>
          <p:nvSpPr>
            <p:cNvPr id="15" name="Rectangle 14">
              <a:extLst>
                <a:ext uri="{FF2B5EF4-FFF2-40B4-BE49-F238E27FC236}">
                  <a16:creationId xmlns:a16="http://schemas.microsoft.com/office/drawing/2014/main" xmlns="" id="{0B253A9E-4157-4649-9B03-BC26F137140A}"/>
                </a:ext>
              </a:extLst>
            </p:cNvPr>
            <p:cNvSpPr/>
            <p:nvPr userDrawn="1"/>
          </p:nvSpPr>
          <p:spPr>
            <a:xfrm>
              <a:off x="9245604" y="5303520"/>
              <a:ext cx="2651760" cy="594360"/>
            </a:xfrm>
            <a:prstGeom prst="rect">
              <a:avLst/>
            </a:prstGeom>
            <a:solidFill>
              <a:srgbClr val="231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6" name="Rectangle 15">
              <a:extLst>
                <a:ext uri="{FF2B5EF4-FFF2-40B4-BE49-F238E27FC236}">
                  <a16:creationId xmlns:a16="http://schemas.microsoft.com/office/drawing/2014/main" xmlns="" id="{FD63FB71-8D46-41BB-99AC-A9B032B64908}"/>
                </a:ext>
              </a:extLst>
            </p:cNvPr>
            <p:cNvSpPr/>
            <p:nvPr userDrawn="1"/>
          </p:nvSpPr>
          <p:spPr>
            <a:xfrm>
              <a:off x="11868149" y="5303520"/>
              <a:ext cx="334647" cy="594360"/>
            </a:xfrm>
            <a:prstGeom prst="rect">
              <a:avLst/>
            </a:prstGeom>
            <a:solidFill>
              <a:srgbClr val="001E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7" name="Rectangle 16">
              <a:extLst>
                <a:ext uri="{FF2B5EF4-FFF2-40B4-BE49-F238E27FC236}">
                  <a16:creationId xmlns:a16="http://schemas.microsoft.com/office/drawing/2014/main" xmlns="" id="{413CB1E7-BEDB-4F9E-B40E-BE0317677C35}"/>
                </a:ext>
              </a:extLst>
            </p:cNvPr>
            <p:cNvSpPr/>
            <p:nvPr userDrawn="1"/>
          </p:nvSpPr>
          <p:spPr>
            <a:xfrm>
              <a:off x="0" y="5303520"/>
              <a:ext cx="9323754" cy="594360"/>
            </a:xfrm>
            <a:prstGeom prst="rect">
              <a:avLst/>
            </a:prstGeom>
            <a:solidFill>
              <a:srgbClr val="0A7D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grpSp>
    </p:spTree>
    <p:extLst>
      <p:ext uri="{BB962C8B-B14F-4D97-AF65-F5344CB8AC3E}">
        <p14:creationId xmlns:p14="http://schemas.microsoft.com/office/powerpoint/2010/main" val="280656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Purp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D50233-4E83-4DC3-B0FF-BDAF1A79C0FD}"/>
              </a:ext>
            </a:extLst>
          </p:cNvPr>
          <p:cNvSpPr>
            <a:spLocks noGrp="1"/>
          </p:cNvSpPr>
          <p:nvPr>
            <p:ph type="title" hasCustomPrompt="1"/>
          </p:nvPr>
        </p:nvSpPr>
        <p:spPr/>
        <p:txBody>
          <a:bodyPr/>
          <a:lstStyle>
            <a:lvl1pPr>
              <a:defRPr/>
            </a:lvl1pPr>
          </a:lstStyle>
          <a:p>
            <a:r>
              <a:rPr lang="en-US" dirty="0"/>
              <a:t>Slide title, 28pt bold</a:t>
            </a:r>
          </a:p>
        </p:txBody>
      </p:sp>
      <p:sp>
        <p:nvSpPr>
          <p:cNvPr id="3" name="Footer Placeholder 2">
            <a:extLst>
              <a:ext uri="{FF2B5EF4-FFF2-40B4-BE49-F238E27FC236}">
                <a16:creationId xmlns:a16="http://schemas.microsoft.com/office/drawing/2014/main" xmlns="" id="{FF68160C-305B-4527-8177-840ACDC9C05D}"/>
              </a:ext>
            </a:extLst>
          </p:cNvPr>
          <p:cNvSpPr>
            <a:spLocks noGrp="1"/>
          </p:cNvSpPr>
          <p:nvPr>
            <p:ph type="ftr" sz="quarter" idx="10"/>
          </p:nvPr>
        </p:nvSpPr>
        <p:spPr/>
        <p:txBody>
          <a:bodyPr/>
          <a:lstStyle>
            <a:lvl1pPr>
              <a:defRPr/>
            </a:lvl1pPr>
          </a:lstStyle>
          <a:p>
            <a:r>
              <a:rPr lang="en-AU" dirty="0">
                <a:solidFill>
                  <a:srgbClr val="000000"/>
                </a:solidFill>
                <a:latin typeface="Jacobs Chronos"/>
              </a:rPr>
              <a:t>©Jacobs 2020</a:t>
            </a:r>
          </a:p>
        </p:txBody>
      </p:sp>
      <p:sp>
        <p:nvSpPr>
          <p:cNvPr id="4" name="Slide Number Placeholder 3">
            <a:extLst>
              <a:ext uri="{FF2B5EF4-FFF2-40B4-BE49-F238E27FC236}">
                <a16:creationId xmlns:a16="http://schemas.microsoft.com/office/drawing/2014/main" xmlns="" id="{288DFC9E-1133-4011-BE9F-F92542AC307D}"/>
              </a:ext>
            </a:extLst>
          </p:cNvPr>
          <p:cNvSpPr>
            <a:spLocks noGrp="1"/>
          </p:cNvSpPr>
          <p:nvPr>
            <p:ph type="sldNum" sz="quarter" idx="11"/>
          </p:nvPr>
        </p:nvSpPr>
        <p:spPr/>
        <p:txBody>
          <a:bodyPr/>
          <a:lstStyle/>
          <a:p>
            <a:fld id="{9B3E39EC-4BE2-4DEA-81C0-4ABC0AAB4AC0}" type="slidenum">
              <a:rPr lang="en-AU" smtClean="0">
                <a:solidFill>
                  <a:srgbClr val="000000"/>
                </a:solidFill>
                <a:latin typeface="Jacobs Chronos"/>
              </a:rPr>
              <a:pPr/>
              <a:t>‹#›</a:t>
            </a:fld>
            <a:endParaRPr lang="en-AU" dirty="0">
              <a:solidFill>
                <a:srgbClr val="000000"/>
              </a:solidFill>
              <a:latin typeface="Jacobs Chronos"/>
            </a:endParaRPr>
          </a:p>
        </p:txBody>
      </p:sp>
      <p:sp>
        <p:nvSpPr>
          <p:cNvPr id="6" name="Text Placeholder 5">
            <a:extLst>
              <a:ext uri="{FF2B5EF4-FFF2-40B4-BE49-F238E27FC236}">
                <a16:creationId xmlns:a16="http://schemas.microsoft.com/office/drawing/2014/main" xmlns="" id="{E465AAE8-1348-4C39-A60F-D29A796686F0}"/>
              </a:ext>
            </a:extLst>
          </p:cNvPr>
          <p:cNvSpPr>
            <a:spLocks noGrp="1"/>
          </p:cNvSpPr>
          <p:nvPr>
            <p:ph type="body" sz="quarter" idx="12"/>
          </p:nvPr>
        </p:nvSpPr>
        <p:spPr>
          <a:xfrm>
            <a:off x="239792" y="932261"/>
            <a:ext cx="8641080" cy="370165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a:extLst>
              <a:ext uri="{FF2B5EF4-FFF2-40B4-BE49-F238E27FC236}">
                <a16:creationId xmlns:a16="http://schemas.microsoft.com/office/drawing/2014/main" xmlns="" id="{F48F4A85-93A7-4E9A-B2AF-E4854A2ED6B1}"/>
              </a:ext>
            </a:extLst>
          </p:cNvPr>
          <p:cNvGrpSpPr/>
          <p:nvPr userDrawn="1"/>
        </p:nvGrpSpPr>
        <p:grpSpPr>
          <a:xfrm>
            <a:off x="1" y="5006340"/>
            <a:ext cx="9152097" cy="137160"/>
            <a:chOff x="0" y="5303520"/>
            <a:chExt cx="12202796" cy="594360"/>
          </a:xfrm>
        </p:grpSpPr>
        <p:sp>
          <p:nvSpPr>
            <p:cNvPr id="12" name="Rectangle 11">
              <a:extLst>
                <a:ext uri="{FF2B5EF4-FFF2-40B4-BE49-F238E27FC236}">
                  <a16:creationId xmlns:a16="http://schemas.microsoft.com/office/drawing/2014/main" xmlns="" id="{1B3F44AD-7398-4AE5-BB40-4B9469CB3ADE}"/>
                </a:ext>
              </a:extLst>
            </p:cNvPr>
            <p:cNvSpPr/>
            <p:nvPr userDrawn="1"/>
          </p:nvSpPr>
          <p:spPr>
            <a:xfrm>
              <a:off x="9245604" y="5303520"/>
              <a:ext cx="2651760" cy="594360"/>
            </a:xfrm>
            <a:prstGeom prst="rect">
              <a:avLst/>
            </a:prstGeom>
            <a:solidFill>
              <a:srgbClr val="6F00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3" name="Rectangle 12">
              <a:extLst>
                <a:ext uri="{FF2B5EF4-FFF2-40B4-BE49-F238E27FC236}">
                  <a16:creationId xmlns:a16="http://schemas.microsoft.com/office/drawing/2014/main" xmlns="" id="{04A65855-B2BA-447C-8767-3120D35E2D4F}"/>
                </a:ext>
              </a:extLst>
            </p:cNvPr>
            <p:cNvSpPr/>
            <p:nvPr userDrawn="1"/>
          </p:nvSpPr>
          <p:spPr>
            <a:xfrm>
              <a:off x="11868149" y="5303520"/>
              <a:ext cx="334647" cy="594360"/>
            </a:xfrm>
            <a:prstGeom prst="rect">
              <a:avLst/>
            </a:prstGeom>
            <a:solidFill>
              <a:srgbClr val="460F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sp>
          <p:nvSpPr>
            <p:cNvPr id="14" name="Rectangle 13">
              <a:extLst>
                <a:ext uri="{FF2B5EF4-FFF2-40B4-BE49-F238E27FC236}">
                  <a16:creationId xmlns:a16="http://schemas.microsoft.com/office/drawing/2014/main" xmlns="" id="{23F468E7-8400-47A0-9794-F53ECD440439}"/>
                </a:ext>
              </a:extLst>
            </p:cNvPr>
            <p:cNvSpPr/>
            <p:nvPr userDrawn="1"/>
          </p:nvSpPr>
          <p:spPr>
            <a:xfrm>
              <a:off x="0" y="5303520"/>
              <a:ext cx="9323754" cy="594360"/>
            </a:xfrm>
            <a:prstGeom prst="rect">
              <a:avLst/>
            </a:prstGeom>
            <a:solidFill>
              <a:srgbClr val="A800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783"/>
              <a:endParaRPr lang="en-US" sz="1400">
                <a:solidFill>
                  <a:srgbClr val="FFFFFF"/>
                </a:solidFill>
                <a:latin typeface="Jacobs Chronos"/>
              </a:endParaRPr>
            </a:p>
          </p:txBody>
        </p:sp>
      </p:grpSp>
    </p:spTree>
    <p:extLst>
      <p:ext uri="{BB962C8B-B14F-4D97-AF65-F5344CB8AC3E}">
        <p14:creationId xmlns:p14="http://schemas.microsoft.com/office/powerpoint/2010/main" val="53715892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 Id="rId11"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3" Type="http://schemas.openxmlformats.org/officeDocument/2006/relationships/image" Target="../media/image13.png"/><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xmlns="" id="{4A1A0ABA-277A-494D-AFC5-4231A957C667}"/>
              </a:ext>
            </a:extLst>
          </p:cNvPr>
          <p:cNvSpPr>
            <a:spLocks noGrp="1"/>
          </p:cNvSpPr>
          <p:nvPr>
            <p:ph type="title"/>
          </p:nvPr>
        </p:nvSpPr>
        <p:spPr bwMode="white">
          <a:xfrm>
            <a:off x="240030" y="365096"/>
            <a:ext cx="8641080" cy="480060"/>
          </a:xfrm>
          <a:prstGeom prst="rect">
            <a:avLst/>
          </a:prstGeom>
        </p:spPr>
        <p:txBody>
          <a:bodyPr vert="horz" lIns="0" tIns="0" rIns="0" bIns="0" rtlCol="0" anchor="ctr">
            <a:normAutofit/>
          </a:bodyPr>
          <a:lstStyle/>
          <a:p>
            <a:r>
              <a:rPr lang="en-US" dirty="0"/>
              <a:t>Slide title, 28pt bold</a:t>
            </a:r>
            <a:endParaRPr lang="en-AU" dirty="0"/>
          </a:p>
        </p:txBody>
      </p:sp>
      <p:sp>
        <p:nvSpPr>
          <p:cNvPr id="8" name="Text Placeholder 2">
            <a:extLst>
              <a:ext uri="{FF2B5EF4-FFF2-40B4-BE49-F238E27FC236}">
                <a16:creationId xmlns:a16="http://schemas.microsoft.com/office/drawing/2014/main" xmlns="" id="{B30F616C-87D7-4D71-A540-D0E1DC2FB78D}"/>
              </a:ext>
            </a:extLst>
          </p:cNvPr>
          <p:cNvSpPr>
            <a:spLocks noGrp="1"/>
          </p:cNvSpPr>
          <p:nvPr>
            <p:ph type="body" idx="1"/>
          </p:nvPr>
        </p:nvSpPr>
        <p:spPr>
          <a:xfrm>
            <a:off x="240029" y="1038688"/>
            <a:ext cx="8641080" cy="3556172"/>
          </a:xfrm>
          <a:prstGeom prst="rect">
            <a:avLst/>
          </a:prstGeom>
          <a:noFill/>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Footer Placeholder 3">
            <a:extLst>
              <a:ext uri="{FF2B5EF4-FFF2-40B4-BE49-F238E27FC236}">
                <a16:creationId xmlns:a16="http://schemas.microsoft.com/office/drawing/2014/main" xmlns="" id="{45CAD75A-537E-4B12-960F-4DC7FBD909DC}"/>
              </a:ext>
            </a:extLst>
          </p:cNvPr>
          <p:cNvSpPr>
            <a:spLocks noGrp="1"/>
          </p:cNvSpPr>
          <p:nvPr>
            <p:ph type="ftr" sz="quarter" idx="3"/>
          </p:nvPr>
        </p:nvSpPr>
        <p:spPr>
          <a:xfrm>
            <a:off x="6960869" y="4732020"/>
            <a:ext cx="1920240" cy="205740"/>
          </a:xfrm>
          <a:prstGeom prst="rect">
            <a:avLst/>
          </a:prstGeom>
        </p:spPr>
        <p:txBody>
          <a:bodyPr vert="horz" lIns="0" tIns="0" rIns="0" bIns="0" rtlCol="0" anchor="b" anchorCtr="0"/>
          <a:lstStyle>
            <a:lvl1pPr algn="r">
              <a:defRPr sz="600">
                <a:solidFill>
                  <a:schemeClr val="tx1"/>
                </a:solidFill>
              </a:defRPr>
            </a:lvl1pPr>
          </a:lstStyle>
          <a:p>
            <a:pPr defTabSz="685783"/>
            <a:r>
              <a:rPr lang="en-AU" dirty="0">
                <a:solidFill>
                  <a:srgbClr val="000000"/>
                </a:solidFill>
                <a:latin typeface="Jacobs Chronos"/>
              </a:rPr>
              <a:t>©Jacobs 2020</a:t>
            </a:r>
          </a:p>
        </p:txBody>
      </p:sp>
      <p:sp>
        <p:nvSpPr>
          <p:cNvPr id="11" name="Slide Number Placeholder 5">
            <a:extLst>
              <a:ext uri="{FF2B5EF4-FFF2-40B4-BE49-F238E27FC236}">
                <a16:creationId xmlns:a16="http://schemas.microsoft.com/office/drawing/2014/main" xmlns="" id="{D013D39C-859A-4492-96A6-21F28975B4F9}"/>
              </a:ext>
            </a:extLst>
          </p:cNvPr>
          <p:cNvSpPr>
            <a:spLocks noGrp="1"/>
          </p:cNvSpPr>
          <p:nvPr>
            <p:ph type="sldNum" sz="quarter" idx="4"/>
          </p:nvPr>
        </p:nvSpPr>
        <p:spPr>
          <a:xfrm>
            <a:off x="240031" y="4732020"/>
            <a:ext cx="586256" cy="205740"/>
          </a:xfrm>
          <a:prstGeom prst="rect">
            <a:avLst/>
          </a:prstGeom>
        </p:spPr>
        <p:txBody>
          <a:bodyPr vert="horz" lIns="0" tIns="0" rIns="0" bIns="0" rtlCol="0" anchor="b"/>
          <a:lstStyle>
            <a:lvl1pPr algn="l">
              <a:defRPr sz="800" b="1">
                <a:solidFill>
                  <a:schemeClr val="tx1"/>
                </a:solidFill>
                <a:latin typeface="+mj-lt"/>
                <a:cs typeface="JacobsChronos" pitchFamily="34" charset="0"/>
              </a:defRPr>
            </a:lvl1pPr>
          </a:lstStyle>
          <a:p>
            <a:pPr defTabSz="685783"/>
            <a:fld id="{9B3E39EC-4BE2-4DEA-81C0-4ABC0AAB4AC0}" type="slidenum">
              <a:rPr lang="en-AU" smtClean="0">
                <a:solidFill>
                  <a:srgbClr val="000000"/>
                </a:solidFill>
                <a:latin typeface="Jacobs Chronos"/>
              </a:rPr>
              <a:pPr defTabSz="685783"/>
              <a:t>‹#›</a:t>
            </a:fld>
            <a:endParaRPr lang="en-AU" dirty="0">
              <a:solidFill>
                <a:srgbClr val="000000"/>
              </a:solidFill>
              <a:latin typeface="Jacobs Chronos"/>
            </a:endParaRPr>
          </a:p>
        </p:txBody>
      </p:sp>
    </p:spTree>
    <p:extLst>
      <p:ext uri="{BB962C8B-B14F-4D97-AF65-F5344CB8AC3E}">
        <p14:creationId xmlns:p14="http://schemas.microsoft.com/office/powerpoint/2010/main" val="4058938987"/>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 id="2147483793" r:id="rId12"/>
  </p:sldLayoutIdLst>
  <p:hf hdr="0" dt="0"/>
  <p:txStyles>
    <p:titleStyle>
      <a:lvl1pPr algn="l" defTabSz="685783" rtl="0" eaLnBrk="1" latinLnBrk="0" hangingPunct="1">
        <a:lnSpc>
          <a:spcPct val="90000"/>
        </a:lnSpc>
        <a:spcBef>
          <a:spcPct val="0"/>
        </a:spcBef>
        <a:buNone/>
        <a:defRPr sz="21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202495" indent="-202495" algn="l" defTabSz="685783" rtl="0" eaLnBrk="1" latinLnBrk="0" hangingPunct="1">
        <a:lnSpc>
          <a:spcPct val="90000"/>
        </a:lnSpc>
        <a:spcBef>
          <a:spcPts val="750"/>
        </a:spcBef>
        <a:buFont typeface="Wingdings" panose="05000000000000000000" pitchFamily="2" charset="2"/>
        <a:buChar char="§"/>
        <a:defRPr sz="1800" kern="1200">
          <a:solidFill>
            <a:schemeClr val="tx1"/>
          </a:solidFill>
          <a:latin typeface="Jacobs Chronos" panose="010B0603030503030204" pitchFamily="34" charset="0"/>
          <a:ea typeface="+mn-ea"/>
          <a:cs typeface="Jacobs Chronos" panose="010B0603030503030204" pitchFamily="34" charset="0"/>
        </a:defRPr>
      </a:lvl1pPr>
      <a:lvl2pPr marL="404990" indent="-202495" algn="l" defTabSz="685783" rtl="0" eaLnBrk="1" latinLnBrk="0" hangingPunct="1">
        <a:lnSpc>
          <a:spcPct val="90000"/>
        </a:lnSpc>
        <a:spcBef>
          <a:spcPts val="375"/>
        </a:spcBef>
        <a:buFont typeface="Jacobs Chronos" panose="010B0603030503030204" pitchFamily="34" charset="0"/>
        <a:buChar char="−"/>
        <a:defRPr sz="1700" kern="1200">
          <a:solidFill>
            <a:schemeClr val="tx1"/>
          </a:solidFill>
          <a:latin typeface="Jacobs Chronos" panose="010B0603030503030204" pitchFamily="34" charset="0"/>
          <a:ea typeface="+mn-ea"/>
          <a:cs typeface="Jacobs Chronos" panose="010B0603030503030204" pitchFamily="34" charset="0"/>
        </a:defRPr>
      </a:lvl2pPr>
      <a:lvl3pPr marL="607485" indent="-202495" algn="l" defTabSz="685783" rtl="0" eaLnBrk="1" latinLnBrk="0" hangingPunct="1">
        <a:lnSpc>
          <a:spcPct val="90000"/>
        </a:lnSpc>
        <a:spcBef>
          <a:spcPts val="375"/>
        </a:spcBef>
        <a:buFont typeface="Wingdings" panose="05000000000000000000" pitchFamily="2" charset="2"/>
        <a:buChar char="§"/>
        <a:defRPr sz="1500" kern="1200">
          <a:solidFill>
            <a:schemeClr val="tx1"/>
          </a:solidFill>
          <a:latin typeface="Jacobs Chronos" panose="010B0603030503030204" pitchFamily="34" charset="0"/>
          <a:ea typeface="+mn-ea"/>
          <a:cs typeface="Jacobs Chronos" panose="010B0603030503030204" pitchFamily="34" charset="0"/>
        </a:defRPr>
      </a:lvl3pPr>
      <a:lvl4pPr marL="809980" indent="-202495" algn="l" defTabSz="685783" rtl="0" eaLnBrk="1" latinLnBrk="0" hangingPunct="1">
        <a:lnSpc>
          <a:spcPct val="90000"/>
        </a:lnSpc>
        <a:spcBef>
          <a:spcPts val="375"/>
        </a:spcBef>
        <a:buFont typeface="Jacobs Chronos" panose="010B0603030503030204" pitchFamily="34" charset="0"/>
        <a:buChar char="−"/>
        <a:defRPr sz="1400" kern="1200">
          <a:solidFill>
            <a:schemeClr val="tx1"/>
          </a:solidFill>
          <a:latin typeface="Jacobs Chronos" panose="010B0603030503030204" pitchFamily="34" charset="0"/>
          <a:ea typeface="+mn-ea"/>
          <a:cs typeface="Jacobs Chronos" panose="010B0603030503030204" pitchFamily="34" charset="0"/>
        </a:defRPr>
      </a:lvl4pPr>
      <a:lvl5pPr marL="1012475" indent="-202495" algn="l" defTabSz="685783" rtl="0" eaLnBrk="1" latinLnBrk="0" hangingPunct="1">
        <a:lnSpc>
          <a:spcPct val="90000"/>
        </a:lnSpc>
        <a:spcBef>
          <a:spcPts val="375"/>
        </a:spcBef>
        <a:buFont typeface="Wingdings" panose="05000000000000000000" pitchFamily="2" charset="2"/>
        <a:buChar char="§"/>
        <a:defRPr sz="1200" kern="1200">
          <a:solidFill>
            <a:schemeClr val="tx1"/>
          </a:solidFill>
          <a:latin typeface="Jacobs Chronos" panose="010B0603030503030204" pitchFamily="34" charset="0"/>
          <a:ea typeface="+mn-ea"/>
          <a:cs typeface="Jacobs Chronos" panose="010B060303050303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83" rtl="0" eaLnBrk="1" latinLnBrk="0" hangingPunct="1">
        <a:defRPr sz="1400" kern="1200">
          <a:solidFill>
            <a:schemeClr val="tx1"/>
          </a:solidFill>
          <a:latin typeface="+mn-lt"/>
          <a:ea typeface="+mn-ea"/>
          <a:cs typeface="+mn-cs"/>
        </a:defRPr>
      </a:lvl1pPr>
      <a:lvl2pPr marL="342892" algn="l" defTabSz="685783" rtl="0" eaLnBrk="1" latinLnBrk="0" hangingPunct="1">
        <a:defRPr sz="1400" kern="1200">
          <a:solidFill>
            <a:schemeClr val="tx1"/>
          </a:solidFill>
          <a:latin typeface="+mn-lt"/>
          <a:ea typeface="+mn-ea"/>
          <a:cs typeface="+mn-cs"/>
        </a:defRPr>
      </a:lvl2pPr>
      <a:lvl3pPr marL="685783" algn="l" defTabSz="685783" rtl="0" eaLnBrk="1" latinLnBrk="0" hangingPunct="1">
        <a:defRPr sz="1400" kern="1200">
          <a:solidFill>
            <a:schemeClr val="tx1"/>
          </a:solidFill>
          <a:latin typeface="+mn-lt"/>
          <a:ea typeface="+mn-ea"/>
          <a:cs typeface="+mn-cs"/>
        </a:defRPr>
      </a:lvl3pPr>
      <a:lvl4pPr marL="1028675" algn="l" defTabSz="685783" rtl="0" eaLnBrk="1" latinLnBrk="0" hangingPunct="1">
        <a:defRPr sz="1400" kern="1200">
          <a:solidFill>
            <a:schemeClr val="tx1"/>
          </a:solidFill>
          <a:latin typeface="+mn-lt"/>
          <a:ea typeface="+mn-ea"/>
          <a:cs typeface="+mn-cs"/>
        </a:defRPr>
      </a:lvl4pPr>
      <a:lvl5pPr marL="1371566" algn="l" defTabSz="685783" rtl="0" eaLnBrk="1" latinLnBrk="0" hangingPunct="1">
        <a:defRPr sz="1400" kern="1200">
          <a:solidFill>
            <a:schemeClr val="tx1"/>
          </a:solidFill>
          <a:latin typeface="+mn-lt"/>
          <a:ea typeface="+mn-ea"/>
          <a:cs typeface="+mn-cs"/>
        </a:defRPr>
      </a:lvl5pPr>
      <a:lvl6pPr marL="1714457" algn="l" defTabSz="685783" rtl="0" eaLnBrk="1" latinLnBrk="0" hangingPunct="1">
        <a:defRPr sz="1400" kern="1200">
          <a:solidFill>
            <a:schemeClr val="tx1"/>
          </a:solidFill>
          <a:latin typeface="+mn-lt"/>
          <a:ea typeface="+mn-ea"/>
          <a:cs typeface="+mn-cs"/>
        </a:defRPr>
      </a:lvl6pPr>
      <a:lvl7pPr marL="2057348" algn="l" defTabSz="685783" rtl="0" eaLnBrk="1" latinLnBrk="0" hangingPunct="1">
        <a:defRPr sz="1400" kern="1200">
          <a:solidFill>
            <a:schemeClr val="tx1"/>
          </a:solidFill>
          <a:latin typeface="+mn-lt"/>
          <a:ea typeface="+mn-ea"/>
          <a:cs typeface="+mn-cs"/>
        </a:defRPr>
      </a:lvl7pPr>
      <a:lvl8pPr marL="2400240" algn="l" defTabSz="685783" rtl="0" eaLnBrk="1" latinLnBrk="0" hangingPunct="1">
        <a:defRPr sz="1400" kern="1200">
          <a:solidFill>
            <a:schemeClr val="tx1"/>
          </a:solidFill>
          <a:latin typeface="+mn-lt"/>
          <a:ea typeface="+mn-ea"/>
          <a:cs typeface="+mn-cs"/>
        </a:defRPr>
      </a:lvl8pPr>
      <a:lvl9pPr marL="2743132" algn="l" defTabSz="685783"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3679502"/>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Lst>
  <p:hf hdr="0" dt="0"/>
  <p:txStyles>
    <p:titleStyle>
      <a:lvl1pPr algn="l" defTabSz="685766" rtl="0" eaLnBrk="1" latinLnBrk="0" hangingPunct="1">
        <a:lnSpc>
          <a:spcPct val="90000"/>
        </a:lnSpc>
        <a:spcBef>
          <a:spcPct val="0"/>
        </a:spcBef>
        <a:buNone/>
        <a:defRPr sz="2100" b="1" kern="1200">
          <a:solidFill>
            <a:schemeClr val="tx1"/>
          </a:solidFill>
          <a:latin typeface="Jacobs Chronos" panose="010B0603030503030204" pitchFamily="34" charset="0"/>
          <a:ea typeface="+mj-ea"/>
          <a:cs typeface="Jacobs Chronos" panose="010B0603030503030204" pitchFamily="34" charset="0"/>
        </a:defRPr>
      </a:lvl1pPr>
    </p:titleStyle>
    <p:bodyStyle>
      <a:lvl1pPr marL="171442" indent="-202490" algn="l" defTabSz="685766" rtl="0" eaLnBrk="1" latinLnBrk="0" hangingPunct="1">
        <a:lnSpc>
          <a:spcPct val="90000"/>
        </a:lnSpc>
        <a:spcBef>
          <a:spcPts val="750"/>
        </a:spcBef>
        <a:buFont typeface="Wingdings" panose="05000000000000000000" pitchFamily="2" charset="2"/>
        <a:buChar char="§"/>
        <a:defRPr sz="1800" kern="1200">
          <a:solidFill>
            <a:schemeClr val="tx1"/>
          </a:solidFill>
          <a:latin typeface="Jacobs Chronos" panose="010B0603030503030204" pitchFamily="34" charset="0"/>
          <a:ea typeface="+mn-ea"/>
          <a:cs typeface="Jacobs Chronos" panose="010B0603030503030204" pitchFamily="34" charset="0"/>
        </a:defRPr>
      </a:lvl1pPr>
      <a:lvl2pPr marL="431979" indent="-202490" algn="l" defTabSz="685766" rtl="0" eaLnBrk="1" latinLnBrk="0" hangingPunct="1">
        <a:lnSpc>
          <a:spcPct val="90000"/>
        </a:lnSpc>
        <a:spcBef>
          <a:spcPts val="375"/>
        </a:spcBef>
        <a:buFont typeface="Jacobs Chronos" panose="010B0603030503030204" pitchFamily="34" charset="0"/>
        <a:buChar char="−"/>
        <a:defRPr sz="1700" kern="1200">
          <a:solidFill>
            <a:schemeClr val="tx1"/>
          </a:solidFill>
          <a:latin typeface="Jacobs Chronos" panose="010B0603030503030204" pitchFamily="34" charset="0"/>
          <a:ea typeface="+mn-ea"/>
          <a:cs typeface="Jacobs Chronos" panose="010B0603030503030204" pitchFamily="34" charset="0"/>
        </a:defRPr>
      </a:lvl2pPr>
      <a:lvl3pPr marL="647968" indent="-202490" algn="l" defTabSz="685766" rtl="0" eaLnBrk="1" latinLnBrk="0" hangingPunct="1">
        <a:lnSpc>
          <a:spcPct val="90000"/>
        </a:lnSpc>
        <a:spcBef>
          <a:spcPts val="375"/>
        </a:spcBef>
        <a:buFont typeface="Wingdings" panose="05000000000000000000" pitchFamily="2" charset="2"/>
        <a:buChar char="§"/>
        <a:defRPr sz="1500" kern="1200">
          <a:solidFill>
            <a:schemeClr val="tx1"/>
          </a:solidFill>
          <a:latin typeface="Jacobs Chronos" panose="010B0603030503030204" pitchFamily="34" charset="0"/>
          <a:ea typeface="+mn-ea"/>
          <a:cs typeface="Jacobs Chronos" panose="010B0603030503030204" pitchFamily="34" charset="0"/>
        </a:defRPr>
      </a:lvl3pPr>
      <a:lvl4pPr marL="863957" indent="-202490" algn="l" defTabSz="685766" rtl="0" eaLnBrk="1" latinLnBrk="0" hangingPunct="1">
        <a:lnSpc>
          <a:spcPct val="90000"/>
        </a:lnSpc>
        <a:spcBef>
          <a:spcPts val="375"/>
        </a:spcBef>
        <a:buFont typeface="Jacobs Chronos" panose="010B0603030503030204" pitchFamily="34" charset="0"/>
        <a:buChar char="−"/>
        <a:defRPr sz="1400" kern="1200">
          <a:solidFill>
            <a:schemeClr val="tx1"/>
          </a:solidFill>
          <a:latin typeface="Jacobs Chronos" panose="010B0603030503030204" pitchFamily="34" charset="0"/>
          <a:ea typeface="+mn-ea"/>
          <a:cs typeface="Jacobs Chronos" panose="010B0603030503030204" pitchFamily="34" charset="0"/>
        </a:defRPr>
      </a:lvl4pPr>
      <a:lvl5pPr marL="1079946" indent="-202490" algn="l" defTabSz="685766" rtl="0" eaLnBrk="1" latinLnBrk="0" hangingPunct="1">
        <a:lnSpc>
          <a:spcPct val="90000"/>
        </a:lnSpc>
        <a:spcBef>
          <a:spcPts val="375"/>
        </a:spcBef>
        <a:buFont typeface="Wingdings" panose="05000000000000000000" pitchFamily="2" charset="2"/>
        <a:buChar char="§"/>
        <a:defRPr sz="1200" kern="1200">
          <a:solidFill>
            <a:schemeClr val="tx1"/>
          </a:solidFill>
          <a:latin typeface="Jacobs Chronos" panose="010B0603030503030204" pitchFamily="34" charset="0"/>
          <a:ea typeface="+mn-ea"/>
          <a:cs typeface="Jacobs Chronos" panose="010B0603030503030204" pitchFamily="34" charset="0"/>
        </a:defRPr>
      </a:lvl5pPr>
      <a:lvl6pPr marL="1885856"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66" rtl="0" eaLnBrk="1" latinLnBrk="0" hangingPunct="1">
        <a:defRPr sz="1400" kern="1200">
          <a:solidFill>
            <a:schemeClr val="tx1"/>
          </a:solidFill>
          <a:latin typeface="+mn-lt"/>
          <a:ea typeface="+mn-ea"/>
          <a:cs typeface="+mn-cs"/>
        </a:defRPr>
      </a:lvl1pPr>
      <a:lvl2pPr marL="342884" algn="l" defTabSz="685766" rtl="0" eaLnBrk="1" latinLnBrk="0" hangingPunct="1">
        <a:defRPr sz="1400" kern="1200">
          <a:solidFill>
            <a:schemeClr val="tx1"/>
          </a:solidFill>
          <a:latin typeface="+mn-lt"/>
          <a:ea typeface="+mn-ea"/>
          <a:cs typeface="+mn-cs"/>
        </a:defRPr>
      </a:lvl2pPr>
      <a:lvl3pPr marL="685766" algn="l" defTabSz="685766" rtl="0" eaLnBrk="1" latinLnBrk="0" hangingPunct="1">
        <a:defRPr sz="1400" kern="1200">
          <a:solidFill>
            <a:schemeClr val="tx1"/>
          </a:solidFill>
          <a:latin typeface="+mn-lt"/>
          <a:ea typeface="+mn-ea"/>
          <a:cs typeface="+mn-cs"/>
        </a:defRPr>
      </a:lvl3pPr>
      <a:lvl4pPr marL="1028649" algn="l" defTabSz="685766" rtl="0" eaLnBrk="1" latinLnBrk="0" hangingPunct="1">
        <a:defRPr sz="1400" kern="1200">
          <a:solidFill>
            <a:schemeClr val="tx1"/>
          </a:solidFill>
          <a:latin typeface="+mn-lt"/>
          <a:ea typeface="+mn-ea"/>
          <a:cs typeface="+mn-cs"/>
        </a:defRPr>
      </a:lvl4pPr>
      <a:lvl5pPr marL="1371532" algn="l" defTabSz="685766" rtl="0" eaLnBrk="1" latinLnBrk="0" hangingPunct="1">
        <a:defRPr sz="1400" kern="1200">
          <a:solidFill>
            <a:schemeClr val="tx1"/>
          </a:solidFill>
          <a:latin typeface="+mn-lt"/>
          <a:ea typeface="+mn-ea"/>
          <a:cs typeface="+mn-cs"/>
        </a:defRPr>
      </a:lvl5pPr>
      <a:lvl6pPr marL="1714415" algn="l" defTabSz="685766" rtl="0" eaLnBrk="1" latinLnBrk="0" hangingPunct="1">
        <a:defRPr sz="1400" kern="1200">
          <a:solidFill>
            <a:schemeClr val="tx1"/>
          </a:solidFill>
          <a:latin typeface="+mn-lt"/>
          <a:ea typeface="+mn-ea"/>
          <a:cs typeface="+mn-cs"/>
        </a:defRPr>
      </a:lvl6pPr>
      <a:lvl7pPr marL="2057297" algn="l" defTabSz="685766" rtl="0" eaLnBrk="1" latinLnBrk="0" hangingPunct="1">
        <a:defRPr sz="1400" kern="1200">
          <a:solidFill>
            <a:schemeClr val="tx1"/>
          </a:solidFill>
          <a:latin typeface="+mn-lt"/>
          <a:ea typeface="+mn-ea"/>
          <a:cs typeface="+mn-cs"/>
        </a:defRPr>
      </a:lvl7pPr>
      <a:lvl8pPr marL="2400180" algn="l" defTabSz="685766" rtl="0" eaLnBrk="1" latinLnBrk="0" hangingPunct="1">
        <a:defRPr sz="1400" kern="1200">
          <a:solidFill>
            <a:schemeClr val="tx1"/>
          </a:solidFill>
          <a:latin typeface="+mn-lt"/>
          <a:ea typeface="+mn-ea"/>
          <a:cs typeface="+mn-cs"/>
        </a:defRPr>
      </a:lvl8pPr>
      <a:lvl9pPr marL="2743064" algn="l" defTabSz="685766"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E77647A1-46B3-4E57-B95B-49A623882F9E}" type="datetimeFigureOut">
              <a:rPr lang="en-GB" smtClean="0">
                <a:solidFill>
                  <a:prstClr val="black">
                    <a:tint val="75000"/>
                  </a:prstClr>
                </a:solidFill>
                <a:latin typeface="Calibri"/>
              </a:rPr>
              <a:pPr defTabSz="914400"/>
              <a:t>10/02/2020</a:t>
            </a:fld>
            <a:endParaRPr lang="en-GB">
              <a:solidFill>
                <a:prstClr val="black">
                  <a:tint val="75000"/>
                </a:prstClr>
              </a:solidFill>
              <a:latin typeface="Calibri"/>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BCF64411-6CB5-43CE-9E22-66B9BD54A0C5}" type="slidenum">
              <a:rPr lang="en-GB" smtClean="0">
                <a:solidFill>
                  <a:prstClr val="black">
                    <a:tint val="75000"/>
                  </a:prstClr>
                </a:solidFill>
                <a:latin typeface="Calibri"/>
              </a:rPr>
              <a:pPr defTabSz="914400"/>
              <a:t>‹#›</a:t>
            </a:fld>
            <a:endParaRPr lang="en-GB">
              <a:solidFill>
                <a:prstClr val="black">
                  <a:tint val="75000"/>
                </a:prstClr>
              </a:solidFill>
              <a:latin typeface="Calibri"/>
            </a:endParaRPr>
          </a:p>
        </p:txBody>
      </p:sp>
      <p:pic>
        <p:nvPicPr>
          <p:cNvPr id="4098" name="Picture 2"/>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7524328" y="4813268"/>
            <a:ext cx="1368659" cy="2067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3341619"/>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hyperlink" Target="http://www.uk100.org/the-uk100-pledge/" TargetMode="External"/><Relationship Id="rId3"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9.jpeg"/><Relationship Id="rId3" Type="http://schemas.openxmlformats.org/officeDocument/2006/relationships/image" Target="../media/image14.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20.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xml"/><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9.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8.png"/><Relationship Id="rId3" Type="http://schemas.openxmlformats.org/officeDocument/2006/relationships/image" Target="../media/image1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rgbClr val="124756"/>
                </a:solidFill>
              </a:rPr>
              <a:t>UK100: Who we are</a:t>
            </a:r>
            <a:endParaRPr lang="en-GB" dirty="0">
              <a:solidFill>
                <a:srgbClr val="124756"/>
              </a:solidFill>
            </a:endParaRPr>
          </a:p>
        </p:txBody>
      </p:sp>
      <p:sp>
        <p:nvSpPr>
          <p:cNvPr id="3" name="Content Placeholder 2"/>
          <p:cNvSpPr>
            <a:spLocks noGrp="1"/>
          </p:cNvSpPr>
          <p:nvPr>
            <p:ph idx="1"/>
          </p:nvPr>
        </p:nvSpPr>
        <p:spPr>
          <a:xfrm>
            <a:off x="467544" y="1347614"/>
            <a:ext cx="8229600" cy="3394472"/>
          </a:xfrm>
        </p:spPr>
        <p:txBody>
          <a:bodyPr>
            <a:normAutofit/>
          </a:bodyPr>
          <a:lstStyle/>
          <a:p>
            <a:r>
              <a:rPr lang="en-GB" sz="2800" dirty="0">
                <a:solidFill>
                  <a:srgbClr val="124756"/>
                </a:solidFill>
              </a:rPr>
              <a:t>UK100 is a network of highly ambitious local government leaders, who have </a:t>
            </a:r>
            <a:r>
              <a:rPr lang="en-GB" sz="2800" dirty="0">
                <a:solidFill>
                  <a:srgbClr val="124756"/>
                </a:solidFill>
                <a:hlinkClick r:id="rId2"/>
              </a:rPr>
              <a:t>pledged</a:t>
            </a:r>
            <a:r>
              <a:rPr lang="en-GB" sz="2800" dirty="0">
                <a:solidFill>
                  <a:srgbClr val="124756"/>
                </a:solidFill>
              </a:rPr>
              <a:t> to secure the future for their communities by </a:t>
            </a:r>
            <a:r>
              <a:rPr lang="en-GB" sz="2800" b="1" dirty="0">
                <a:solidFill>
                  <a:srgbClr val="124756"/>
                </a:solidFill>
              </a:rPr>
              <a:t>shifting to 100% clean energy by 2050.</a:t>
            </a:r>
            <a:r>
              <a:rPr lang="en-GB" sz="2800" dirty="0">
                <a:solidFill>
                  <a:srgbClr val="124756"/>
                </a:solidFill>
              </a:rPr>
              <a:t> </a:t>
            </a:r>
            <a:endParaRPr lang="en-GB" sz="2800" dirty="0" smtClean="0">
              <a:solidFill>
                <a:srgbClr val="124756"/>
              </a:solidFill>
            </a:endParaRPr>
          </a:p>
        </p:txBody>
      </p:sp>
      <p:pic>
        <p:nvPicPr>
          <p:cNvPr id="5" name="Picture 4" descr="UK100logo 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9" y="4624410"/>
            <a:ext cx="576064" cy="365523"/>
          </a:xfrm>
          <a:prstGeom prst="rect">
            <a:avLst/>
          </a:prstGeom>
        </p:spPr>
      </p:pic>
    </p:spTree>
    <p:extLst>
      <p:ext uri="{BB962C8B-B14F-4D97-AF65-F5344CB8AC3E}">
        <p14:creationId xmlns:p14="http://schemas.microsoft.com/office/powerpoint/2010/main" val="21412691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rgbClr val="124756"/>
                </a:solidFill>
              </a:rPr>
              <a:t>Heat is </a:t>
            </a:r>
            <a:r>
              <a:rPr lang="en-GB" dirty="0" smtClean="0">
                <a:solidFill>
                  <a:srgbClr val="124756"/>
                </a:solidFill>
              </a:rPr>
              <a:t>local: </a:t>
            </a:r>
            <a:br>
              <a:rPr lang="en-GB" dirty="0" smtClean="0">
                <a:solidFill>
                  <a:srgbClr val="124756"/>
                </a:solidFill>
              </a:rPr>
            </a:br>
            <a:r>
              <a:rPr lang="en-GB" dirty="0" smtClean="0">
                <a:solidFill>
                  <a:srgbClr val="124756"/>
                </a:solidFill>
              </a:rPr>
              <a:t>The problem with power (London)</a:t>
            </a:r>
            <a:endParaRPr lang="en-GB" dirty="0">
              <a:solidFill>
                <a:srgbClr val="124756"/>
              </a:solidFill>
            </a:endParaRPr>
          </a:p>
        </p:txBody>
      </p:sp>
      <p:pic>
        <p:nvPicPr>
          <p:cNvPr id="4" name="Picture 3" descr="UK100logo WH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9" y="4624410"/>
            <a:ext cx="576064" cy="365523"/>
          </a:xfrm>
          <a:prstGeom prst="rect">
            <a:avLst/>
          </a:prstGeom>
        </p:spPr>
      </p:pic>
      <p:sp>
        <p:nvSpPr>
          <p:cNvPr id="5" name="Content Placeholder 2"/>
          <p:cNvSpPr txBox="1">
            <a:spLocks/>
          </p:cNvSpPr>
          <p:nvPr/>
        </p:nvSpPr>
        <p:spPr>
          <a:xfrm>
            <a:off x="457200" y="1200151"/>
            <a:ext cx="8229600" cy="339447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GB" b="1" dirty="0" smtClean="0">
                <a:solidFill>
                  <a:srgbClr val="124756"/>
                </a:solidFill>
                <a:latin typeface="Calibri"/>
              </a:rPr>
              <a:t>Lots of powers on public transport &amp; roads</a:t>
            </a:r>
            <a:endParaRPr lang="en-GB" dirty="0" smtClean="0">
              <a:solidFill>
                <a:srgbClr val="124756"/>
              </a:solidFill>
              <a:latin typeface="Calibri"/>
            </a:endParaRPr>
          </a:p>
          <a:p>
            <a:r>
              <a:rPr lang="en-GB" b="1" dirty="0" smtClean="0">
                <a:solidFill>
                  <a:srgbClr val="124756"/>
                </a:solidFill>
                <a:latin typeface="Calibri"/>
              </a:rPr>
              <a:t>Very few powers on energy generation or supply</a:t>
            </a:r>
          </a:p>
          <a:p>
            <a:r>
              <a:rPr lang="en-GB" b="1" dirty="0" smtClean="0">
                <a:solidFill>
                  <a:srgbClr val="124756"/>
                </a:solidFill>
                <a:latin typeface="Calibri"/>
              </a:rPr>
              <a:t>SO … think creatively: Transport for London owns land and generates heat.</a:t>
            </a:r>
          </a:p>
          <a:p>
            <a:r>
              <a:rPr lang="en-GB" b="1" dirty="0" smtClean="0">
                <a:solidFill>
                  <a:srgbClr val="124756"/>
                </a:solidFill>
                <a:latin typeface="Calibri"/>
              </a:rPr>
              <a:t>AND … ask for the powers you need</a:t>
            </a:r>
          </a:p>
        </p:txBody>
      </p:sp>
    </p:spTree>
    <p:extLst>
      <p:ext uri="{BB962C8B-B14F-4D97-AF65-F5344CB8AC3E}">
        <p14:creationId xmlns:p14="http://schemas.microsoft.com/office/powerpoint/2010/main" val="981377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rgbClr val="124756"/>
                </a:solidFill>
              </a:rPr>
              <a:t>Heat is </a:t>
            </a:r>
            <a:r>
              <a:rPr lang="en-GB" dirty="0" smtClean="0">
                <a:solidFill>
                  <a:srgbClr val="124756"/>
                </a:solidFill>
              </a:rPr>
              <a:t>local: </a:t>
            </a:r>
            <a:br>
              <a:rPr lang="en-GB" dirty="0" smtClean="0">
                <a:solidFill>
                  <a:srgbClr val="124756"/>
                </a:solidFill>
              </a:rPr>
            </a:br>
            <a:r>
              <a:rPr lang="en-GB" dirty="0" smtClean="0">
                <a:solidFill>
                  <a:srgbClr val="124756"/>
                </a:solidFill>
              </a:rPr>
              <a:t>What needs to change (1)</a:t>
            </a:r>
            <a:endParaRPr lang="en-GB" dirty="0">
              <a:solidFill>
                <a:srgbClr val="124756"/>
              </a:solidFill>
            </a:endParaRPr>
          </a:p>
        </p:txBody>
      </p:sp>
      <p:sp>
        <p:nvSpPr>
          <p:cNvPr id="3" name="Content Placeholder 2"/>
          <p:cNvSpPr>
            <a:spLocks noGrp="1"/>
          </p:cNvSpPr>
          <p:nvPr>
            <p:ph idx="1"/>
          </p:nvPr>
        </p:nvSpPr>
        <p:spPr/>
        <p:txBody>
          <a:bodyPr>
            <a:normAutofit fontScale="92500" lnSpcReduction="10000"/>
          </a:bodyPr>
          <a:lstStyle/>
          <a:p>
            <a:r>
              <a:rPr lang="en-GB" b="1" dirty="0" smtClean="0">
                <a:solidFill>
                  <a:srgbClr val="124756"/>
                </a:solidFill>
              </a:rPr>
              <a:t>Give more powers to local leaders </a:t>
            </a:r>
            <a:r>
              <a:rPr lang="en-GB" dirty="0">
                <a:solidFill>
                  <a:srgbClr val="124756"/>
                </a:solidFill>
              </a:rPr>
              <a:t>s</a:t>
            </a:r>
            <a:r>
              <a:rPr lang="en-GB" dirty="0" smtClean="0">
                <a:solidFill>
                  <a:srgbClr val="124756"/>
                </a:solidFill>
              </a:rPr>
              <a:t>o they can make sure the heat networks are built.</a:t>
            </a:r>
            <a:endParaRPr lang="en-GB" dirty="0">
              <a:solidFill>
                <a:srgbClr val="124756"/>
              </a:solidFill>
            </a:endParaRPr>
          </a:p>
          <a:p>
            <a:r>
              <a:rPr lang="en-GB" dirty="0" smtClean="0">
                <a:solidFill>
                  <a:srgbClr val="124756"/>
                </a:solidFill>
              </a:rPr>
              <a:t>Local leaders need to have a </a:t>
            </a:r>
            <a:r>
              <a:rPr lang="en-GB" b="1" dirty="0" smtClean="0">
                <a:solidFill>
                  <a:srgbClr val="124756"/>
                </a:solidFill>
              </a:rPr>
              <a:t>master </a:t>
            </a:r>
            <a:r>
              <a:rPr lang="en-GB" b="1" dirty="0">
                <a:solidFill>
                  <a:srgbClr val="124756"/>
                </a:solidFill>
              </a:rPr>
              <a:t>plan </a:t>
            </a:r>
            <a:r>
              <a:rPr lang="en-GB" b="1" dirty="0" smtClean="0">
                <a:solidFill>
                  <a:srgbClr val="124756"/>
                </a:solidFill>
              </a:rPr>
              <a:t>for energy</a:t>
            </a:r>
            <a:r>
              <a:rPr lang="en-GB" dirty="0">
                <a:solidFill>
                  <a:srgbClr val="124756"/>
                </a:solidFill>
              </a:rPr>
              <a:t>, </a:t>
            </a:r>
            <a:r>
              <a:rPr lang="en-GB" dirty="0" smtClean="0">
                <a:solidFill>
                  <a:srgbClr val="124756"/>
                </a:solidFill>
              </a:rPr>
              <a:t>like they do for </a:t>
            </a:r>
            <a:r>
              <a:rPr lang="en-GB" dirty="0">
                <a:solidFill>
                  <a:srgbClr val="124756"/>
                </a:solidFill>
              </a:rPr>
              <a:t>health and social care.</a:t>
            </a:r>
          </a:p>
          <a:p>
            <a:r>
              <a:rPr lang="en-GB" dirty="0" smtClean="0">
                <a:solidFill>
                  <a:srgbClr val="124756"/>
                </a:solidFill>
              </a:rPr>
              <a:t>The </a:t>
            </a:r>
            <a:r>
              <a:rPr lang="en-GB" dirty="0">
                <a:solidFill>
                  <a:srgbClr val="124756"/>
                </a:solidFill>
              </a:rPr>
              <a:t>Government </a:t>
            </a:r>
            <a:r>
              <a:rPr lang="en-GB" dirty="0" smtClean="0">
                <a:solidFill>
                  <a:srgbClr val="124756"/>
                </a:solidFill>
              </a:rPr>
              <a:t>could </a:t>
            </a:r>
            <a:r>
              <a:rPr lang="en-GB" b="1" dirty="0" smtClean="0">
                <a:solidFill>
                  <a:srgbClr val="124756"/>
                </a:solidFill>
              </a:rPr>
              <a:t>require </a:t>
            </a:r>
            <a:r>
              <a:rPr lang="en-GB" b="1" dirty="0">
                <a:solidFill>
                  <a:srgbClr val="124756"/>
                </a:solidFill>
              </a:rPr>
              <a:t>local authorities to develop heat and energy efficiency </a:t>
            </a:r>
            <a:r>
              <a:rPr lang="en-GB" b="1" dirty="0" smtClean="0">
                <a:solidFill>
                  <a:srgbClr val="124756"/>
                </a:solidFill>
              </a:rPr>
              <a:t>strategies </a:t>
            </a:r>
            <a:r>
              <a:rPr lang="en-GB" dirty="0" smtClean="0">
                <a:solidFill>
                  <a:srgbClr val="124756"/>
                </a:solidFill>
              </a:rPr>
              <a:t>(but this will need money). </a:t>
            </a:r>
            <a:endParaRPr lang="en-GB" dirty="0">
              <a:solidFill>
                <a:srgbClr val="124756"/>
              </a:solidFill>
            </a:endParaRPr>
          </a:p>
        </p:txBody>
      </p:sp>
      <p:pic>
        <p:nvPicPr>
          <p:cNvPr id="4" name="Picture 3" descr="UK100logo WH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9" y="4624410"/>
            <a:ext cx="576064" cy="365523"/>
          </a:xfrm>
          <a:prstGeom prst="rect">
            <a:avLst/>
          </a:prstGeom>
        </p:spPr>
      </p:pic>
    </p:spTree>
    <p:extLst>
      <p:ext uri="{BB962C8B-B14F-4D97-AF65-F5344CB8AC3E}">
        <p14:creationId xmlns:p14="http://schemas.microsoft.com/office/powerpoint/2010/main" val="12657230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rgbClr val="124756"/>
                </a:solidFill>
              </a:rPr>
              <a:t>Heat is </a:t>
            </a:r>
            <a:r>
              <a:rPr lang="en-GB" dirty="0" smtClean="0">
                <a:solidFill>
                  <a:srgbClr val="124756"/>
                </a:solidFill>
              </a:rPr>
              <a:t>local: </a:t>
            </a:r>
            <a:br>
              <a:rPr lang="en-GB" dirty="0" smtClean="0">
                <a:solidFill>
                  <a:srgbClr val="124756"/>
                </a:solidFill>
              </a:rPr>
            </a:br>
            <a:r>
              <a:rPr lang="en-GB" dirty="0" smtClean="0">
                <a:solidFill>
                  <a:srgbClr val="124756"/>
                </a:solidFill>
              </a:rPr>
              <a:t>What needs to change (2)</a:t>
            </a:r>
            <a:endParaRPr lang="en-GB" dirty="0">
              <a:solidFill>
                <a:srgbClr val="124756"/>
              </a:solidFill>
            </a:endParaRPr>
          </a:p>
        </p:txBody>
      </p:sp>
      <p:sp>
        <p:nvSpPr>
          <p:cNvPr id="3" name="Content Placeholder 2"/>
          <p:cNvSpPr>
            <a:spLocks noGrp="1"/>
          </p:cNvSpPr>
          <p:nvPr>
            <p:ph idx="1"/>
          </p:nvPr>
        </p:nvSpPr>
        <p:spPr>
          <a:xfrm>
            <a:off x="467544" y="1347614"/>
            <a:ext cx="8229600" cy="3394472"/>
          </a:xfrm>
        </p:spPr>
        <p:txBody>
          <a:bodyPr>
            <a:normAutofit fontScale="92500" lnSpcReduction="10000"/>
          </a:bodyPr>
          <a:lstStyle/>
          <a:p>
            <a:r>
              <a:rPr lang="en-GB" dirty="0" smtClean="0">
                <a:solidFill>
                  <a:srgbClr val="124756"/>
                </a:solidFill>
              </a:rPr>
              <a:t>Local authorities should be </a:t>
            </a:r>
            <a:r>
              <a:rPr lang="en-GB" b="1" dirty="0" smtClean="0">
                <a:solidFill>
                  <a:srgbClr val="124756"/>
                </a:solidFill>
              </a:rPr>
              <a:t>able </a:t>
            </a:r>
            <a:r>
              <a:rPr lang="en-GB" b="1" dirty="0">
                <a:solidFill>
                  <a:srgbClr val="124756"/>
                </a:solidFill>
              </a:rPr>
              <a:t>to require developers to connect to district heating networks</a:t>
            </a:r>
            <a:r>
              <a:rPr lang="en-GB" dirty="0">
                <a:solidFill>
                  <a:srgbClr val="124756"/>
                </a:solidFill>
              </a:rPr>
              <a:t>.</a:t>
            </a:r>
          </a:p>
          <a:p>
            <a:r>
              <a:rPr lang="en-GB" b="1" dirty="0">
                <a:solidFill>
                  <a:srgbClr val="124756"/>
                </a:solidFill>
              </a:rPr>
              <a:t>Planning guidelines </a:t>
            </a:r>
            <a:r>
              <a:rPr lang="en-GB" dirty="0">
                <a:solidFill>
                  <a:srgbClr val="124756"/>
                </a:solidFill>
              </a:rPr>
              <a:t>to recognise the need for clean heat.</a:t>
            </a:r>
          </a:p>
          <a:p>
            <a:r>
              <a:rPr lang="en-GB" b="1" dirty="0" err="1">
                <a:solidFill>
                  <a:srgbClr val="124756"/>
                </a:solidFill>
              </a:rPr>
              <a:t>Ofgem</a:t>
            </a:r>
            <a:r>
              <a:rPr lang="en-GB" b="1" dirty="0">
                <a:solidFill>
                  <a:srgbClr val="124756"/>
                </a:solidFill>
              </a:rPr>
              <a:t> rules to allow </a:t>
            </a:r>
            <a:r>
              <a:rPr lang="en-GB" b="1" dirty="0" smtClean="0">
                <a:solidFill>
                  <a:srgbClr val="124756"/>
                </a:solidFill>
              </a:rPr>
              <a:t>heat networks </a:t>
            </a:r>
            <a:r>
              <a:rPr lang="en-GB" dirty="0" smtClean="0">
                <a:solidFill>
                  <a:srgbClr val="124756"/>
                </a:solidFill>
              </a:rPr>
              <a:t>to be built before homes are built. </a:t>
            </a:r>
            <a:endParaRPr lang="en-GB" dirty="0">
              <a:solidFill>
                <a:srgbClr val="124756"/>
              </a:solidFill>
            </a:endParaRPr>
          </a:p>
        </p:txBody>
      </p:sp>
      <p:pic>
        <p:nvPicPr>
          <p:cNvPr id="4" name="Picture 3" descr="UK100logo WH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9" y="4624410"/>
            <a:ext cx="576064" cy="365523"/>
          </a:xfrm>
          <a:prstGeom prst="rect">
            <a:avLst/>
          </a:prstGeom>
        </p:spPr>
      </p:pic>
    </p:spTree>
    <p:extLst>
      <p:ext uri="{BB962C8B-B14F-4D97-AF65-F5344CB8AC3E}">
        <p14:creationId xmlns:p14="http://schemas.microsoft.com/office/powerpoint/2010/main" val="13937934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rgbClr val="124756"/>
                </a:solidFill>
              </a:rPr>
              <a:t>Heat is </a:t>
            </a:r>
            <a:r>
              <a:rPr lang="en-GB" dirty="0" smtClean="0">
                <a:solidFill>
                  <a:srgbClr val="124756"/>
                </a:solidFill>
              </a:rPr>
              <a:t>local: </a:t>
            </a:r>
            <a:br>
              <a:rPr lang="en-GB" dirty="0" smtClean="0">
                <a:solidFill>
                  <a:srgbClr val="124756"/>
                </a:solidFill>
              </a:rPr>
            </a:br>
            <a:r>
              <a:rPr lang="en-GB" dirty="0" smtClean="0">
                <a:solidFill>
                  <a:srgbClr val="124756"/>
                </a:solidFill>
              </a:rPr>
              <a:t>What needs to change (3)</a:t>
            </a:r>
            <a:endParaRPr lang="en-GB" dirty="0">
              <a:solidFill>
                <a:srgbClr val="124756"/>
              </a:solidFill>
            </a:endParaRPr>
          </a:p>
        </p:txBody>
      </p:sp>
      <p:sp>
        <p:nvSpPr>
          <p:cNvPr id="3" name="Content Placeholder 2"/>
          <p:cNvSpPr>
            <a:spLocks noGrp="1"/>
          </p:cNvSpPr>
          <p:nvPr>
            <p:ph idx="1"/>
          </p:nvPr>
        </p:nvSpPr>
        <p:spPr>
          <a:xfrm>
            <a:off x="467544" y="1347614"/>
            <a:ext cx="8229600" cy="3394472"/>
          </a:xfrm>
        </p:spPr>
        <p:txBody>
          <a:bodyPr>
            <a:normAutofit/>
          </a:bodyPr>
          <a:lstStyle/>
          <a:p>
            <a:r>
              <a:rPr lang="en-GB" b="1" dirty="0" smtClean="0">
                <a:solidFill>
                  <a:srgbClr val="124756"/>
                </a:solidFill>
              </a:rPr>
              <a:t>Regulate Heat</a:t>
            </a:r>
            <a:r>
              <a:rPr lang="en-GB" dirty="0" smtClean="0">
                <a:solidFill>
                  <a:srgbClr val="124756"/>
                </a:solidFill>
              </a:rPr>
              <a:t>! (</a:t>
            </a:r>
            <a:r>
              <a:rPr lang="en-GB" dirty="0" err="1" smtClean="0">
                <a:solidFill>
                  <a:srgbClr val="124756"/>
                </a:solidFill>
              </a:rPr>
              <a:t>Ofgem</a:t>
            </a:r>
            <a:r>
              <a:rPr lang="en-GB" dirty="0" smtClean="0">
                <a:solidFill>
                  <a:srgbClr val="124756"/>
                </a:solidFill>
              </a:rPr>
              <a:t> doesn’t regulate the price or cost of heat)</a:t>
            </a:r>
          </a:p>
          <a:p>
            <a:r>
              <a:rPr lang="en-GB" b="1" dirty="0" smtClean="0">
                <a:solidFill>
                  <a:srgbClr val="124756"/>
                </a:solidFill>
              </a:rPr>
              <a:t>Everything is connected</a:t>
            </a:r>
            <a:r>
              <a:rPr lang="en-GB" dirty="0" smtClean="0">
                <a:solidFill>
                  <a:srgbClr val="124756"/>
                </a:solidFill>
              </a:rPr>
              <a:t> (electricity, building standards, even transport)</a:t>
            </a:r>
          </a:p>
          <a:p>
            <a:r>
              <a:rPr lang="en-GB" dirty="0" smtClean="0">
                <a:solidFill>
                  <a:srgbClr val="124756"/>
                </a:solidFill>
              </a:rPr>
              <a:t>The solution </a:t>
            </a:r>
            <a:r>
              <a:rPr lang="en-GB" b="1" dirty="0" smtClean="0">
                <a:solidFill>
                  <a:srgbClr val="124756"/>
                </a:solidFill>
              </a:rPr>
              <a:t>won’t be the same everywhere</a:t>
            </a:r>
          </a:p>
          <a:p>
            <a:r>
              <a:rPr lang="en-GB" b="1" dirty="0" smtClean="0">
                <a:solidFill>
                  <a:srgbClr val="124756"/>
                </a:solidFill>
              </a:rPr>
              <a:t>Keep the economic benefits local too</a:t>
            </a:r>
            <a:r>
              <a:rPr lang="en-GB" dirty="0" smtClean="0">
                <a:solidFill>
                  <a:srgbClr val="124756"/>
                </a:solidFill>
              </a:rPr>
              <a:t>.</a:t>
            </a:r>
            <a:endParaRPr lang="en-GB" dirty="0">
              <a:solidFill>
                <a:srgbClr val="124756"/>
              </a:solidFill>
            </a:endParaRPr>
          </a:p>
        </p:txBody>
      </p:sp>
      <p:pic>
        <p:nvPicPr>
          <p:cNvPr id="4" name="Picture 3" descr="UK100logo WH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9" y="4624410"/>
            <a:ext cx="576064" cy="365523"/>
          </a:xfrm>
          <a:prstGeom prst="rect">
            <a:avLst/>
          </a:prstGeom>
        </p:spPr>
      </p:pic>
    </p:spTree>
    <p:extLst>
      <p:ext uri="{BB962C8B-B14F-4D97-AF65-F5344CB8AC3E}">
        <p14:creationId xmlns:p14="http://schemas.microsoft.com/office/powerpoint/2010/main" val="13040244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rgbClr val="124756"/>
                </a:solidFill>
              </a:rPr>
              <a:t>Heat is </a:t>
            </a:r>
            <a:r>
              <a:rPr lang="en-GB" dirty="0" smtClean="0">
                <a:solidFill>
                  <a:srgbClr val="124756"/>
                </a:solidFill>
              </a:rPr>
              <a:t>local: </a:t>
            </a:r>
            <a:br>
              <a:rPr lang="en-GB" dirty="0" smtClean="0">
                <a:solidFill>
                  <a:srgbClr val="124756"/>
                </a:solidFill>
              </a:rPr>
            </a:br>
            <a:r>
              <a:rPr lang="en-GB" dirty="0" smtClean="0">
                <a:solidFill>
                  <a:srgbClr val="124756"/>
                </a:solidFill>
              </a:rPr>
              <a:t>What needs to change (3)</a:t>
            </a:r>
            <a:endParaRPr lang="en-GB" dirty="0">
              <a:solidFill>
                <a:srgbClr val="124756"/>
              </a:solidFill>
            </a:endParaRPr>
          </a:p>
        </p:txBody>
      </p:sp>
      <p:pic>
        <p:nvPicPr>
          <p:cNvPr id="5" name="Content Placeholder 4" descr="Local-Energy-Slide.jpg"/>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3340" b="14204"/>
          <a:stretch/>
        </p:blipFill>
        <p:spPr>
          <a:xfrm>
            <a:off x="467544" y="1203598"/>
            <a:ext cx="8206083" cy="3344502"/>
          </a:xfrm>
        </p:spPr>
      </p:pic>
      <p:pic>
        <p:nvPicPr>
          <p:cNvPr id="4" name="Picture 3" descr="UK100logo 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9" y="4624410"/>
            <a:ext cx="576064" cy="365523"/>
          </a:xfrm>
          <a:prstGeom prst="rect">
            <a:avLst/>
          </a:prstGeom>
        </p:spPr>
      </p:pic>
    </p:spTree>
    <p:extLst>
      <p:ext uri="{BB962C8B-B14F-4D97-AF65-F5344CB8AC3E}">
        <p14:creationId xmlns:p14="http://schemas.microsoft.com/office/powerpoint/2010/main" val="40938515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UK100-Logo GREEN.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771559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628650" y="273844"/>
            <a:ext cx="7886700" cy="994172"/>
          </a:xfrm>
          <a:prstGeom prst="rect">
            <a:avLst/>
          </a:prstGeom>
          <a:noFill/>
          <a:ln>
            <a:noFill/>
          </a:ln>
        </p:spPr>
        <p:txBody>
          <a:bodyPr spcFirstLastPara="1" wrap="square" lIns="68569" tIns="34275" rIns="68569" bIns="34275" anchor="ctr" anchorCtr="0">
            <a:noAutofit/>
          </a:bodyPr>
          <a:lstStyle/>
          <a:p>
            <a:pPr algn="l">
              <a:lnSpc>
                <a:spcPct val="90000"/>
              </a:lnSpc>
              <a:spcBef>
                <a:spcPts val="0"/>
              </a:spcBef>
              <a:buClr>
                <a:srgbClr val="124756"/>
              </a:buClr>
              <a:buSzPts val="4400"/>
            </a:pPr>
            <a:r>
              <a:rPr lang="en-GB" sz="3300" dirty="0" smtClean="0">
                <a:solidFill>
                  <a:srgbClr val="124756"/>
                </a:solidFill>
                <a:latin typeface="Calibri"/>
                <a:ea typeface="Arial"/>
                <a:cs typeface="Calibri"/>
                <a:sym typeface="Arial"/>
              </a:rPr>
              <a:t>UK:100 Progress </a:t>
            </a:r>
            <a:r>
              <a:rPr lang="en-GB" sz="3300" dirty="0">
                <a:solidFill>
                  <a:srgbClr val="124756"/>
                </a:solidFill>
                <a:latin typeface="Calibri"/>
                <a:ea typeface="Arial"/>
                <a:cs typeface="Calibri"/>
                <a:sym typeface="Arial"/>
              </a:rPr>
              <a:t>… </a:t>
            </a:r>
            <a:r>
              <a:rPr lang="en-GB" sz="2700" dirty="0">
                <a:solidFill>
                  <a:srgbClr val="124756"/>
                </a:solidFill>
                <a:latin typeface="Calibri"/>
                <a:ea typeface="Arial"/>
                <a:cs typeface="Calibri"/>
                <a:sym typeface="Arial"/>
              </a:rPr>
              <a:t>22% of UK CO2 emissions</a:t>
            </a:r>
            <a:endParaRPr sz="2700" dirty="0">
              <a:solidFill>
                <a:srgbClr val="124756"/>
              </a:solidFill>
              <a:latin typeface="Calibri"/>
              <a:ea typeface="Arial"/>
              <a:cs typeface="Calibri"/>
              <a:sym typeface="Arial"/>
            </a:endParaRPr>
          </a:p>
        </p:txBody>
      </p:sp>
      <p:pic>
        <p:nvPicPr>
          <p:cNvPr id="129" name="Shape 129" descr="UK100 map.png"/>
          <p:cNvPicPr preferRelativeResize="0">
            <a:picLocks noGrp="1"/>
          </p:cNvPicPr>
          <p:nvPr>
            <p:ph type="body" idx="2"/>
          </p:nvPr>
        </p:nvPicPr>
        <p:blipFill rotWithShape="1">
          <a:blip r:embed="rId3" cstate="print">
            <a:alphaModFix/>
            <a:extLst>
              <a:ext uri="{28A0092B-C50C-407E-A947-70E740481C1C}">
                <a14:useLocalDpi xmlns:a14="http://schemas.microsoft.com/office/drawing/2010/main"/>
              </a:ext>
            </a:extLst>
          </a:blip>
          <a:srcRect/>
          <a:stretch/>
        </p:blipFill>
        <p:spPr>
          <a:xfrm>
            <a:off x="5724128" y="123478"/>
            <a:ext cx="3024336" cy="4896544"/>
          </a:xfrm>
          <a:prstGeom prst="rect">
            <a:avLst/>
          </a:prstGeom>
          <a:noFill/>
          <a:ln>
            <a:noFill/>
          </a:ln>
        </p:spPr>
      </p:pic>
      <p:sp>
        <p:nvSpPr>
          <p:cNvPr id="2" name="Text Placeholder 1"/>
          <p:cNvSpPr>
            <a:spLocks noGrp="1"/>
          </p:cNvSpPr>
          <p:nvPr>
            <p:ph type="body" idx="1"/>
          </p:nvPr>
        </p:nvSpPr>
        <p:spPr>
          <a:xfrm>
            <a:off x="628650" y="1484709"/>
            <a:ext cx="3996318" cy="3263504"/>
          </a:xfrm>
        </p:spPr>
        <p:txBody>
          <a:bodyPr>
            <a:normAutofit fontScale="92500" lnSpcReduction="20000"/>
          </a:bodyPr>
          <a:lstStyle/>
          <a:p>
            <a:pPr marL="0" indent="0" algn="ctr" defTabSz="685800">
              <a:spcBef>
                <a:spcPts val="0"/>
              </a:spcBef>
              <a:buNone/>
              <a:defRPr/>
            </a:pPr>
            <a:r>
              <a:rPr lang="en-US" dirty="0" smtClean="0">
                <a:solidFill>
                  <a:srgbClr val="124756"/>
                </a:solidFill>
                <a:latin typeface="Calibri"/>
                <a:cs typeface="Calibri"/>
              </a:rPr>
              <a:t>96 Local Authorities </a:t>
            </a:r>
          </a:p>
          <a:p>
            <a:pPr marL="0" indent="0" algn="ctr" defTabSz="685800">
              <a:spcBef>
                <a:spcPts val="0"/>
              </a:spcBef>
              <a:buNone/>
              <a:defRPr/>
            </a:pPr>
            <a:r>
              <a:rPr lang="en-US" dirty="0" smtClean="0">
                <a:solidFill>
                  <a:srgbClr val="124756"/>
                </a:solidFill>
                <a:latin typeface="Calibri"/>
                <a:cs typeface="Calibri"/>
              </a:rPr>
              <a:t>have committed to: </a:t>
            </a:r>
          </a:p>
          <a:p>
            <a:pPr marL="0" indent="0" defTabSz="685800">
              <a:spcBef>
                <a:spcPts val="0"/>
              </a:spcBef>
              <a:buNone/>
              <a:defRPr/>
            </a:pPr>
            <a:endParaRPr lang="en-US" dirty="0">
              <a:solidFill>
                <a:srgbClr val="124756"/>
              </a:solidFill>
              <a:latin typeface="Calibri"/>
              <a:cs typeface="Calibri"/>
            </a:endParaRPr>
          </a:p>
          <a:p>
            <a:pPr marL="0" indent="0" algn="ctr">
              <a:spcBef>
                <a:spcPts val="0"/>
              </a:spcBef>
              <a:buNone/>
            </a:pPr>
            <a:r>
              <a:rPr lang="en-US" b="1" dirty="0">
                <a:solidFill>
                  <a:srgbClr val="124756"/>
                </a:solidFill>
                <a:latin typeface="Calibri"/>
                <a:cs typeface="Calibri"/>
              </a:rPr>
              <a:t>100% clean </a:t>
            </a:r>
            <a:r>
              <a:rPr lang="en-US" b="1" dirty="0" smtClean="0">
                <a:solidFill>
                  <a:srgbClr val="124756"/>
                </a:solidFill>
                <a:latin typeface="Calibri"/>
                <a:cs typeface="Calibri"/>
              </a:rPr>
              <a:t>energy before </a:t>
            </a:r>
            <a:r>
              <a:rPr lang="en-US" b="1" dirty="0">
                <a:solidFill>
                  <a:srgbClr val="124756"/>
                </a:solidFill>
                <a:latin typeface="Calibri"/>
                <a:cs typeface="Calibri"/>
              </a:rPr>
              <a:t>2050</a:t>
            </a:r>
            <a:r>
              <a:rPr lang="en-US" dirty="0">
                <a:solidFill>
                  <a:srgbClr val="124756"/>
                </a:solidFill>
                <a:latin typeface="Calibri"/>
                <a:cs typeface="Calibri"/>
              </a:rPr>
              <a:t>, </a:t>
            </a:r>
            <a:endParaRPr lang="en-US" dirty="0" smtClean="0">
              <a:solidFill>
                <a:srgbClr val="124756"/>
              </a:solidFill>
              <a:latin typeface="Calibri"/>
              <a:cs typeface="Calibri"/>
            </a:endParaRPr>
          </a:p>
          <a:p>
            <a:pPr marL="0" indent="0" algn="ctr">
              <a:spcBef>
                <a:spcPts val="0"/>
              </a:spcBef>
              <a:buNone/>
            </a:pPr>
            <a:r>
              <a:rPr lang="en-US" dirty="0" smtClean="0">
                <a:solidFill>
                  <a:srgbClr val="124756"/>
                </a:solidFill>
                <a:latin typeface="Calibri"/>
                <a:cs typeface="Calibri"/>
              </a:rPr>
              <a:t>in </a:t>
            </a:r>
            <a:r>
              <a:rPr lang="en-US" dirty="0">
                <a:solidFill>
                  <a:srgbClr val="124756"/>
                </a:solidFill>
                <a:latin typeface="Calibri"/>
                <a:cs typeface="Calibri"/>
              </a:rPr>
              <a:t>line with the commitments made nationally and internationally at the Paris Summit </a:t>
            </a:r>
            <a:endParaRPr lang="en-US" dirty="0" smtClean="0">
              <a:solidFill>
                <a:srgbClr val="124756"/>
              </a:solidFill>
              <a:latin typeface="Calibri"/>
              <a:cs typeface="Calibri"/>
            </a:endParaRPr>
          </a:p>
          <a:p>
            <a:pPr marL="0" indent="0" defTabSz="685800">
              <a:spcBef>
                <a:spcPts val="0"/>
              </a:spcBef>
              <a:buNone/>
              <a:defRPr/>
            </a:pPr>
            <a:endParaRPr lang="en-US" dirty="0"/>
          </a:p>
          <a:p>
            <a:pPr marL="0" indent="0" defTabSz="685800">
              <a:spcBef>
                <a:spcPts val="0"/>
              </a:spcBef>
              <a:buNone/>
              <a:defRPr/>
            </a:pPr>
            <a:endParaRPr lang="en-US" dirty="0"/>
          </a:p>
        </p:txBody>
      </p:sp>
    </p:spTree>
    <p:extLst>
      <p:ext uri="{BB962C8B-B14F-4D97-AF65-F5344CB8AC3E}">
        <p14:creationId xmlns:p14="http://schemas.microsoft.com/office/powerpoint/2010/main" val="2067909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Shape 134" descr="UK100 any UK city.png"/>
          <p:cNvPicPr preferRelativeResize="0"/>
          <p:nvPr/>
        </p:nvPicPr>
        <p:blipFill rotWithShape="1">
          <a:blip r:embed="rId3">
            <a:alphaModFix/>
          </a:blip>
          <a:srcRect/>
          <a:stretch/>
        </p:blipFill>
        <p:spPr>
          <a:xfrm>
            <a:off x="755576" y="987574"/>
            <a:ext cx="7360730" cy="3943359"/>
          </a:xfrm>
          <a:prstGeom prst="rect">
            <a:avLst/>
          </a:prstGeom>
          <a:noFill/>
          <a:ln>
            <a:noFill/>
          </a:ln>
        </p:spPr>
      </p:pic>
      <p:pic>
        <p:nvPicPr>
          <p:cNvPr id="4" name="Shape 110">
            <a:extLst>
              <a:ext uri="{FF2B5EF4-FFF2-40B4-BE49-F238E27FC236}">
                <a16:creationId xmlns="" xmlns:a16="http://schemas.microsoft.com/office/drawing/2014/main" id="{414F8CA0-641A-4CEB-90A9-AAC6644A8633}"/>
              </a:ext>
            </a:extLst>
          </p:cNvPr>
          <p:cNvPicPr preferRelativeResize="0"/>
          <p:nvPr/>
        </p:nvPicPr>
        <p:blipFill rotWithShape="1">
          <a:blip r:embed="rId4" cstate="print">
            <a:alphaModFix/>
            <a:extLst>
              <a:ext uri="{28A0092B-C50C-407E-A947-70E740481C1C}">
                <a14:useLocalDpi xmlns:a14="http://schemas.microsoft.com/office/drawing/2010/main"/>
              </a:ext>
            </a:extLst>
          </a:blip>
          <a:srcRect/>
          <a:stretch/>
        </p:blipFill>
        <p:spPr>
          <a:xfrm>
            <a:off x="560070" y="4755396"/>
            <a:ext cx="571500" cy="159525"/>
          </a:xfrm>
          <a:prstGeom prst="rect">
            <a:avLst/>
          </a:prstGeom>
          <a:noFill/>
          <a:ln>
            <a:noFill/>
          </a:ln>
        </p:spPr>
      </p:pic>
      <p:sp>
        <p:nvSpPr>
          <p:cNvPr id="5" name="Shape 127"/>
          <p:cNvSpPr txBox="1">
            <a:spLocks/>
          </p:cNvSpPr>
          <p:nvPr/>
        </p:nvSpPr>
        <p:spPr>
          <a:xfrm>
            <a:off x="628650" y="273844"/>
            <a:ext cx="7886700" cy="994172"/>
          </a:xfrm>
          <a:prstGeom prst="rect">
            <a:avLst/>
          </a:prstGeom>
          <a:noFill/>
          <a:ln>
            <a:noFill/>
          </a:ln>
        </p:spPr>
        <p:txBody>
          <a:bodyPr spcFirstLastPara="1" wrap="square" lIns="68569" tIns="34275" rIns="68569" bIns="34275"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90000"/>
              </a:lnSpc>
              <a:spcBef>
                <a:spcPts val="0"/>
              </a:spcBef>
              <a:buClr>
                <a:srgbClr val="124756"/>
              </a:buClr>
              <a:buSzPts val="4400"/>
            </a:pPr>
            <a:r>
              <a:rPr lang="en-GB" sz="3200" dirty="0" smtClean="0">
                <a:solidFill>
                  <a:srgbClr val="124756"/>
                </a:solidFill>
                <a:latin typeface="Calibri"/>
                <a:ea typeface="Arial"/>
                <a:cs typeface="Calibri"/>
                <a:sym typeface="Arial"/>
              </a:rPr>
              <a:t>UK:100 Every place with place-based solutions</a:t>
            </a:r>
            <a:endParaRPr lang="en-GB" sz="3200" dirty="0">
              <a:solidFill>
                <a:srgbClr val="124756"/>
              </a:solidFill>
              <a:latin typeface="Calibri"/>
              <a:ea typeface="Arial"/>
              <a:cs typeface="Calibri"/>
              <a:sym typeface="Arial"/>
            </a:endParaRPr>
          </a:p>
        </p:txBody>
      </p:sp>
    </p:spTree>
    <p:extLst>
      <p:ext uri="{BB962C8B-B14F-4D97-AF65-F5344CB8AC3E}">
        <p14:creationId xmlns:p14="http://schemas.microsoft.com/office/powerpoint/2010/main" val="6528740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124756"/>
                </a:solidFill>
              </a:rPr>
              <a:t>UK:100</a:t>
            </a:r>
            <a:r>
              <a:rPr lang="en-GB" dirty="0">
                <a:solidFill>
                  <a:srgbClr val="124756"/>
                </a:solidFill>
              </a:rPr>
              <a:t> </a:t>
            </a:r>
            <a:r>
              <a:rPr lang="en-GB" dirty="0" smtClean="0">
                <a:solidFill>
                  <a:srgbClr val="124756"/>
                </a:solidFill>
              </a:rPr>
              <a:t>– What we know about heat</a:t>
            </a:r>
            <a:endParaRPr lang="en-GB" dirty="0">
              <a:solidFill>
                <a:srgbClr val="124756"/>
              </a:solidFill>
            </a:endParaRPr>
          </a:p>
        </p:txBody>
      </p:sp>
      <p:sp>
        <p:nvSpPr>
          <p:cNvPr id="3" name="Content Placeholder 2"/>
          <p:cNvSpPr>
            <a:spLocks noGrp="1"/>
          </p:cNvSpPr>
          <p:nvPr>
            <p:ph idx="1"/>
          </p:nvPr>
        </p:nvSpPr>
        <p:spPr>
          <a:xfrm>
            <a:off x="467544" y="1491630"/>
            <a:ext cx="8229600" cy="3394472"/>
          </a:xfrm>
        </p:spPr>
        <p:txBody>
          <a:bodyPr>
            <a:normAutofit/>
          </a:bodyPr>
          <a:lstStyle/>
          <a:p>
            <a:r>
              <a:rPr lang="en-GB" sz="2600" dirty="0" smtClean="0">
                <a:solidFill>
                  <a:srgbClr val="124756"/>
                </a:solidFill>
              </a:rPr>
              <a:t>Heat is local</a:t>
            </a:r>
          </a:p>
          <a:p>
            <a:r>
              <a:rPr lang="en-GB" sz="2600" dirty="0" smtClean="0">
                <a:solidFill>
                  <a:srgbClr val="124756"/>
                </a:solidFill>
              </a:rPr>
              <a:t>There are limits on what local authorities can do </a:t>
            </a:r>
          </a:p>
          <a:p>
            <a:r>
              <a:rPr lang="en-GB" sz="2600" dirty="0" smtClean="0">
                <a:solidFill>
                  <a:srgbClr val="124756"/>
                </a:solidFill>
              </a:rPr>
              <a:t>Could play crucial role: planning, enabling, directing </a:t>
            </a:r>
          </a:p>
          <a:p>
            <a:r>
              <a:rPr lang="en-GB" sz="2600" dirty="0" smtClean="0">
                <a:solidFill>
                  <a:srgbClr val="124756"/>
                </a:solidFill>
              </a:rPr>
              <a:t>BUT need powers – responsibility and ability to act </a:t>
            </a:r>
            <a:endParaRPr lang="en-GB" sz="2600" dirty="0">
              <a:solidFill>
                <a:srgbClr val="124756"/>
              </a:solidFill>
            </a:endParaRPr>
          </a:p>
          <a:p>
            <a:r>
              <a:rPr lang="en-GB" sz="2600" dirty="0">
                <a:solidFill>
                  <a:srgbClr val="124756"/>
                </a:solidFill>
              </a:rPr>
              <a:t>S</a:t>
            </a:r>
            <a:r>
              <a:rPr lang="en-GB" sz="2600" dirty="0" smtClean="0">
                <a:solidFill>
                  <a:srgbClr val="124756"/>
                </a:solidFill>
              </a:rPr>
              <a:t>ome examples: Olympic Park – allowed to start small &amp; grow</a:t>
            </a:r>
          </a:p>
        </p:txBody>
      </p:sp>
      <p:pic>
        <p:nvPicPr>
          <p:cNvPr id="4" name="Picture 3" descr="UK100logo WH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9" y="4624410"/>
            <a:ext cx="576064" cy="365523"/>
          </a:xfrm>
          <a:prstGeom prst="rect">
            <a:avLst/>
          </a:prstGeom>
        </p:spPr>
      </p:pic>
    </p:spTree>
    <p:extLst>
      <p:ext uri="{BB962C8B-B14F-4D97-AF65-F5344CB8AC3E}">
        <p14:creationId xmlns:p14="http://schemas.microsoft.com/office/powerpoint/2010/main" val="39912137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rgbClr val="124756"/>
                </a:solidFill>
              </a:rPr>
              <a:t>Heat is </a:t>
            </a:r>
            <a:r>
              <a:rPr lang="en-GB" dirty="0" smtClean="0">
                <a:solidFill>
                  <a:srgbClr val="124756"/>
                </a:solidFill>
              </a:rPr>
              <a:t>local: </a:t>
            </a:r>
            <a:br>
              <a:rPr lang="en-GB" dirty="0" smtClean="0">
                <a:solidFill>
                  <a:srgbClr val="124756"/>
                </a:solidFill>
              </a:rPr>
            </a:br>
            <a:r>
              <a:rPr lang="en-GB" dirty="0" smtClean="0">
                <a:solidFill>
                  <a:srgbClr val="124756"/>
                </a:solidFill>
              </a:rPr>
              <a:t>What can local leaders do?</a:t>
            </a:r>
            <a:endParaRPr lang="en-GB" dirty="0">
              <a:solidFill>
                <a:srgbClr val="124756"/>
              </a:solidFill>
            </a:endParaRPr>
          </a:p>
        </p:txBody>
      </p:sp>
      <p:sp>
        <p:nvSpPr>
          <p:cNvPr id="3" name="Content Placeholder 2"/>
          <p:cNvSpPr>
            <a:spLocks noGrp="1"/>
          </p:cNvSpPr>
          <p:nvPr>
            <p:ph idx="1"/>
          </p:nvPr>
        </p:nvSpPr>
        <p:spPr/>
        <p:txBody>
          <a:bodyPr>
            <a:normAutofit/>
          </a:bodyPr>
          <a:lstStyle/>
          <a:p>
            <a:endParaRPr lang="en-GB" dirty="0" smtClean="0">
              <a:solidFill>
                <a:srgbClr val="124756"/>
              </a:solidFill>
            </a:endParaRPr>
          </a:p>
          <a:p>
            <a:r>
              <a:rPr lang="en-GB" dirty="0" smtClean="0">
                <a:solidFill>
                  <a:srgbClr val="124756"/>
                </a:solidFill>
              </a:rPr>
              <a:t>What have you got? </a:t>
            </a:r>
            <a:endParaRPr lang="en-GB" dirty="0">
              <a:solidFill>
                <a:srgbClr val="124756"/>
              </a:solidFill>
            </a:endParaRPr>
          </a:p>
          <a:p>
            <a:pPr lvl="1"/>
            <a:r>
              <a:rPr lang="en-GB" dirty="0" smtClean="0">
                <a:solidFill>
                  <a:srgbClr val="124756"/>
                </a:solidFill>
              </a:rPr>
              <a:t>Think in terms of energy, heat and powers</a:t>
            </a:r>
          </a:p>
          <a:p>
            <a:pPr lvl="0"/>
            <a:r>
              <a:rPr lang="en-GB" dirty="0" smtClean="0">
                <a:solidFill>
                  <a:srgbClr val="124756"/>
                </a:solidFill>
              </a:rPr>
              <a:t>What do you want to achieve?</a:t>
            </a:r>
          </a:p>
          <a:p>
            <a:pPr lvl="1"/>
            <a:r>
              <a:rPr lang="en-GB" dirty="0" smtClean="0">
                <a:solidFill>
                  <a:srgbClr val="124756"/>
                </a:solidFill>
              </a:rPr>
              <a:t>Reduce bills, generate income, cut pollution, create jobs </a:t>
            </a:r>
          </a:p>
        </p:txBody>
      </p:sp>
      <p:pic>
        <p:nvPicPr>
          <p:cNvPr id="4" name="Picture 3" descr="UK100logo WH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9" y="4624410"/>
            <a:ext cx="576064" cy="365523"/>
          </a:xfrm>
          <a:prstGeom prst="rect">
            <a:avLst/>
          </a:prstGeom>
        </p:spPr>
      </p:pic>
    </p:spTree>
    <p:extLst>
      <p:ext uri="{BB962C8B-B14F-4D97-AF65-F5344CB8AC3E}">
        <p14:creationId xmlns:p14="http://schemas.microsoft.com/office/powerpoint/2010/main" val="22065342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rgbClr val="124756"/>
                </a:solidFill>
              </a:rPr>
              <a:t>Heat is </a:t>
            </a:r>
            <a:r>
              <a:rPr lang="en-GB" dirty="0" smtClean="0">
                <a:solidFill>
                  <a:srgbClr val="124756"/>
                </a:solidFill>
              </a:rPr>
              <a:t>local: UK examples</a:t>
            </a:r>
            <a:endParaRPr lang="en-GB" dirty="0">
              <a:solidFill>
                <a:srgbClr val="124756"/>
              </a:solidFill>
            </a:endParaRPr>
          </a:p>
        </p:txBody>
      </p:sp>
      <p:sp>
        <p:nvSpPr>
          <p:cNvPr id="3" name="Content Placeholder 2"/>
          <p:cNvSpPr>
            <a:spLocks noGrp="1"/>
          </p:cNvSpPr>
          <p:nvPr>
            <p:ph idx="1"/>
          </p:nvPr>
        </p:nvSpPr>
        <p:spPr/>
        <p:txBody>
          <a:bodyPr>
            <a:normAutofit/>
          </a:bodyPr>
          <a:lstStyle/>
          <a:p>
            <a:endParaRPr lang="en-GB" dirty="0" smtClean="0"/>
          </a:p>
          <a:p>
            <a:r>
              <a:rPr lang="en-GB" b="1" dirty="0" smtClean="0">
                <a:solidFill>
                  <a:srgbClr val="124756"/>
                </a:solidFill>
              </a:rPr>
              <a:t>Enfield</a:t>
            </a:r>
            <a:r>
              <a:rPr lang="en-GB" dirty="0" smtClean="0">
                <a:solidFill>
                  <a:srgbClr val="124756"/>
                </a:solidFill>
              </a:rPr>
              <a:t> </a:t>
            </a:r>
            <a:r>
              <a:rPr lang="en-GB" dirty="0">
                <a:solidFill>
                  <a:srgbClr val="124756"/>
                </a:solidFill>
              </a:rPr>
              <a:t>– </a:t>
            </a:r>
            <a:r>
              <a:rPr lang="en-GB" dirty="0" smtClean="0">
                <a:solidFill>
                  <a:srgbClr val="124756"/>
                </a:solidFill>
              </a:rPr>
              <a:t>new </a:t>
            </a:r>
            <a:r>
              <a:rPr lang="en-GB" dirty="0">
                <a:solidFill>
                  <a:srgbClr val="124756"/>
                </a:solidFill>
              </a:rPr>
              <a:t>energy from </a:t>
            </a:r>
            <a:r>
              <a:rPr lang="en-GB" dirty="0" smtClean="0">
                <a:solidFill>
                  <a:srgbClr val="124756"/>
                </a:solidFill>
              </a:rPr>
              <a:t>waste</a:t>
            </a:r>
          </a:p>
          <a:p>
            <a:pPr lvl="0"/>
            <a:r>
              <a:rPr lang="en-GB" b="1" dirty="0" smtClean="0">
                <a:solidFill>
                  <a:srgbClr val="124756"/>
                </a:solidFill>
              </a:rPr>
              <a:t>Southampton</a:t>
            </a:r>
            <a:r>
              <a:rPr lang="en-GB" dirty="0" smtClean="0">
                <a:solidFill>
                  <a:srgbClr val="124756"/>
                </a:solidFill>
              </a:rPr>
              <a:t> – geothermal source</a:t>
            </a:r>
          </a:p>
          <a:p>
            <a:pPr lvl="0"/>
            <a:r>
              <a:rPr lang="en-GB" b="1" dirty="0" smtClean="0">
                <a:solidFill>
                  <a:srgbClr val="124756"/>
                </a:solidFill>
              </a:rPr>
              <a:t>Leeds</a:t>
            </a:r>
            <a:r>
              <a:rPr lang="en-GB" dirty="0" smtClean="0">
                <a:solidFill>
                  <a:srgbClr val="124756"/>
                </a:solidFill>
              </a:rPr>
              <a:t> – new city centre system/hydrogen</a:t>
            </a:r>
            <a:endParaRPr lang="en-GB" dirty="0">
              <a:solidFill>
                <a:srgbClr val="124756"/>
              </a:solidFill>
            </a:endParaRPr>
          </a:p>
        </p:txBody>
      </p:sp>
      <p:pic>
        <p:nvPicPr>
          <p:cNvPr id="4" name="Picture 3" descr="UK100logo WH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9" y="4624410"/>
            <a:ext cx="576064" cy="365523"/>
          </a:xfrm>
          <a:prstGeom prst="rect">
            <a:avLst/>
          </a:prstGeom>
        </p:spPr>
      </p:pic>
    </p:spTree>
    <p:extLst>
      <p:ext uri="{BB962C8B-B14F-4D97-AF65-F5344CB8AC3E}">
        <p14:creationId xmlns:p14="http://schemas.microsoft.com/office/powerpoint/2010/main" val="20614196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rgbClr val="124756"/>
                </a:solidFill>
              </a:rPr>
              <a:t>Heat is </a:t>
            </a:r>
            <a:r>
              <a:rPr lang="en-GB" dirty="0" smtClean="0">
                <a:solidFill>
                  <a:srgbClr val="124756"/>
                </a:solidFill>
              </a:rPr>
              <a:t>local: </a:t>
            </a:r>
            <a:br>
              <a:rPr lang="en-GB" dirty="0" smtClean="0">
                <a:solidFill>
                  <a:srgbClr val="124756"/>
                </a:solidFill>
              </a:rPr>
            </a:br>
            <a:r>
              <a:rPr lang="en-GB" dirty="0" smtClean="0">
                <a:solidFill>
                  <a:srgbClr val="124756"/>
                </a:solidFill>
              </a:rPr>
              <a:t>International examples</a:t>
            </a:r>
            <a:endParaRPr lang="en-GB" dirty="0">
              <a:solidFill>
                <a:srgbClr val="124756"/>
              </a:solidFill>
            </a:endParaRPr>
          </a:p>
        </p:txBody>
      </p:sp>
      <p:sp>
        <p:nvSpPr>
          <p:cNvPr id="3" name="Content Placeholder 2"/>
          <p:cNvSpPr>
            <a:spLocks noGrp="1"/>
          </p:cNvSpPr>
          <p:nvPr>
            <p:ph idx="1"/>
          </p:nvPr>
        </p:nvSpPr>
        <p:spPr/>
        <p:txBody>
          <a:bodyPr>
            <a:normAutofit/>
          </a:bodyPr>
          <a:lstStyle/>
          <a:p>
            <a:endParaRPr lang="en-GB" dirty="0" smtClean="0"/>
          </a:p>
          <a:p>
            <a:pPr lvl="0"/>
            <a:r>
              <a:rPr lang="en-GB" b="1" dirty="0" smtClean="0">
                <a:solidFill>
                  <a:srgbClr val="124756"/>
                </a:solidFill>
              </a:rPr>
              <a:t>Vancouver</a:t>
            </a:r>
            <a:r>
              <a:rPr lang="en-GB" dirty="0" smtClean="0">
                <a:solidFill>
                  <a:srgbClr val="124756"/>
                </a:solidFill>
              </a:rPr>
              <a:t> – establish guidelines for collaboration with private sector</a:t>
            </a:r>
          </a:p>
          <a:p>
            <a:r>
              <a:rPr lang="en-GB" b="1" dirty="0" smtClean="0">
                <a:solidFill>
                  <a:srgbClr val="124756"/>
                </a:solidFill>
              </a:rPr>
              <a:t>Copenhagen</a:t>
            </a:r>
            <a:r>
              <a:rPr lang="en-GB" dirty="0" smtClean="0">
                <a:solidFill>
                  <a:srgbClr val="124756"/>
                </a:solidFill>
              </a:rPr>
              <a:t> – work across districts: 5 mayors in 1984</a:t>
            </a:r>
          </a:p>
          <a:p>
            <a:pPr lvl="0"/>
            <a:r>
              <a:rPr lang="en-GB" b="1" dirty="0" smtClean="0">
                <a:solidFill>
                  <a:srgbClr val="124756"/>
                </a:solidFill>
              </a:rPr>
              <a:t>London</a:t>
            </a:r>
            <a:r>
              <a:rPr lang="en-GB" dirty="0" smtClean="0">
                <a:solidFill>
                  <a:srgbClr val="124756"/>
                </a:solidFill>
              </a:rPr>
              <a:t> – map heat sources</a:t>
            </a:r>
          </a:p>
        </p:txBody>
      </p:sp>
      <p:pic>
        <p:nvPicPr>
          <p:cNvPr id="4" name="Picture 3" descr="UK100logo WH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9" y="4624410"/>
            <a:ext cx="576064" cy="365523"/>
          </a:xfrm>
          <a:prstGeom prst="rect">
            <a:avLst/>
          </a:prstGeom>
        </p:spPr>
      </p:pic>
    </p:spTree>
    <p:extLst>
      <p:ext uri="{BB962C8B-B14F-4D97-AF65-F5344CB8AC3E}">
        <p14:creationId xmlns:p14="http://schemas.microsoft.com/office/powerpoint/2010/main" val="8062625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solidFill>
                  <a:srgbClr val="124756"/>
                </a:solidFill>
              </a:rPr>
              <a:t>London’s Heat Map</a:t>
            </a:r>
            <a:endParaRPr lang="en-GB" dirty="0">
              <a:solidFill>
                <a:srgbClr val="124756"/>
              </a:solidFill>
            </a:endParaRPr>
          </a:p>
        </p:txBody>
      </p:sp>
      <p:pic>
        <p:nvPicPr>
          <p:cNvPr id="5" name="Content Placeholder 4" descr="A map of London identifying the potential for heat generation as well as consumption across the capital, demonstrating the need and the geenrayion of heat is often closely linked. This slide includes an example of a sorce of heat: Edgeware General Hospital" title="London's Heat Map"/>
          <p:cNvPicPr>
            <a:picLocks noGrp="1" noChangeAspect="1"/>
          </p:cNvPicPr>
          <p:nvPr>
            <p:ph idx="1"/>
          </p:nvPr>
        </p:nvPicPr>
        <p:blipFill>
          <a:blip r:embed="rId2">
            <a:extLst>
              <a:ext uri="{28A0092B-C50C-407E-A947-70E740481C1C}">
                <a14:useLocalDpi xmlns:a14="http://schemas.microsoft.com/office/drawing/2010/main" val="0"/>
              </a:ext>
            </a:extLst>
          </a:blip>
          <a:srcRect t="12517" b="12517"/>
          <a:stretch>
            <a:fillRect/>
          </a:stretch>
        </p:blipFill>
        <p:spPr/>
      </p:pic>
      <p:pic>
        <p:nvPicPr>
          <p:cNvPr id="4" name="Picture 3" descr="UK100logo WHIT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529" y="4624410"/>
            <a:ext cx="576064" cy="365523"/>
          </a:xfrm>
          <a:prstGeom prst="rect">
            <a:avLst/>
          </a:prstGeom>
        </p:spPr>
      </p:pic>
    </p:spTree>
    <p:extLst>
      <p:ext uri="{BB962C8B-B14F-4D97-AF65-F5344CB8AC3E}">
        <p14:creationId xmlns:p14="http://schemas.microsoft.com/office/powerpoint/2010/main" val="25453824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rgbClr val="124756"/>
                </a:solidFill>
              </a:rPr>
              <a:t>Heat is </a:t>
            </a:r>
            <a:r>
              <a:rPr lang="en-GB" dirty="0" smtClean="0">
                <a:solidFill>
                  <a:srgbClr val="124756"/>
                </a:solidFill>
              </a:rPr>
              <a:t>local: </a:t>
            </a:r>
            <a:br>
              <a:rPr lang="en-GB" dirty="0" smtClean="0">
                <a:solidFill>
                  <a:srgbClr val="124756"/>
                </a:solidFill>
              </a:rPr>
            </a:br>
            <a:r>
              <a:rPr lang="en-GB" dirty="0" smtClean="0">
                <a:solidFill>
                  <a:srgbClr val="124756"/>
                </a:solidFill>
              </a:rPr>
              <a:t>What works now</a:t>
            </a:r>
            <a:endParaRPr lang="en-GB" dirty="0">
              <a:solidFill>
                <a:srgbClr val="124756"/>
              </a:solidFill>
            </a:endParaRPr>
          </a:p>
        </p:txBody>
      </p:sp>
      <p:sp>
        <p:nvSpPr>
          <p:cNvPr id="3" name="Content Placeholder 2"/>
          <p:cNvSpPr>
            <a:spLocks noGrp="1"/>
          </p:cNvSpPr>
          <p:nvPr>
            <p:ph idx="1"/>
          </p:nvPr>
        </p:nvSpPr>
        <p:spPr/>
        <p:txBody>
          <a:bodyPr>
            <a:normAutofit/>
          </a:bodyPr>
          <a:lstStyle/>
          <a:p>
            <a:endParaRPr lang="en-GB" dirty="0" smtClean="0"/>
          </a:p>
          <a:p>
            <a:pPr lvl="0"/>
            <a:r>
              <a:rPr lang="en-GB" b="1" dirty="0">
                <a:solidFill>
                  <a:srgbClr val="124756"/>
                </a:solidFill>
              </a:rPr>
              <a:t>E</a:t>
            </a:r>
            <a:r>
              <a:rPr lang="en-GB" b="1" dirty="0" smtClean="0">
                <a:solidFill>
                  <a:srgbClr val="124756"/>
                </a:solidFill>
              </a:rPr>
              <a:t>uropean Funding </a:t>
            </a:r>
            <a:r>
              <a:rPr lang="en-GB" dirty="0" smtClean="0">
                <a:solidFill>
                  <a:srgbClr val="124756"/>
                </a:solidFill>
              </a:rPr>
              <a:t>– will need a replacement!</a:t>
            </a:r>
          </a:p>
          <a:p>
            <a:r>
              <a:rPr lang="en-GB" b="1" dirty="0" smtClean="0">
                <a:solidFill>
                  <a:srgbClr val="124756"/>
                </a:solidFill>
              </a:rPr>
              <a:t>Heat Network Development Unit </a:t>
            </a:r>
            <a:r>
              <a:rPr lang="en-GB" dirty="0" smtClean="0">
                <a:solidFill>
                  <a:srgbClr val="124756"/>
                </a:solidFill>
              </a:rPr>
              <a:t>– help from government in terms of advice and guidance</a:t>
            </a:r>
          </a:p>
          <a:p>
            <a:r>
              <a:rPr lang="en-GB" b="1" dirty="0" smtClean="0">
                <a:solidFill>
                  <a:srgbClr val="124756"/>
                </a:solidFill>
              </a:rPr>
              <a:t>Local Energy Hubs </a:t>
            </a:r>
            <a:r>
              <a:rPr lang="en-GB" dirty="0" smtClean="0">
                <a:solidFill>
                  <a:srgbClr val="124756"/>
                </a:solidFill>
              </a:rPr>
              <a:t>(England) supporting projects</a:t>
            </a:r>
          </a:p>
        </p:txBody>
      </p:sp>
      <p:pic>
        <p:nvPicPr>
          <p:cNvPr id="4" name="Picture 3" descr="UK100logo WH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9" y="4624410"/>
            <a:ext cx="576064" cy="365523"/>
          </a:xfrm>
          <a:prstGeom prst="rect">
            <a:avLst/>
          </a:prstGeom>
        </p:spPr>
      </p:pic>
    </p:spTree>
    <p:extLst>
      <p:ext uri="{BB962C8B-B14F-4D97-AF65-F5344CB8AC3E}">
        <p14:creationId xmlns:p14="http://schemas.microsoft.com/office/powerpoint/2010/main" val="1505563083"/>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 PowerPoint 16x9_Master Template.potx" id="{109E9AB7-6D08-4F36-9881-F78080469B2A}" vid="{6EBEA7BE-A311-4E9D-8854-0352DB49545F}"/>
    </a:ext>
  </a:extLst>
</a:theme>
</file>

<file path=ppt/theme/theme2.xml><?xml version="1.0" encoding="utf-8"?>
<a:theme xmlns:a="http://schemas.openxmlformats.org/drawingml/2006/main" name="3_Map">
  <a:themeElements>
    <a:clrScheme name="Jacobs Primary">
      <a:dk1>
        <a:srgbClr val="000000"/>
      </a:dk1>
      <a:lt1>
        <a:srgbClr val="FFFFFF"/>
      </a:lt1>
      <a:dk2>
        <a:srgbClr val="333333"/>
      </a:dk2>
      <a:lt2>
        <a:srgbClr val="E5E5E5"/>
      </a:lt2>
      <a:accent1>
        <a:srgbClr val="2314DC"/>
      </a:accent1>
      <a:accent2>
        <a:srgbClr val="6F006E"/>
      </a:accent2>
      <a:accent3>
        <a:srgbClr val="D72850"/>
      </a:accent3>
      <a:accent4>
        <a:srgbClr val="FFA014"/>
      </a:accent4>
      <a:accent5>
        <a:srgbClr val="007D55"/>
      </a:accent5>
      <a:accent6>
        <a:srgbClr val="C8C8C8"/>
      </a:accent6>
      <a:hlink>
        <a:srgbClr val="2314DC"/>
      </a:hlink>
      <a:folHlink>
        <a:srgbClr val="FF8714"/>
      </a:folHlink>
    </a:clrScheme>
    <a:fontScheme name="Custom 1">
      <a:majorFont>
        <a:latin typeface="Jacobs Chronos"/>
        <a:ea typeface=""/>
        <a:cs typeface=""/>
      </a:majorFont>
      <a:minorFont>
        <a:latin typeface="Jacobs Chron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acobs PowerPoint 16x9_Master Template.potx" id="{109E9AB7-6D08-4F36-9881-F78080469B2A}" vid="{21EB0679-41EA-40E9-903F-A23B95DDC27D}"/>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619</TotalTime>
  <Words>427</Words>
  <Application>Microsoft Macintosh PowerPoint</Application>
  <PresentationFormat>On-screen Show (16:9)</PresentationFormat>
  <Paragraphs>56</Paragraphs>
  <Slides>15</Slides>
  <Notes>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15</vt:i4>
      </vt:variant>
    </vt:vector>
  </HeadingPairs>
  <TitlesOfParts>
    <vt:vector size="23" baseType="lpstr">
      <vt:lpstr>Arial</vt:lpstr>
      <vt:lpstr>Calibri</vt:lpstr>
      <vt:lpstr>Jacobs Chronos</vt:lpstr>
      <vt:lpstr>JacobsChronos</vt:lpstr>
      <vt:lpstr>Wingdings</vt:lpstr>
      <vt:lpstr>Custom Design</vt:lpstr>
      <vt:lpstr>3_Map</vt:lpstr>
      <vt:lpstr>2_Office Theme</vt:lpstr>
      <vt:lpstr>UK100: Who we are</vt:lpstr>
      <vt:lpstr>UK:100 Progress … 22% of UK CO2 emissions</vt:lpstr>
      <vt:lpstr>PowerPoint Presentation</vt:lpstr>
      <vt:lpstr>UK:100 – What we know about heat</vt:lpstr>
      <vt:lpstr>Heat is local:  What can local leaders do?</vt:lpstr>
      <vt:lpstr>Heat is local: UK examples</vt:lpstr>
      <vt:lpstr>Heat is local:  International examples</vt:lpstr>
      <vt:lpstr>London’s Heat Map</vt:lpstr>
      <vt:lpstr>Heat is local:  What works now</vt:lpstr>
      <vt:lpstr>Heat is local:  The problem with power (London)</vt:lpstr>
      <vt:lpstr>Heat is local:  What needs to change (1)</vt:lpstr>
      <vt:lpstr>Heat is local:  What needs to change (2)</vt:lpstr>
      <vt:lpstr>Heat is local:  What needs to change (3)</vt:lpstr>
      <vt:lpstr>Heat is local:  What needs to change (3)</vt:lpstr>
      <vt:lpstr>PowerPoint Presentation</vt:lpstr>
    </vt:vector>
  </TitlesOfParts>
  <Company>Involve</Company>
  <LinksUpToDate>false</LinksUpToDate>
  <SharedDoc>false</SharedDoc>
  <HyperlinksChanged>false</HyperlinksChanged>
  <AppVersion>15.0038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Allan</dc:creator>
  <cp:lastModifiedBy>Lynn Bjerke</cp:lastModifiedBy>
  <cp:revision>138</cp:revision>
  <dcterms:created xsi:type="dcterms:W3CDTF">2020-01-18T09:46:56Z</dcterms:created>
  <dcterms:modified xsi:type="dcterms:W3CDTF">2020-02-10T22:01:24Z</dcterms:modified>
</cp:coreProperties>
</file>