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 id="2147483781" r:id="rId2"/>
    <p:sldMasterId id="2147483794" r:id="rId3"/>
  </p:sldMasterIdLst>
  <p:notesMasterIdLst>
    <p:notesMasterId r:id="rId16"/>
  </p:notesMasterIdLst>
  <p:sldIdLst>
    <p:sldId id="390" r:id="rId4"/>
    <p:sldId id="391" r:id="rId5"/>
    <p:sldId id="392" r:id="rId6"/>
    <p:sldId id="393" r:id="rId7"/>
    <p:sldId id="394" r:id="rId8"/>
    <p:sldId id="395" r:id="rId9"/>
    <p:sldId id="396" r:id="rId10"/>
    <p:sldId id="397" r:id="rId11"/>
    <p:sldId id="398" r:id="rId12"/>
    <p:sldId id="399" r:id="rId13"/>
    <p:sldId id="400" r:id="rId14"/>
    <p:sldId id="401" r:id="rId15"/>
  </p:sldIdLst>
  <p:sldSz cx="9144000" cy="5143500" type="screen16x9"/>
  <p:notesSz cx="6858000" cy="9144000"/>
  <p:defaultTextStyle>
    <a:defPPr>
      <a:defRPr lang="en-US"/>
    </a:defPPr>
    <a:lvl1pPr marL="0" algn="l" defTabSz="457130" rtl="0" eaLnBrk="1" latinLnBrk="0" hangingPunct="1">
      <a:defRPr sz="1800" kern="1200">
        <a:solidFill>
          <a:schemeClr val="tx1"/>
        </a:solidFill>
        <a:latin typeface="+mn-lt"/>
        <a:ea typeface="+mn-ea"/>
        <a:cs typeface="+mn-cs"/>
      </a:defRPr>
    </a:lvl1pPr>
    <a:lvl2pPr marL="457130" algn="l" defTabSz="457130" rtl="0" eaLnBrk="1" latinLnBrk="0" hangingPunct="1">
      <a:defRPr sz="1800" kern="1200">
        <a:solidFill>
          <a:schemeClr val="tx1"/>
        </a:solidFill>
        <a:latin typeface="+mn-lt"/>
        <a:ea typeface="+mn-ea"/>
        <a:cs typeface="+mn-cs"/>
      </a:defRPr>
    </a:lvl2pPr>
    <a:lvl3pPr marL="914265" algn="l" defTabSz="457130" rtl="0" eaLnBrk="1" latinLnBrk="0" hangingPunct="1">
      <a:defRPr sz="1800" kern="1200">
        <a:solidFill>
          <a:schemeClr val="tx1"/>
        </a:solidFill>
        <a:latin typeface="+mn-lt"/>
        <a:ea typeface="+mn-ea"/>
        <a:cs typeface="+mn-cs"/>
      </a:defRPr>
    </a:lvl3pPr>
    <a:lvl4pPr marL="1371396" algn="l" defTabSz="457130" rtl="0" eaLnBrk="1" latinLnBrk="0" hangingPunct="1">
      <a:defRPr sz="1800" kern="1200">
        <a:solidFill>
          <a:schemeClr val="tx1"/>
        </a:solidFill>
        <a:latin typeface="+mn-lt"/>
        <a:ea typeface="+mn-ea"/>
        <a:cs typeface="+mn-cs"/>
      </a:defRPr>
    </a:lvl4pPr>
    <a:lvl5pPr marL="1828529" algn="l" defTabSz="457130" rtl="0" eaLnBrk="1" latinLnBrk="0" hangingPunct="1">
      <a:defRPr sz="1800" kern="1200">
        <a:solidFill>
          <a:schemeClr val="tx1"/>
        </a:solidFill>
        <a:latin typeface="+mn-lt"/>
        <a:ea typeface="+mn-ea"/>
        <a:cs typeface="+mn-cs"/>
      </a:defRPr>
    </a:lvl5pPr>
    <a:lvl6pPr marL="2285658" algn="l" defTabSz="457130" rtl="0" eaLnBrk="1" latinLnBrk="0" hangingPunct="1">
      <a:defRPr sz="1800" kern="1200">
        <a:solidFill>
          <a:schemeClr val="tx1"/>
        </a:solidFill>
        <a:latin typeface="+mn-lt"/>
        <a:ea typeface="+mn-ea"/>
        <a:cs typeface="+mn-cs"/>
      </a:defRPr>
    </a:lvl6pPr>
    <a:lvl7pPr marL="2742788" algn="l" defTabSz="457130" rtl="0" eaLnBrk="1" latinLnBrk="0" hangingPunct="1">
      <a:defRPr sz="1800" kern="1200">
        <a:solidFill>
          <a:schemeClr val="tx1"/>
        </a:solidFill>
        <a:latin typeface="+mn-lt"/>
        <a:ea typeface="+mn-ea"/>
        <a:cs typeface="+mn-cs"/>
      </a:defRPr>
    </a:lvl7pPr>
    <a:lvl8pPr marL="3199920" algn="l" defTabSz="457130" rtl="0" eaLnBrk="1" latinLnBrk="0" hangingPunct="1">
      <a:defRPr sz="1800" kern="1200">
        <a:solidFill>
          <a:schemeClr val="tx1"/>
        </a:solidFill>
        <a:latin typeface="+mn-lt"/>
        <a:ea typeface="+mn-ea"/>
        <a:cs typeface="+mn-cs"/>
      </a:defRPr>
    </a:lvl8pPr>
    <a:lvl9pPr marL="3657052" algn="l" defTabSz="45713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p:restoredTop sz="71803" autoAdjust="0"/>
  </p:normalViewPr>
  <p:slideViewPr>
    <p:cSldViewPr snapToGrid="0" snapToObjects="1">
      <p:cViewPr varScale="1">
        <p:scale>
          <a:sx n="128" d="100"/>
          <a:sy n="128" d="100"/>
        </p:scale>
        <p:origin x="1904" y="168"/>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notesMaster" Target="notesMasters/notesMaster1.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D8D018-856B-6445-A9C5-053D54818AC1}" type="datetimeFigureOut">
              <a:rPr lang="en-US" smtClean="0"/>
              <a:t>2/8/20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EF99E2-675F-2C42-9469-6B8B96FF0711}" type="slidenum">
              <a:rPr lang="en-US" smtClean="0"/>
              <a:t>‹#›</a:t>
            </a:fld>
            <a:endParaRPr lang="en-US"/>
          </a:p>
        </p:txBody>
      </p:sp>
    </p:spTree>
    <p:extLst>
      <p:ext uri="{BB962C8B-B14F-4D97-AF65-F5344CB8AC3E}">
        <p14:creationId xmlns:p14="http://schemas.microsoft.com/office/powerpoint/2010/main" val="541506989"/>
      </p:ext>
    </p:extLst>
  </p:cSld>
  <p:clrMap bg1="lt1" tx1="dk1" bg2="lt2" tx2="dk2" accent1="accent1" accent2="accent2" accent3="accent3" accent4="accent4" accent5="accent5" accent6="accent6" hlink="hlink" folHlink="folHlink"/>
  <p:notesStyle>
    <a:lvl1pPr marL="0" algn="l" defTabSz="457130" rtl="0" eaLnBrk="1" latinLnBrk="0" hangingPunct="1">
      <a:defRPr sz="1200" kern="1200">
        <a:solidFill>
          <a:schemeClr val="tx1"/>
        </a:solidFill>
        <a:latin typeface="+mn-lt"/>
        <a:ea typeface="+mn-ea"/>
        <a:cs typeface="+mn-cs"/>
      </a:defRPr>
    </a:lvl1pPr>
    <a:lvl2pPr marL="457130" algn="l" defTabSz="457130" rtl="0" eaLnBrk="1" latinLnBrk="0" hangingPunct="1">
      <a:defRPr sz="1200" kern="1200">
        <a:solidFill>
          <a:schemeClr val="tx1"/>
        </a:solidFill>
        <a:latin typeface="+mn-lt"/>
        <a:ea typeface="+mn-ea"/>
        <a:cs typeface="+mn-cs"/>
      </a:defRPr>
    </a:lvl2pPr>
    <a:lvl3pPr marL="914265" algn="l" defTabSz="457130" rtl="0" eaLnBrk="1" latinLnBrk="0" hangingPunct="1">
      <a:defRPr sz="1200" kern="1200">
        <a:solidFill>
          <a:schemeClr val="tx1"/>
        </a:solidFill>
        <a:latin typeface="+mn-lt"/>
        <a:ea typeface="+mn-ea"/>
        <a:cs typeface="+mn-cs"/>
      </a:defRPr>
    </a:lvl3pPr>
    <a:lvl4pPr marL="1371396" algn="l" defTabSz="457130" rtl="0" eaLnBrk="1" latinLnBrk="0" hangingPunct="1">
      <a:defRPr sz="1200" kern="1200">
        <a:solidFill>
          <a:schemeClr val="tx1"/>
        </a:solidFill>
        <a:latin typeface="+mn-lt"/>
        <a:ea typeface="+mn-ea"/>
        <a:cs typeface="+mn-cs"/>
      </a:defRPr>
    </a:lvl4pPr>
    <a:lvl5pPr marL="1828529" algn="l" defTabSz="457130" rtl="0" eaLnBrk="1" latinLnBrk="0" hangingPunct="1">
      <a:defRPr sz="1200" kern="1200">
        <a:solidFill>
          <a:schemeClr val="tx1"/>
        </a:solidFill>
        <a:latin typeface="+mn-lt"/>
        <a:ea typeface="+mn-ea"/>
        <a:cs typeface="+mn-cs"/>
      </a:defRPr>
    </a:lvl5pPr>
    <a:lvl6pPr marL="2285658" algn="l" defTabSz="457130" rtl="0" eaLnBrk="1" latinLnBrk="0" hangingPunct="1">
      <a:defRPr sz="1200" kern="1200">
        <a:solidFill>
          <a:schemeClr val="tx1"/>
        </a:solidFill>
        <a:latin typeface="+mn-lt"/>
        <a:ea typeface="+mn-ea"/>
        <a:cs typeface="+mn-cs"/>
      </a:defRPr>
    </a:lvl6pPr>
    <a:lvl7pPr marL="2742788" algn="l" defTabSz="457130" rtl="0" eaLnBrk="1" latinLnBrk="0" hangingPunct="1">
      <a:defRPr sz="1200" kern="1200">
        <a:solidFill>
          <a:schemeClr val="tx1"/>
        </a:solidFill>
        <a:latin typeface="+mn-lt"/>
        <a:ea typeface="+mn-ea"/>
        <a:cs typeface="+mn-cs"/>
      </a:defRPr>
    </a:lvl7pPr>
    <a:lvl8pPr marL="3199920" algn="l" defTabSz="457130" rtl="0" eaLnBrk="1" latinLnBrk="0" hangingPunct="1">
      <a:defRPr sz="1200" kern="1200">
        <a:solidFill>
          <a:schemeClr val="tx1"/>
        </a:solidFill>
        <a:latin typeface="+mn-lt"/>
        <a:ea typeface="+mn-ea"/>
        <a:cs typeface="+mn-cs"/>
      </a:defRPr>
    </a:lvl8pPr>
    <a:lvl9pPr marL="3657052" algn="l" defTabSz="45713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Jim’s covered the energy system as a whole</a:t>
            </a:r>
            <a:r>
              <a:rPr lang="en-GB" sz="1200" kern="1200" baseline="0" dirty="0">
                <a:solidFill>
                  <a:schemeClr val="tx1"/>
                </a:solidFill>
                <a:effectLst/>
                <a:latin typeface="+mn-lt"/>
                <a:ea typeface="+mn-ea"/>
                <a:cs typeface="+mn-cs"/>
              </a:rPr>
              <a:t>, and in particular, electricity.</a:t>
            </a:r>
          </a:p>
          <a:p>
            <a:endParaRPr lang="en-GB" sz="1200" kern="1200" baseline="0" dirty="0">
              <a:solidFill>
                <a:schemeClr val="tx1"/>
              </a:solidFill>
              <a:effectLst/>
              <a:latin typeface="+mn-lt"/>
              <a:ea typeface="+mn-ea"/>
              <a:cs typeface="+mn-cs"/>
            </a:endParaRPr>
          </a:p>
          <a:p>
            <a:r>
              <a:rPr lang="en-GB" sz="1200" kern="1200" baseline="0" dirty="0">
                <a:solidFill>
                  <a:schemeClr val="tx1"/>
                </a:solidFill>
                <a:effectLst/>
                <a:latin typeface="+mn-lt"/>
                <a:ea typeface="+mn-ea"/>
                <a:cs typeface="+mn-cs"/>
              </a:rPr>
              <a:t>I’m now going to cover alternatives to fossil fuels like bioenergy which comes from plants - and manufactured fuels like hydrogen.</a:t>
            </a:r>
            <a:endParaRPr lang="en-GB" dirty="0"/>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1</a:t>
            </a:fld>
            <a:endParaRPr lang="en-GB" altLang="en-US">
              <a:solidFill>
                <a:prstClr val="black"/>
              </a:solidFill>
              <a:latin typeface="Calibri"/>
            </a:endParaRPr>
          </a:p>
        </p:txBody>
      </p:sp>
    </p:spTree>
    <p:extLst>
      <p:ext uri="{BB962C8B-B14F-4D97-AF65-F5344CB8AC3E}">
        <p14:creationId xmlns:p14="http://schemas.microsoft.com/office/powerpoint/2010/main" val="33810678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On the one hand, in the absolute worst case can be worse than using coal to produce energy (e.g. …)</a:t>
            </a:r>
          </a:p>
          <a:p>
            <a:endParaRPr lang="en-GB" baseline="0" dirty="0"/>
          </a:p>
          <a:p>
            <a:endParaRPr lang="en-GB" baseline="0" dirty="0"/>
          </a:p>
          <a:p>
            <a:r>
              <a:rPr lang="en-GB" baseline="0" dirty="0"/>
              <a:t>Sustainable – [example of  to produce hydrogen (can even combine with CCS!)]</a:t>
            </a:r>
          </a:p>
          <a:p>
            <a:endParaRPr lang="en-GB" baseline="0" dirty="0"/>
          </a:p>
          <a:p>
            <a:r>
              <a:rPr lang="en-GB" baseline="0" dirty="0"/>
              <a:t>Other impacts can include air pollution (particularly from burning wood for heat).</a:t>
            </a:r>
          </a:p>
          <a:p>
            <a:endParaRPr lang="en-GB" baseline="0" dirty="0"/>
          </a:p>
          <a:p>
            <a:r>
              <a:rPr lang="en-GB" baseline="0" dirty="0"/>
              <a:t>So this means [box]</a:t>
            </a:r>
          </a:p>
          <a:p>
            <a:endParaRPr lang="en-GB" baseline="0" dirty="0"/>
          </a:p>
          <a:p>
            <a:endParaRPr lang="en-GB" baseline="0" dirty="0"/>
          </a:p>
          <a:p>
            <a:r>
              <a:rPr lang="en-GB" baseline="0" dirty="0"/>
              <a:t>This weekend - we will hear about bioenergy mainly in the </a:t>
            </a:r>
            <a:r>
              <a:rPr lang="en-GB" sz="1200" kern="1200" dirty="0">
                <a:solidFill>
                  <a:schemeClr val="tx1"/>
                </a:solidFill>
                <a:effectLst/>
                <a:latin typeface="+mn-lt"/>
                <a:ea typeface="+mn-ea"/>
                <a:cs typeface="+mn-cs"/>
              </a:rPr>
              <a:t>land use, food and farming</a:t>
            </a:r>
            <a:r>
              <a:rPr lang="en-GB" sz="1200" kern="1200" baseline="0" dirty="0">
                <a:solidFill>
                  <a:schemeClr val="tx1"/>
                </a:solidFill>
                <a:effectLst/>
                <a:latin typeface="+mn-lt"/>
                <a:ea typeface="+mn-ea"/>
                <a:cs typeface="+mn-cs"/>
              </a:rPr>
              <a:t> session, but also in Transport (liquid biofuels) and In the Home (heating)</a:t>
            </a:r>
            <a:endParaRPr lang="en-GB" baseline="0" dirty="0"/>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10</a:t>
            </a:fld>
            <a:endParaRPr lang="en-GB">
              <a:solidFill>
                <a:prstClr val="black"/>
              </a:solidFill>
              <a:latin typeface="Calibri"/>
            </a:endParaRPr>
          </a:p>
        </p:txBody>
      </p:sp>
    </p:spTree>
    <p:extLst>
      <p:ext uri="{BB962C8B-B14F-4D97-AF65-F5344CB8AC3E}">
        <p14:creationId xmlns:p14="http://schemas.microsoft.com/office/powerpoint/2010/main" val="6848811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The last thing I’m going to cover is…</a:t>
            </a: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These</a:t>
            </a:r>
            <a:r>
              <a:rPr lang="en-GB" sz="1200" kern="1200" baseline="0" dirty="0">
                <a:solidFill>
                  <a:schemeClr val="tx1"/>
                </a:solidFill>
                <a:effectLst/>
                <a:latin typeface="+mn-lt"/>
                <a:ea typeface="+mn-ea"/>
                <a:cs typeface="+mn-cs"/>
              </a:rPr>
              <a:t> are mainly being considered by the aviation industry at the moment – particularly in the case of long-haul flights which aren’t really suitable to switch to electric planes.</a:t>
            </a:r>
          </a:p>
          <a:p>
            <a:endParaRPr lang="en-GB" sz="1200" kern="1200" baseline="0" dirty="0">
              <a:solidFill>
                <a:schemeClr val="tx1"/>
              </a:solidFill>
              <a:effectLst/>
              <a:latin typeface="+mn-lt"/>
              <a:ea typeface="+mn-ea"/>
              <a:cs typeface="+mn-cs"/>
            </a:endParaRPr>
          </a:p>
          <a:p>
            <a:r>
              <a:rPr lang="en-GB" sz="1200" kern="1200" baseline="0" dirty="0">
                <a:solidFill>
                  <a:schemeClr val="tx1"/>
                </a:solidFill>
                <a:effectLst/>
                <a:latin typeface="+mn-lt"/>
                <a:ea typeface="+mn-ea"/>
                <a:cs typeface="+mn-cs"/>
              </a:rPr>
              <a:t>And as we’ve seen, you probably don’t have enough sustainable supply of biofuels (and you might well want to use the bioenergy for other things like removing emissions from the atmosphere…)</a:t>
            </a:r>
          </a:p>
          <a:p>
            <a:endParaRPr lang="en-GB" sz="1200" kern="1200" baseline="0" dirty="0">
              <a:solidFill>
                <a:schemeClr val="tx1"/>
              </a:solidFill>
              <a:effectLst/>
              <a:latin typeface="+mn-lt"/>
              <a:ea typeface="+mn-ea"/>
              <a:cs typeface="+mn-cs"/>
            </a:endParaRPr>
          </a:p>
          <a:p>
            <a:r>
              <a:rPr lang="en-GB" sz="1200" kern="1200" baseline="0" dirty="0">
                <a:solidFill>
                  <a:schemeClr val="tx1"/>
                </a:solidFill>
                <a:effectLst/>
                <a:latin typeface="+mn-lt"/>
                <a:ea typeface="+mn-ea"/>
                <a:cs typeface="+mn-cs"/>
              </a:rPr>
              <a:t>How are they made? First things first – worth saying that these are currently at an early innovation phase.</a:t>
            </a:r>
          </a:p>
          <a:p>
            <a:endParaRPr lang="en-GB" sz="1200" kern="1200" baseline="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Synthetic</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fuels would need a source of captured carbon dioxide as an input (e.g. from direct air capture)</a:t>
            </a:r>
          </a:p>
          <a:p>
            <a:r>
              <a:rPr lang="en-GB" sz="1200" kern="1200" dirty="0">
                <a:solidFill>
                  <a:schemeClr val="tx1"/>
                </a:solidFill>
                <a:effectLst/>
                <a:latin typeface="+mn-lt"/>
                <a:ea typeface="+mn-ea"/>
                <a:cs typeface="+mn-cs"/>
              </a:rPr>
              <a:t> </a:t>
            </a:r>
          </a:p>
          <a:p>
            <a:pPr marL="171450" indent="-171450">
              <a:buFontTx/>
              <a:buChar char="-"/>
            </a:pPr>
            <a:r>
              <a:rPr lang="en-GB" sz="1200" kern="1200" dirty="0">
                <a:solidFill>
                  <a:schemeClr val="tx1"/>
                </a:solidFill>
                <a:effectLst/>
                <a:latin typeface="+mn-lt"/>
                <a:ea typeface="+mn-ea"/>
                <a:cs typeface="+mn-cs"/>
              </a:rPr>
              <a:t>You then combine this with (low-carbon) hydrogen to make fuel.</a:t>
            </a:r>
            <a:r>
              <a:rPr lang="en-GB" sz="1200" kern="1200" baseline="0" dirty="0">
                <a:solidFill>
                  <a:schemeClr val="tx1"/>
                </a:solidFill>
                <a:effectLst/>
                <a:latin typeface="+mn-lt"/>
                <a:ea typeface="+mn-ea"/>
                <a:cs typeface="+mn-cs"/>
              </a:rPr>
              <a:t> </a:t>
            </a:r>
          </a:p>
          <a:p>
            <a:pPr marL="0" indent="0">
              <a:buFontTx/>
              <a:buNone/>
            </a:pP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However, at the point of capturing the carbon dioxide you have another choice, which is to store it rather than process into fuel</a:t>
            </a:r>
          </a:p>
          <a:p>
            <a:r>
              <a:rPr lang="en-GB" sz="1200" kern="1200" dirty="0">
                <a:solidFill>
                  <a:schemeClr val="tx1"/>
                </a:solidFill>
                <a:effectLst/>
                <a:latin typeface="+mn-lt"/>
                <a:ea typeface="+mn-ea"/>
                <a:cs typeface="+mn-cs"/>
              </a:rPr>
              <a:t> </a:t>
            </a:r>
          </a:p>
          <a:p>
            <a:pPr marL="171450" indent="-171450">
              <a:buFontTx/>
              <a:buChar char="-"/>
            </a:pPr>
            <a:r>
              <a:rPr lang="en-GB" sz="1200" kern="1200" dirty="0">
                <a:solidFill>
                  <a:schemeClr val="tx1"/>
                </a:solidFill>
                <a:effectLst/>
                <a:latin typeface="+mn-lt"/>
                <a:ea typeface="+mn-ea"/>
                <a:cs typeface="+mn-cs"/>
              </a:rPr>
              <a:t>We think the additional cost of turning the carbon dioxide into a synthetic fuel is ~5x more than storing it, given the additional electricity generation capacity and processing steps required</a:t>
            </a:r>
          </a:p>
          <a:p>
            <a:pPr marL="171450" indent="-171450">
              <a:buFontTx/>
              <a:buChar char="-"/>
            </a:pPr>
            <a:endParaRPr lang="en-GB" sz="1200" kern="1200" dirty="0">
              <a:solidFill>
                <a:schemeClr val="tx1"/>
              </a:solidFill>
              <a:effectLst/>
              <a:latin typeface="+mn-lt"/>
              <a:ea typeface="+mn-ea"/>
              <a:cs typeface="+mn-cs"/>
            </a:endParaRPr>
          </a:p>
          <a:p>
            <a:pPr marL="171450" indent="-171450">
              <a:buFontTx/>
              <a:buChar char="-"/>
            </a:pPr>
            <a:r>
              <a:rPr lang="en-GB" sz="1200" kern="1200" dirty="0">
                <a:solidFill>
                  <a:schemeClr val="tx1"/>
                </a:solidFill>
                <a:effectLst/>
                <a:latin typeface="+mn-lt"/>
                <a:ea typeface="+mn-ea"/>
                <a:cs typeface="+mn-cs"/>
              </a:rPr>
              <a:t>So there’s a decision</a:t>
            </a:r>
            <a:r>
              <a:rPr lang="en-GB" sz="1200" kern="1200" baseline="0" dirty="0">
                <a:solidFill>
                  <a:schemeClr val="tx1"/>
                </a:solidFill>
                <a:effectLst/>
                <a:latin typeface="+mn-lt"/>
                <a:ea typeface="+mn-ea"/>
                <a:cs typeface="+mn-cs"/>
              </a:rPr>
              <a:t> for aviation industry as to whether they want to pursue it given it is expensive. </a:t>
            </a:r>
          </a:p>
          <a:p>
            <a:pPr marL="0" indent="0">
              <a:buFontTx/>
              <a:buNone/>
            </a:pPr>
            <a:endParaRPr lang="en-GB" sz="1200" kern="1200" baseline="0" dirty="0">
              <a:solidFill>
                <a:schemeClr val="tx1"/>
              </a:solidFill>
              <a:effectLst/>
              <a:latin typeface="+mn-lt"/>
              <a:ea typeface="+mn-ea"/>
              <a:cs typeface="+mn-cs"/>
            </a:endParaRPr>
          </a:p>
          <a:p>
            <a:pPr marL="171450" indent="-171450">
              <a:buFontTx/>
              <a:buChar char="-"/>
            </a:pPr>
            <a:r>
              <a:rPr lang="en-GB" sz="1200" kern="1200" dirty="0">
                <a:solidFill>
                  <a:schemeClr val="tx1"/>
                </a:solidFill>
                <a:effectLst/>
                <a:latin typeface="+mn-lt"/>
                <a:ea typeface="+mn-ea"/>
                <a:cs typeface="+mn-cs"/>
              </a:rPr>
              <a:t>Current CCC advice is that it shouldn’t be a priority for </a:t>
            </a:r>
            <a:r>
              <a:rPr lang="en-GB" sz="1200" kern="1200" dirty="0" err="1">
                <a:solidFill>
                  <a:schemeClr val="tx1"/>
                </a:solidFill>
                <a:effectLst/>
                <a:latin typeface="+mn-lt"/>
                <a:ea typeface="+mn-ea"/>
                <a:cs typeface="+mn-cs"/>
              </a:rPr>
              <a:t>Gvmt</a:t>
            </a:r>
            <a:r>
              <a:rPr lang="en-GB" sz="1200" kern="1200" dirty="0">
                <a:solidFill>
                  <a:schemeClr val="tx1"/>
                </a:solidFill>
                <a:effectLst/>
                <a:latin typeface="+mn-lt"/>
                <a:ea typeface="+mn-ea"/>
                <a:cs typeface="+mn-cs"/>
              </a:rPr>
              <a:t> support</a:t>
            </a:r>
          </a:p>
          <a:p>
            <a:endParaRPr lang="en-GB" dirty="0"/>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11</a:t>
            </a:fld>
            <a:endParaRPr lang="en-GB">
              <a:solidFill>
                <a:prstClr val="black"/>
              </a:solidFill>
              <a:latin typeface="Calibri"/>
            </a:endParaRPr>
          </a:p>
        </p:txBody>
      </p:sp>
    </p:spTree>
    <p:extLst>
      <p:ext uri="{BB962C8B-B14F-4D97-AF65-F5344CB8AC3E}">
        <p14:creationId xmlns:p14="http://schemas.microsoft.com/office/powerpoint/2010/main" val="19303658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12</a:t>
            </a:fld>
            <a:endParaRPr lang="en-GB" altLang="en-US">
              <a:solidFill>
                <a:prstClr val="black"/>
              </a:solidFill>
              <a:latin typeface="Calibri"/>
            </a:endParaRPr>
          </a:p>
        </p:txBody>
      </p:sp>
    </p:spTree>
    <p:extLst>
      <p:ext uri="{BB962C8B-B14F-4D97-AF65-F5344CB8AC3E}">
        <p14:creationId xmlns:p14="http://schemas.microsoft.com/office/powerpoint/2010/main" val="3221986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As</a:t>
            </a:r>
            <a:r>
              <a:rPr lang="en-GB" baseline="0" dirty="0"/>
              <a:t> we heard in weekend 1, net zero means a </a:t>
            </a:r>
            <a:r>
              <a:rPr lang="en-GB" sz="1200" kern="1200" dirty="0">
                <a:solidFill>
                  <a:schemeClr val="tx1"/>
                </a:solidFill>
                <a:effectLst/>
                <a:latin typeface="+mn-lt"/>
                <a:ea typeface="+mn-ea"/>
                <a:cs typeface="+mn-cs"/>
              </a:rPr>
              <a:t>cutting greenhouse gases as much as possible</a:t>
            </a:r>
            <a:r>
              <a:rPr lang="en-GB"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t>
            </a:r>
            <a:r>
              <a:rPr lang="en-GB" sz="1200" kern="1200" dirty="0" err="1">
                <a:solidFill>
                  <a:schemeClr val="tx1"/>
                </a:solidFill>
                <a:effectLst/>
                <a:latin typeface="+mn-lt"/>
                <a:ea typeface="+mn-ea"/>
                <a:cs typeface="+mn-cs"/>
              </a:rPr>
              <a:t>eg</a:t>
            </a:r>
            <a:r>
              <a:rPr lang="en-GB" sz="1200" kern="1200" dirty="0">
                <a:solidFill>
                  <a:schemeClr val="tx1"/>
                </a:solidFill>
                <a:effectLst/>
                <a:latin typeface="+mn-lt"/>
                <a:ea typeface="+mn-ea"/>
                <a:cs typeface="+mn-cs"/>
              </a:rPr>
              <a:t> from burning coal, oil and gas)</a:t>
            </a:r>
            <a:r>
              <a:rPr lang="en-GB" sz="1200" kern="1200" baseline="0" dirty="0">
                <a:solidFill>
                  <a:schemeClr val="tx1"/>
                </a:solidFill>
                <a:effectLst/>
                <a:latin typeface="+mn-lt"/>
                <a:ea typeface="+mn-ea"/>
                <a:cs typeface="+mn-cs"/>
              </a:rPr>
              <a:t> – so firstly </a:t>
            </a:r>
            <a:r>
              <a:rPr lang="en-GB" sz="1200" b="0" i="0" kern="1200" dirty="0">
                <a:solidFill>
                  <a:schemeClr val="tx1"/>
                </a:solidFill>
                <a:effectLst/>
                <a:latin typeface="+mn-lt"/>
                <a:ea typeface="+mn-ea"/>
                <a:cs typeface="+mn-cs"/>
              </a:rPr>
              <a:t>you reduce the emissions going into the atmosphere</a:t>
            </a:r>
            <a:r>
              <a:rPr lang="en-GB" sz="1200" b="0" i="0" kern="1200" baseline="0" dirty="0">
                <a:solidFill>
                  <a:schemeClr val="tx1"/>
                </a:solidFill>
                <a:effectLst/>
                <a:latin typeface="+mn-lt"/>
                <a:ea typeface="+mn-ea"/>
                <a:cs typeface="+mn-cs"/>
              </a:rPr>
              <a:t> </a:t>
            </a:r>
            <a:r>
              <a:rPr lang="en-GB" sz="1200" b="0" i="0" kern="1200" dirty="0">
                <a:solidFill>
                  <a:schemeClr val="tx1"/>
                </a:solidFill>
                <a:effectLst/>
                <a:latin typeface="+mn-lt"/>
                <a:ea typeface="+mn-ea"/>
                <a:cs typeface="+mn-cs"/>
              </a:rPr>
              <a:t>in the first police and then, secondly, you balance off what's left having done that. </a:t>
            </a:r>
          </a:p>
          <a:p>
            <a:endParaRPr lang="en-GB" sz="1200" b="0" i="0" kern="1200" baseline="0" dirty="0">
              <a:solidFill>
                <a:schemeClr val="tx1"/>
              </a:solidFill>
              <a:effectLst/>
              <a:latin typeface="+mn-lt"/>
              <a:ea typeface="+mn-ea"/>
              <a:cs typeface="+mn-cs"/>
            </a:endParaRPr>
          </a:p>
          <a:p>
            <a:r>
              <a:rPr lang="en-GB" sz="1200" b="0" i="0" kern="1200" baseline="0" dirty="0">
                <a:solidFill>
                  <a:schemeClr val="tx1"/>
                </a:solidFill>
                <a:effectLst/>
                <a:latin typeface="+mn-lt"/>
                <a:ea typeface="+mn-ea"/>
                <a:cs typeface="+mn-cs"/>
              </a:rPr>
              <a:t>Chris mentioned briefly that there are two main ways of doing that – planting trees is one because plants remove carbon from the atmosphere and store it long term.</a:t>
            </a:r>
          </a:p>
          <a:p>
            <a:endParaRPr lang="en-GB" sz="1200" b="0" i="0" kern="1200" baseline="0" dirty="0">
              <a:solidFill>
                <a:schemeClr val="tx1"/>
              </a:solidFill>
              <a:effectLst/>
              <a:latin typeface="+mn-lt"/>
              <a:ea typeface="+mn-ea"/>
              <a:cs typeface="+mn-cs"/>
            </a:endParaRPr>
          </a:p>
          <a:p>
            <a:r>
              <a:rPr lang="en-GB" sz="1200" b="0" i="0" kern="1200" baseline="0" dirty="0">
                <a:solidFill>
                  <a:schemeClr val="tx1"/>
                </a:solidFill>
                <a:effectLst/>
                <a:latin typeface="+mn-lt"/>
                <a:ea typeface="+mn-ea"/>
                <a:cs typeface="+mn-cs"/>
              </a:rPr>
              <a:t>On the other hand you have a set of technological approaches which are pretty expensive overall. So Chris mentioned direct air capture – sucking carbon out of the air and then storing it long term.</a:t>
            </a:r>
          </a:p>
          <a:p>
            <a:endParaRPr lang="en-GB" sz="1200" b="0" i="0" kern="1200" baseline="0" dirty="0">
              <a:solidFill>
                <a:schemeClr val="tx1"/>
              </a:solidFill>
              <a:effectLst/>
              <a:latin typeface="+mn-lt"/>
              <a:ea typeface="+mn-ea"/>
              <a:cs typeface="+mn-cs"/>
            </a:endParaRPr>
          </a:p>
          <a:p>
            <a:r>
              <a:rPr lang="en-GB" sz="1200" b="0" i="0" kern="1200" baseline="0" dirty="0">
                <a:solidFill>
                  <a:schemeClr val="tx1"/>
                </a:solidFill>
                <a:effectLst/>
                <a:latin typeface="+mn-lt"/>
                <a:ea typeface="+mn-ea"/>
                <a:cs typeface="+mn-cs"/>
              </a:rPr>
              <a:t>You’ll also hear people talking about carbon capture and storage (CCS in shorthand). This is when you remove the CO2 from fossil fuels (before or after they are burnt). And you can do the same thing with energy from plants (‘bioenergy’) – remove the carbon either before or after you use the plants for energy.</a:t>
            </a:r>
          </a:p>
          <a:p>
            <a:endParaRPr lang="en-GB" sz="1200" b="0" i="0" kern="1200" baseline="0" dirty="0">
              <a:solidFill>
                <a:schemeClr val="tx1"/>
              </a:solidFill>
              <a:effectLst/>
              <a:latin typeface="+mn-lt"/>
              <a:ea typeface="+mn-ea"/>
              <a:cs typeface="+mn-cs"/>
            </a:endParaRPr>
          </a:p>
          <a:p>
            <a:r>
              <a:rPr lang="en-GB" sz="1200" b="0" i="0" kern="1200" baseline="0" dirty="0">
                <a:solidFill>
                  <a:schemeClr val="tx1"/>
                </a:solidFill>
                <a:effectLst/>
                <a:latin typeface="+mn-lt"/>
                <a:ea typeface="+mn-ea"/>
                <a:cs typeface="+mn-cs"/>
              </a:rPr>
              <a:t>I want you to bear this is mind because it’s going to come up a few times when we look at these alternative fuels.</a:t>
            </a:r>
            <a:endParaRPr lang="en-GB" baseline="0" dirty="0"/>
          </a:p>
          <a:p>
            <a:endParaRPr lang="en-GB" baseline="0" dirty="0"/>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2</a:t>
            </a:fld>
            <a:endParaRPr lang="en-GB">
              <a:solidFill>
                <a:prstClr val="black"/>
              </a:solidFill>
              <a:latin typeface="Calibri"/>
            </a:endParaRPr>
          </a:p>
        </p:txBody>
      </p:sp>
    </p:spTree>
    <p:extLst>
      <p:ext uri="{BB962C8B-B14F-4D97-AF65-F5344CB8AC3E}">
        <p14:creationId xmlns:p14="http://schemas.microsoft.com/office/powerpoint/2010/main" val="869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I’m going to whizz</a:t>
            </a:r>
            <a:r>
              <a:rPr lang="en-GB" baseline="0" dirty="0"/>
              <a:t> through these three sources of alternative energy […] I’m going to focus mainly on the first two for reasons I’ll come to.</a:t>
            </a:r>
          </a:p>
          <a:p>
            <a:endParaRPr lang="en-GB" baseline="0" dirty="0"/>
          </a:p>
          <a:p>
            <a:r>
              <a:rPr lang="en-GB" baseline="0" dirty="0"/>
              <a:t>You’ll notice the question mark in the title there. That’s a pretty important question mark. It’s there because these sources are not necessarily low-carbon – there is a lot of controversy, particularly around bioenergy which is a </a:t>
            </a:r>
            <a:r>
              <a:rPr lang="en-GB" i="1" baseline="0" dirty="0"/>
              <a:t>real hot potato</a:t>
            </a:r>
            <a:r>
              <a:rPr lang="en-GB" baseline="0" dirty="0"/>
              <a:t>.</a:t>
            </a:r>
          </a:p>
          <a:p>
            <a:endParaRPr lang="en-GB" baseline="0" dirty="0"/>
          </a:p>
          <a:p>
            <a:r>
              <a:rPr lang="en-GB" baseline="0" dirty="0"/>
              <a:t>The other reason there is a question mark is that a lot of the ways in which people are talking about using these are not yet fully developed, so there is naturally some scepticism about the role they can play, and a real genuine concern about relying on them too much (and not doing the basic stuff like insulating leaky buildings properly).</a:t>
            </a:r>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3</a:t>
            </a:fld>
            <a:endParaRPr lang="en-GB">
              <a:solidFill>
                <a:prstClr val="black"/>
              </a:solidFill>
              <a:latin typeface="Calibri"/>
            </a:endParaRPr>
          </a:p>
        </p:txBody>
      </p:sp>
    </p:spTree>
    <p:extLst>
      <p:ext uri="{BB962C8B-B14F-4D97-AF65-F5344CB8AC3E}">
        <p14:creationId xmlns:p14="http://schemas.microsoft.com/office/powerpoint/2010/main" val="2644601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a:t>
            </a:r>
            <a:r>
              <a:rPr lang="en-GB" baseline="0" dirty="0"/>
              <a:t> quick recap – why do we look at alternative fuels?</a:t>
            </a:r>
          </a:p>
          <a:p>
            <a:endParaRPr lang="en-GB" baseline="0" dirty="0"/>
          </a:p>
          <a:p>
            <a:r>
              <a:rPr lang="en-GB" baseline="0" dirty="0"/>
              <a:t>2 reasons -  firstly, electricity will only get you so far – so you can use it for cars and vans, to heat homes, and in some bits of industry</a:t>
            </a:r>
          </a:p>
          <a:p>
            <a:endParaRPr lang="en-GB" baseline="0" dirty="0"/>
          </a:p>
          <a:p>
            <a:r>
              <a:rPr lang="en-GB" baseline="0" dirty="0"/>
              <a:t>If you have a fuel like hydrogen (and crucially, if you can make enough of it in a way which doesn’t release carbon in to the a), you can use that to make very high temperature heat in industry, or for heavy transport like ships and trucks.</a:t>
            </a:r>
          </a:p>
          <a:p>
            <a:endParaRPr lang="en-GB" baseline="0" dirty="0"/>
          </a:p>
          <a:p>
            <a:r>
              <a:rPr lang="en-GB" baseline="0" dirty="0"/>
              <a:t>The second reason there is a lot of focus on ways in which we can actually remove emissions from the atmosphere – and if you combine bioenergy with carbon capture, there is potentially some scope to do this – but critically, </a:t>
            </a:r>
            <a:r>
              <a:rPr lang="en-GB" i="1" baseline="0" dirty="0"/>
              <a:t>only if </a:t>
            </a:r>
            <a:r>
              <a:rPr lang="en-GB" baseline="0" dirty="0"/>
              <a:t>you are continually replanting/</a:t>
            </a:r>
            <a:r>
              <a:rPr lang="en-GB" baseline="0" dirty="0" err="1"/>
              <a:t>regrowing</a:t>
            </a:r>
            <a:r>
              <a:rPr lang="en-GB" baseline="0" dirty="0"/>
              <a:t> the crops and trees so that they continue to suck up carbon from the atmosphere.</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4</a:t>
            </a:fld>
            <a:endParaRPr lang="en-GB" altLang="en-US">
              <a:solidFill>
                <a:prstClr val="black"/>
              </a:solidFill>
              <a:latin typeface="Calibri"/>
            </a:endParaRPr>
          </a:p>
        </p:txBody>
      </p:sp>
    </p:spTree>
    <p:extLst>
      <p:ext uri="{BB962C8B-B14F-4D97-AF65-F5344CB8AC3E}">
        <p14:creationId xmlns:p14="http://schemas.microsoft.com/office/powerpoint/2010/main" val="513675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a:t>
            </a:r>
            <a:r>
              <a:rPr lang="en-GB" baseline="0" dirty="0"/>
              <a:t> quick recap – why do we look at alternative fuels?</a:t>
            </a:r>
          </a:p>
          <a:p>
            <a:endParaRPr lang="en-GB" baseline="0" dirty="0"/>
          </a:p>
          <a:p>
            <a:r>
              <a:rPr lang="en-GB" baseline="0" dirty="0"/>
              <a:t>2 reasons -  firstly, electricity will only get you so far – so you can use it for cars and vans, to heat homes, and in some bits of industry</a:t>
            </a:r>
          </a:p>
          <a:p>
            <a:endParaRPr lang="en-GB" baseline="0" dirty="0"/>
          </a:p>
          <a:p>
            <a:r>
              <a:rPr lang="en-GB" baseline="0" dirty="0"/>
              <a:t>If you have a fuel like hydrogen (and crucially, if you can make enough of it in a way which doesn’t release carbon in to the a), you can use that to make very high temperature heat in industry, or for heavy transport like ships and trucks.</a:t>
            </a:r>
          </a:p>
          <a:p>
            <a:endParaRPr lang="en-GB" baseline="0" dirty="0"/>
          </a:p>
          <a:p>
            <a:r>
              <a:rPr lang="en-GB" baseline="0" dirty="0"/>
              <a:t>The second reason there is a lot of focus on ways in which we can actually remove emissions from the atmosphere – and if you combine bioenergy with carbon capture, there is potentially some scope to do this – but critically, </a:t>
            </a:r>
            <a:r>
              <a:rPr lang="en-GB" i="1" baseline="0" dirty="0"/>
              <a:t>only if </a:t>
            </a:r>
            <a:r>
              <a:rPr lang="en-GB" baseline="0" dirty="0"/>
              <a:t>you are continually replanting/</a:t>
            </a:r>
            <a:r>
              <a:rPr lang="en-GB" baseline="0" dirty="0" err="1"/>
              <a:t>regrowing</a:t>
            </a:r>
            <a:r>
              <a:rPr lang="en-GB" baseline="0" dirty="0"/>
              <a:t> the crops and trees so that they continue to suck up carbon from the atmosphere.</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5</a:t>
            </a:fld>
            <a:endParaRPr lang="en-GB" altLang="en-US">
              <a:solidFill>
                <a:prstClr val="black"/>
              </a:solidFill>
              <a:latin typeface="Calibri"/>
            </a:endParaRPr>
          </a:p>
        </p:txBody>
      </p:sp>
    </p:spTree>
    <p:extLst>
      <p:ext uri="{BB962C8B-B14F-4D97-AF65-F5344CB8AC3E}">
        <p14:creationId xmlns:p14="http://schemas.microsoft.com/office/powerpoint/2010/main" val="1143790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a:t>
            </a:r>
            <a:r>
              <a:rPr lang="en-GB" baseline="0" dirty="0"/>
              <a:t> quick recap – why do we look at alternative fuels?</a:t>
            </a:r>
          </a:p>
          <a:p>
            <a:endParaRPr lang="en-GB" baseline="0" dirty="0"/>
          </a:p>
          <a:p>
            <a:r>
              <a:rPr lang="en-GB" baseline="0" dirty="0"/>
              <a:t>2 reasons -  firstly, electricity will only get you so far – so you can use it for cars and vans, to heat homes, and in some bits of industry</a:t>
            </a:r>
          </a:p>
          <a:p>
            <a:endParaRPr lang="en-GB" baseline="0" dirty="0"/>
          </a:p>
          <a:p>
            <a:r>
              <a:rPr lang="en-GB" baseline="0" dirty="0"/>
              <a:t>If you have a fuel like hydrogen (and crucially, if you can make enough of it in a way which doesn’t release carbon in to the a), you can use that to make very high temperature heat in industry, or for heavy transport like ships and trucks.</a:t>
            </a:r>
          </a:p>
          <a:p>
            <a:endParaRPr lang="en-GB" baseline="0" dirty="0"/>
          </a:p>
          <a:p>
            <a:r>
              <a:rPr lang="en-GB" baseline="0" dirty="0"/>
              <a:t>The second reason there is a lot of focus on ways in which we can actually remove emissions from the atmosphere – and if you combine bioenergy with carbon capture, there is potentially some scope to do this – but critically, </a:t>
            </a:r>
            <a:r>
              <a:rPr lang="en-GB" i="1" baseline="0" dirty="0"/>
              <a:t>only if </a:t>
            </a:r>
            <a:r>
              <a:rPr lang="en-GB" baseline="0" dirty="0"/>
              <a:t>you are continually replanting/</a:t>
            </a:r>
            <a:r>
              <a:rPr lang="en-GB" baseline="0" dirty="0" err="1"/>
              <a:t>regrowing</a:t>
            </a:r>
            <a:r>
              <a:rPr lang="en-GB" baseline="0" dirty="0"/>
              <a:t> the crops and trees so that they continue to suck up carbon from the atmosphere.</a:t>
            </a: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6</a:t>
            </a:fld>
            <a:endParaRPr lang="en-GB" altLang="en-US">
              <a:solidFill>
                <a:prstClr val="black"/>
              </a:solidFill>
              <a:latin typeface="Calibri"/>
            </a:endParaRPr>
          </a:p>
        </p:txBody>
      </p:sp>
    </p:spTree>
    <p:extLst>
      <p:ext uri="{BB962C8B-B14F-4D97-AF65-F5344CB8AC3E}">
        <p14:creationId xmlns:p14="http://schemas.microsoft.com/office/powerpoint/2010/main" val="4162540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Again,</a:t>
            </a:r>
            <a:r>
              <a:rPr lang="en-GB" baseline="0" dirty="0"/>
              <a:t> quick recap – why do we look at alternative fuels?</a:t>
            </a:r>
          </a:p>
          <a:p>
            <a:endParaRPr lang="en-GB" baseline="0" dirty="0"/>
          </a:p>
          <a:p>
            <a:r>
              <a:rPr lang="en-GB" baseline="0" dirty="0"/>
              <a:t>2 reasons -  firstly, electricity will only get you so far – so you can use it for cars and vans, to heat homes, and in some bits of industry</a:t>
            </a:r>
          </a:p>
          <a:p>
            <a:endParaRPr lang="en-GB" baseline="0" dirty="0"/>
          </a:p>
          <a:p>
            <a:r>
              <a:rPr lang="en-GB" baseline="0" dirty="0"/>
              <a:t>If you have a fuel like hydrogen (and crucially, if you can make enough of it in a way which doesn’t release carbon in to the a), you can use that to make very high temperature heat in industry, or for heavy transport like ships and trucks.</a:t>
            </a:r>
          </a:p>
          <a:p>
            <a:endParaRPr lang="en-GB" baseline="0" dirty="0"/>
          </a:p>
          <a:p>
            <a:r>
              <a:rPr lang="en-GB" baseline="0" dirty="0"/>
              <a:t>The second reason there is a lot of focus on ways in which we can actually remove emissions from the atmosphere – and if you combine bioenergy with carbon capture, there is potentially some scope to do this – but critically, </a:t>
            </a:r>
            <a:r>
              <a:rPr lang="en-GB" i="1" baseline="0" dirty="0"/>
              <a:t>only if </a:t>
            </a:r>
            <a:r>
              <a:rPr lang="en-GB" baseline="0" dirty="0"/>
              <a:t>you are continually replanting/</a:t>
            </a:r>
            <a:r>
              <a:rPr lang="en-GB" baseline="0" dirty="0" err="1"/>
              <a:t>regrowing</a:t>
            </a:r>
            <a:r>
              <a:rPr lang="en-GB" baseline="0" dirty="0"/>
              <a:t> the crops and trees so that they continue to suck up carbon from the atmosphere.</a:t>
            </a:r>
          </a:p>
          <a:p>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A574F419-8CE0-4855-94F7-DDB2EB9F94B8}" type="slidenum">
              <a:rPr lang="en-GB" altLang="en-US" smtClean="0">
                <a:solidFill>
                  <a:prstClr val="black"/>
                </a:solidFill>
                <a:latin typeface="Calibri"/>
              </a:rPr>
              <a:pPr>
                <a:defRPr/>
              </a:pPr>
              <a:t>7</a:t>
            </a:fld>
            <a:endParaRPr lang="en-GB" altLang="en-US">
              <a:solidFill>
                <a:prstClr val="black"/>
              </a:solidFill>
              <a:latin typeface="Calibri"/>
            </a:endParaRPr>
          </a:p>
        </p:txBody>
      </p:sp>
    </p:spTree>
    <p:extLst>
      <p:ext uri="{BB962C8B-B14F-4D97-AF65-F5344CB8AC3E}">
        <p14:creationId xmlns:p14="http://schemas.microsoft.com/office/powerpoint/2010/main" val="18959750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Also relevant</a:t>
            </a:r>
            <a:r>
              <a:rPr lang="en-GB" baseline="0" dirty="0"/>
              <a:t> to </a:t>
            </a:r>
            <a:r>
              <a:rPr lang="en-GB" sz="1200" kern="1200" dirty="0">
                <a:solidFill>
                  <a:schemeClr val="tx1"/>
                </a:solidFill>
                <a:effectLst/>
                <a:latin typeface="+mn-lt"/>
                <a:ea typeface="+mn-ea"/>
                <a:cs typeface="+mn-cs"/>
              </a:rPr>
              <a:t>what we buy (can</a:t>
            </a:r>
            <a:r>
              <a:rPr lang="en-GB" sz="1200" kern="1200" baseline="0" dirty="0">
                <a:solidFill>
                  <a:schemeClr val="tx1"/>
                </a:solidFill>
                <a:effectLst/>
                <a:latin typeface="+mn-lt"/>
                <a:ea typeface="+mn-ea"/>
                <a:cs typeface="+mn-cs"/>
              </a:rPr>
              <a:t> be used to make products using much less carbon</a:t>
            </a:r>
            <a:r>
              <a:rPr lang="en-GB" sz="1200" kern="1200" dirty="0">
                <a:solidFill>
                  <a:schemeClr val="tx1"/>
                </a:solidFill>
                <a:effectLst/>
                <a:latin typeface="+mn-lt"/>
                <a:ea typeface="+mn-ea"/>
                <a:cs typeface="+mn-cs"/>
              </a:rPr>
              <a:t>) </a:t>
            </a:r>
            <a:endParaRPr lang="en-GB" dirty="0"/>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8</a:t>
            </a:fld>
            <a:endParaRPr lang="en-GB">
              <a:solidFill>
                <a:prstClr val="black"/>
              </a:solidFill>
              <a:latin typeface="Calibri"/>
            </a:endParaRPr>
          </a:p>
        </p:txBody>
      </p:sp>
    </p:spTree>
    <p:extLst>
      <p:ext uri="{BB962C8B-B14F-4D97-AF65-F5344CB8AC3E}">
        <p14:creationId xmlns:p14="http://schemas.microsoft.com/office/powerpoint/2010/main" val="39334506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a big topic which</a:t>
            </a:r>
            <a:r>
              <a:rPr lang="en-GB" baseline="0" dirty="0"/>
              <a:t> you’ll hear a lot more about on weekend 4. </a:t>
            </a:r>
          </a:p>
          <a:p>
            <a:endParaRPr lang="en-GB" baseline="0" dirty="0"/>
          </a:p>
          <a:p>
            <a:r>
              <a:rPr lang="en-GB" baseline="0" dirty="0"/>
              <a:t>Only covering here at a v high level!</a:t>
            </a:r>
          </a:p>
          <a:p>
            <a:endParaRPr lang="en-GB" baseline="0" dirty="0"/>
          </a:p>
          <a:p>
            <a:r>
              <a:rPr lang="en-GB" baseline="0" dirty="0"/>
              <a:t>Lots of different </a:t>
            </a:r>
            <a:r>
              <a:rPr lang="en-GB" b="1" baseline="0" dirty="0"/>
              <a:t>uses </a:t>
            </a:r>
            <a:r>
              <a:rPr lang="en-GB" baseline="0" dirty="0"/>
              <a:t>[…] </a:t>
            </a:r>
            <a:r>
              <a:rPr lang="en-GB" sz="1200" dirty="0"/>
              <a:t>Largest use internationally is still burning wood for cooking and heating, mainly</a:t>
            </a:r>
            <a:r>
              <a:rPr lang="en-GB" sz="1200" baseline="0" dirty="0"/>
              <a:t> in developing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t>In the UK, we use it mainly to make electricity – that includes a significant amount of wood pellets which import – the UK is in fact the second largest importer in the world, after China – just over half in total. Next biggest use is to heat buildings.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aseline="0" dirty="0"/>
              <a:t>Limited </a:t>
            </a:r>
            <a:r>
              <a:rPr lang="en-GB" sz="1200" b="1" baseline="0" dirty="0"/>
              <a:t>supply</a:t>
            </a:r>
            <a:r>
              <a:rPr lang="en-GB" sz="1200" baseline="0" dirty="0"/>
              <a:t> globally – so if you were to try and use it for air travel, that could easily use up – that is dwarfed by the amount that you would need if you we were to stop using plastics from fossil fuels and try and replace them all with plastics made from plants.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a:p>
            <a:r>
              <a:rPr lang="en-GB" dirty="0"/>
              <a:t>Finally,</a:t>
            </a:r>
            <a:r>
              <a:rPr lang="en-GB" baseline="0" dirty="0"/>
              <a:t> a</a:t>
            </a:r>
            <a:r>
              <a:rPr lang="en-GB" dirty="0"/>
              <a:t> lot of interest in the</a:t>
            </a:r>
            <a:r>
              <a:rPr lang="en-GB" baseline="0" dirty="0"/>
              <a:t> potential role bioenergy could play if combined with carbon capture and storage for meeting net zero – but no one is currently doing that at scale yet. We will come back to this in weekend 4 as it’s an important question.</a:t>
            </a:r>
            <a:endParaRPr lang="en-GB" dirty="0"/>
          </a:p>
        </p:txBody>
      </p:sp>
      <p:sp>
        <p:nvSpPr>
          <p:cNvPr id="4" name="Slide Number Placeholder 3"/>
          <p:cNvSpPr>
            <a:spLocks noGrp="1"/>
          </p:cNvSpPr>
          <p:nvPr>
            <p:ph type="sldNum" sz="quarter" idx="10"/>
          </p:nvPr>
        </p:nvSpPr>
        <p:spPr/>
        <p:txBody>
          <a:bodyPr/>
          <a:lstStyle/>
          <a:p>
            <a:fld id="{5A5FC5F0-6CAB-47B2-AAF5-B21D2583009C}" type="slidenum">
              <a:rPr lang="en-GB" smtClean="0">
                <a:solidFill>
                  <a:prstClr val="black"/>
                </a:solidFill>
                <a:latin typeface="Calibri"/>
              </a:rPr>
              <a:pPr/>
              <a:t>9</a:t>
            </a:fld>
            <a:endParaRPr lang="en-GB">
              <a:solidFill>
                <a:prstClr val="black"/>
              </a:solidFill>
              <a:latin typeface="Calibri"/>
            </a:endParaRPr>
          </a:p>
        </p:txBody>
      </p:sp>
    </p:spTree>
    <p:extLst>
      <p:ext uri="{BB962C8B-B14F-4D97-AF65-F5344CB8AC3E}">
        <p14:creationId xmlns:p14="http://schemas.microsoft.com/office/powerpoint/2010/main" val="3041485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png"/><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 Id="rId3"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jpe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5.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6.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7.jp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8.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0.png"/></Relationships>
</file>

<file path=ppt/slideLayouts/_rels/slideLayout35.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6.png"/><Relationship Id="rId13" Type="http://schemas.openxmlformats.org/officeDocument/2006/relationships/image" Target="../media/image17.png"/><Relationship Id="rId1" Type="http://schemas.openxmlformats.org/officeDocument/2006/relationships/slideMaster" Target="../slideMasters/slideMaster3.xml"/><Relationship Id="rId2" Type="http://schemas.openxmlformats.org/officeDocument/2006/relationships/image" Target="../media/image11.png"/><Relationship Id="rId3" Type="http://schemas.openxmlformats.org/officeDocument/2006/relationships/hyperlink" Target="https://twitter.com/JacobsConnects" TargetMode="External"/><Relationship Id="rId4" Type="http://schemas.openxmlformats.org/officeDocument/2006/relationships/image" Target="../media/image12.png"/><Relationship Id="rId5" Type="http://schemas.openxmlformats.org/officeDocument/2006/relationships/hyperlink" Target="https://www.facebook.com/JacobsConnects/" TargetMode="External"/><Relationship Id="rId6" Type="http://schemas.openxmlformats.org/officeDocument/2006/relationships/image" Target="../media/image13.png"/><Relationship Id="rId7" Type="http://schemas.openxmlformats.org/officeDocument/2006/relationships/hyperlink" Target="https://www.instagram.com/jacobsconnects/" TargetMode="External"/><Relationship Id="rId8" Type="http://schemas.openxmlformats.org/officeDocument/2006/relationships/image" Target="../media/image14.png"/><Relationship Id="rId9" Type="http://schemas.openxmlformats.org/officeDocument/2006/relationships/hyperlink" Target="https://www.youtube.com/user/jacobsworldwide" TargetMode="External"/><Relationship Id="rId10" Type="http://schemas.openxmlformats.org/officeDocument/2006/relationships/image" Target="../media/image15.png"/></Relationships>
</file>

<file path=ppt/slideLayouts/_rels/slideLayout36.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6.png"/><Relationship Id="rId1" Type="http://schemas.openxmlformats.org/officeDocument/2006/relationships/slideMaster" Target="../slideMasters/slideMaster3.xml"/><Relationship Id="rId2" Type="http://schemas.openxmlformats.org/officeDocument/2006/relationships/image" Target="../media/image17.png"/><Relationship Id="rId3" Type="http://schemas.openxmlformats.org/officeDocument/2006/relationships/hyperlink" Target="https://twitter.com/JacobsConnects" TargetMode="External"/><Relationship Id="rId4" Type="http://schemas.openxmlformats.org/officeDocument/2006/relationships/image" Target="../media/image12.png"/><Relationship Id="rId5" Type="http://schemas.openxmlformats.org/officeDocument/2006/relationships/hyperlink" Target="https://www.facebook.com/JacobsConnects/" TargetMode="External"/><Relationship Id="rId6" Type="http://schemas.openxmlformats.org/officeDocument/2006/relationships/image" Target="../media/image13.png"/><Relationship Id="rId7" Type="http://schemas.openxmlformats.org/officeDocument/2006/relationships/hyperlink" Target="https://www.instagram.com/jacobsconnects/" TargetMode="External"/><Relationship Id="rId8" Type="http://schemas.openxmlformats.org/officeDocument/2006/relationships/image" Target="../media/image14.png"/><Relationship Id="rId9" Type="http://schemas.openxmlformats.org/officeDocument/2006/relationships/hyperlink" Target="https://www.youtube.com/user/jacobsworldwide" TargetMode="External"/><Relationship Id="rId10" Type="http://schemas.openxmlformats.org/officeDocument/2006/relationships/image" Target="../media/image15.png"/></Relationships>
</file>

<file path=ppt/slideLayouts/_rels/slideLayout37.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6.png"/><Relationship Id="rId1" Type="http://schemas.openxmlformats.org/officeDocument/2006/relationships/slideMaster" Target="../slideMasters/slideMaster3.xml"/><Relationship Id="rId2" Type="http://schemas.openxmlformats.org/officeDocument/2006/relationships/image" Target="../media/image17.png"/><Relationship Id="rId3" Type="http://schemas.openxmlformats.org/officeDocument/2006/relationships/hyperlink" Target="https://twitter.com/JacobsConnects" TargetMode="External"/><Relationship Id="rId4" Type="http://schemas.openxmlformats.org/officeDocument/2006/relationships/image" Target="../media/image12.png"/><Relationship Id="rId5" Type="http://schemas.openxmlformats.org/officeDocument/2006/relationships/hyperlink" Target="https://www.facebook.com/JacobsConnects/" TargetMode="External"/><Relationship Id="rId6" Type="http://schemas.openxmlformats.org/officeDocument/2006/relationships/image" Target="../media/image13.png"/><Relationship Id="rId7" Type="http://schemas.openxmlformats.org/officeDocument/2006/relationships/hyperlink" Target="https://www.instagram.com/jacobsconnects/" TargetMode="External"/><Relationship Id="rId8" Type="http://schemas.openxmlformats.org/officeDocument/2006/relationships/image" Target="../media/image14.png"/><Relationship Id="rId9" Type="http://schemas.openxmlformats.org/officeDocument/2006/relationships/hyperlink" Target="https://www.youtube.com/user/jacobsworldwide" TargetMode="External"/><Relationship Id="rId10" Type="http://schemas.openxmlformats.org/officeDocument/2006/relationships/image" Target="../media/image15.png"/></Relationships>
</file>

<file path=ppt/slideLayouts/_rels/slideLayout38.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6.png"/><Relationship Id="rId1" Type="http://schemas.openxmlformats.org/officeDocument/2006/relationships/slideMaster" Target="../slideMasters/slideMaster3.xml"/><Relationship Id="rId2" Type="http://schemas.openxmlformats.org/officeDocument/2006/relationships/image" Target="../media/image17.png"/><Relationship Id="rId3" Type="http://schemas.openxmlformats.org/officeDocument/2006/relationships/hyperlink" Target="https://twitter.com/JacobsConnects" TargetMode="External"/><Relationship Id="rId4" Type="http://schemas.openxmlformats.org/officeDocument/2006/relationships/image" Target="../media/image12.png"/><Relationship Id="rId5" Type="http://schemas.openxmlformats.org/officeDocument/2006/relationships/hyperlink" Target="https://www.facebook.com/JacobsConnects/" TargetMode="External"/><Relationship Id="rId6" Type="http://schemas.openxmlformats.org/officeDocument/2006/relationships/image" Target="../media/image13.png"/><Relationship Id="rId7" Type="http://schemas.openxmlformats.org/officeDocument/2006/relationships/hyperlink" Target="https://www.instagram.com/jacobsconnects/" TargetMode="External"/><Relationship Id="rId8" Type="http://schemas.openxmlformats.org/officeDocument/2006/relationships/image" Target="../media/image14.png"/><Relationship Id="rId9" Type="http://schemas.openxmlformats.org/officeDocument/2006/relationships/hyperlink" Target="https://www.youtube.com/user/jacobsworldwide" TargetMode="External"/><Relationship Id="rId10" Type="http://schemas.openxmlformats.org/officeDocument/2006/relationships/image" Target="../media/image15.png"/></Relationships>
</file>

<file path=ppt/slideLayouts/_rels/slideLayout39.xml.rels><?xml version="1.0" encoding="UTF-8" standalone="yes"?>
<Relationships xmlns="http://schemas.openxmlformats.org/package/2006/relationships"><Relationship Id="rId11" Type="http://schemas.openxmlformats.org/officeDocument/2006/relationships/hyperlink" Target="https://www.linkedin.com/company/jacobs/" TargetMode="External"/><Relationship Id="rId12" Type="http://schemas.openxmlformats.org/officeDocument/2006/relationships/image" Target="../media/image16.png"/><Relationship Id="rId1" Type="http://schemas.openxmlformats.org/officeDocument/2006/relationships/slideMaster" Target="../slideMasters/slideMaster3.xml"/><Relationship Id="rId2" Type="http://schemas.openxmlformats.org/officeDocument/2006/relationships/image" Target="../media/image17.png"/><Relationship Id="rId3" Type="http://schemas.openxmlformats.org/officeDocument/2006/relationships/hyperlink" Target="https://twitter.com/JacobsConnects" TargetMode="External"/><Relationship Id="rId4" Type="http://schemas.openxmlformats.org/officeDocument/2006/relationships/image" Target="../media/image12.png"/><Relationship Id="rId5" Type="http://schemas.openxmlformats.org/officeDocument/2006/relationships/hyperlink" Target="https://www.facebook.com/JacobsConnects/" TargetMode="External"/><Relationship Id="rId6" Type="http://schemas.openxmlformats.org/officeDocument/2006/relationships/image" Target="../media/image13.png"/><Relationship Id="rId7" Type="http://schemas.openxmlformats.org/officeDocument/2006/relationships/hyperlink" Target="https://www.instagram.com/jacobsconnects/" TargetMode="External"/><Relationship Id="rId8" Type="http://schemas.openxmlformats.org/officeDocument/2006/relationships/image" Target="../media/image14.png"/><Relationship Id="rId9" Type="http://schemas.openxmlformats.org/officeDocument/2006/relationships/hyperlink" Target="https://www.youtube.com/user/jacobsworldwide" TargetMode="External"/><Relationship Id="rId10" Type="http://schemas.openxmlformats.org/officeDocument/2006/relationships/image" Target="../media/image15.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GB"/>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a:xfrm>
            <a:off x="6300192" y="4767263"/>
            <a:ext cx="2133600" cy="273844"/>
          </a:xfrm>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329339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148583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1988814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Contact">
    <p:spTree>
      <p:nvGrpSpPr>
        <p:cNvPr id="1" name=""/>
        <p:cNvGrpSpPr/>
        <p:nvPr/>
      </p:nvGrpSpPr>
      <p:grpSpPr>
        <a:xfrm>
          <a:off x="0" y="0"/>
          <a:ext cx="0" cy="0"/>
          <a:chOff x="0" y="0"/>
          <a:chExt cx="0" cy="0"/>
        </a:xfrm>
      </p:grpSpPr>
      <p:pic>
        <p:nvPicPr>
          <p:cNvPr id="7" name="Picture 3"/>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5838" y="0"/>
            <a:ext cx="6858000" cy="51435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 name="Picture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61939" y="5087541"/>
            <a:ext cx="8626475" cy="559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8" name="Title 1"/>
          <p:cNvSpPr>
            <a:spLocks noGrp="1"/>
          </p:cNvSpPr>
          <p:nvPr>
            <p:ph type="title"/>
          </p:nvPr>
        </p:nvSpPr>
        <p:spPr>
          <a:xfrm>
            <a:off x="1702074" y="150615"/>
            <a:ext cx="7186339" cy="692944"/>
          </a:xfrm>
          <a:prstGeom prst="rect">
            <a:avLst/>
          </a:prstGeom>
        </p:spPr>
        <p:txBody>
          <a:bodyPr anchor="ctr"/>
          <a:lstStyle>
            <a:lvl1pPr algn="r">
              <a:defRPr lang="en-US" sz="2100" dirty="0">
                <a:solidFill>
                  <a:schemeClr val="accent2"/>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pic>
        <p:nvPicPr>
          <p:cNvPr id="9" name="Picture 2"/>
          <p:cNvPicPr>
            <a:picLocks noChangeAspect="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57163" y="151210"/>
            <a:ext cx="1057275" cy="6929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3039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ext">
    <p:spTree>
      <p:nvGrpSpPr>
        <p:cNvPr id="1" name=""/>
        <p:cNvGrpSpPr/>
        <p:nvPr/>
      </p:nvGrpSpPr>
      <p:grpSpPr>
        <a:xfrm>
          <a:off x="0" y="0"/>
          <a:ext cx="0" cy="0"/>
          <a:chOff x="0" y="0"/>
          <a:chExt cx="0" cy="0"/>
        </a:xfrm>
      </p:grpSpPr>
      <p:pic>
        <p:nvPicPr>
          <p:cNvPr id="5" name="Picture 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1939" y="5087541"/>
            <a:ext cx="8626475" cy="559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7" name="Straight Connector 6"/>
          <p:cNvCxnSpPr/>
          <p:nvPr userDrawn="1"/>
        </p:nvCxnSpPr>
        <p:spPr>
          <a:xfrm>
            <a:off x="261939" y="919163"/>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1702074" y="150614"/>
            <a:ext cx="7186339" cy="693447"/>
          </a:xfrm>
          <a:prstGeom prst="rect">
            <a:avLst/>
          </a:prstGeom>
        </p:spPr>
        <p:txBody>
          <a:bodyPr anchor="ctr"/>
          <a:lstStyle>
            <a:lvl1pPr algn="r">
              <a:defRPr lang="en-US" sz="2100" dirty="0">
                <a:solidFill>
                  <a:schemeClr val="accent2"/>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261939" y="1005576"/>
            <a:ext cx="8626474" cy="3726415"/>
          </a:xfrm>
          <a:prstGeom prst="rect">
            <a:avLst/>
          </a:prstGeom>
        </p:spPr>
        <p:txBody>
          <a:bodyPr/>
          <a:lstStyle>
            <a:lvl1pPr marL="0" indent="0">
              <a:buNone/>
              <a:defRPr sz="21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342900" marR="0" indent="0" algn="l" defTabSz="685800" rtl="0" eaLnBrk="1" fontAlgn="auto" latinLnBrk="0" hangingPunct="1">
              <a:lnSpc>
                <a:spcPct val="90000"/>
              </a:lnSpc>
              <a:spcBef>
                <a:spcPts val="375"/>
              </a:spcBef>
              <a:spcAft>
                <a:spcPts val="0"/>
              </a:spcAft>
              <a:buClrTx/>
              <a:buSzTx/>
              <a:buFont typeface="Arial" panose="020B0604020202020204" pitchFamily="34" charset="0"/>
              <a:buNone/>
              <a:tabLst/>
              <a:defRPr sz="18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857250" indent="-171450">
              <a:buClr>
                <a:srgbClr val="AEE0FF"/>
              </a:buClr>
              <a:buFont typeface="Wingdings" panose="05000000000000000000" pitchFamily="2" charset="2"/>
              <a:buChar char="§"/>
              <a:defRPr sz="18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028700" indent="0">
              <a:buNone/>
              <a:defRPr sz="18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sp>
        <p:nvSpPr>
          <p:cNvPr id="3" name="Text Placeholder 2"/>
          <p:cNvSpPr>
            <a:spLocks noGrp="1"/>
          </p:cNvSpPr>
          <p:nvPr>
            <p:ph type="body" sz="quarter" idx="15"/>
          </p:nvPr>
        </p:nvSpPr>
        <p:spPr>
          <a:xfrm>
            <a:off x="261938" y="4851524"/>
            <a:ext cx="2880273" cy="226219"/>
          </a:xfrm>
          <a:prstGeom prst="rect">
            <a:avLst/>
          </a:prstGeom>
        </p:spPr>
        <p:txBody>
          <a:bodyPr/>
          <a:lstStyle>
            <a:lvl1pPr marL="0" indent="0" algn="l">
              <a:buNone/>
              <a:defRPr sz="900" baseline="0">
                <a:solidFill>
                  <a:srgbClr val="7E8082"/>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Edit Master text styles</a:t>
            </a:r>
          </a:p>
        </p:txBody>
      </p:sp>
      <p:sp>
        <p:nvSpPr>
          <p:cNvPr id="8" name="Slide Number Placeholder 5"/>
          <p:cNvSpPr>
            <a:spLocks noGrp="1"/>
          </p:cNvSpPr>
          <p:nvPr>
            <p:ph type="sldNum" sz="quarter" idx="16"/>
          </p:nvPr>
        </p:nvSpPr>
        <p:spPr>
          <a:xfrm>
            <a:off x="8404225" y="4851798"/>
            <a:ext cx="484188" cy="226219"/>
          </a:xfrm>
          <a:prstGeom prst="rect">
            <a:avLst/>
          </a:prstGeom>
        </p:spPr>
        <p:txBody>
          <a:bodyPr anchor="ctr"/>
          <a:lstStyle>
            <a:lvl1pPr algn="r">
              <a:lnSpc>
                <a:spcPct val="90000"/>
              </a:lnSpc>
              <a:spcBef>
                <a:spcPts val="750"/>
              </a:spcBef>
              <a:buFont typeface="Arial" panose="020B0604020202020204" pitchFamily="34" charset="0"/>
              <a:buNone/>
              <a:defRPr lang="en-GB" altLang="en-US" sz="900">
                <a:solidFill>
                  <a:schemeClr val="accent2"/>
                </a:solidFill>
                <a:latin typeface="Ebrima" panose="02000000000000000000" pitchFamily="2" charset="0"/>
                <a:ea typeface="Ebrima" panose="02000000000000000000" pitchFamily="2" charset="0"/>
                <a:cs typeface="Ebrima" panose="02000000000000000000" pitchFamily="2" charset="0"/>
              </a:defRPr>
            </a:lvl1pPr>
          </a:lstStyle>
          <a:p>
            <a:pPr>
              <a:defRPr/>
            </a:pPr>
            <a:fld id="{58B38603-38FB-4B93-9473-5C5BF89DEF9D}" type="slidenum">
              <a:rPr>
                <a:solidFill>
                  <a:srgbClr val="C0504D"/>
                </a:solidFill>
              </a:rPr>
              <a:pPr>
                <a:defRPr/>
              </a:pPr>
              <a:t>‹#›</a:t>
            </a:fld>
            <a:endParaRPr dirty="0">
              <a:solidFill>
                <a:srgbClr val="C0504D"/>
              </a:solidFill>
            </a:endParaRPr>
          </a:p>
        </p:txBody>
      </p:sp>
      <p:cxnSp>
        <p:nvCxnSpPr>
          <p:cNvPr id="10" name="Straight Connector 9"/>
          <p:cNvCxnSpPr/>
          <p:nvPr userDrawn="1"/>
        </p:nvCxnSpPr>
        <p:spPr>
          <a:xfrm>
            <a:off x="261939" y="4785996"/>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1" name="Picture 2"/>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57163" y="151210"/>
            <a:ext cx="1057275" cy="6929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95626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ext">
    <p:spTree>
      <p:nvGrpSpPr>
        <p:cNvPr id="1" name=""/>
        <p:cNvGrpSpPr/>
        <p:nvPr/>
      </p:nvGrpSpPr>
      <p:grpSpPr>
        <a:xfrm>
          <a:off x="0" y="0"/>
          <a:ext cx="0" cy="0"/>
          <a:chOff x="0" y="0"/>
          <a:chExt cx="0" cy="0"/>
        </a:xfrm>
      </p:grpSpPr>
      <p:cxnSp>
        <p:nvCxnSpPr>
          <p:cNvPr id="7" name="Straight Connector 6"/>
          <p:cNvCxnSpPr/>
          <p:nvPr userDrawn="1"/>
        </p:nvCxnSpPr>
        <p:spPr>
          <a:xfrm>
            <a:off x="261939" y="919163"/>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1702074" y="150614"/>
            <a:ext cx="7186339" cy="693447"/>
          </a:xfrm>
          <a:prstGeom prst="rect">
            <a:avLst/>
          </a:prstGeom>
        </p:spPr>
        <p:txBody>
          <a:bodyPr anchor="ctr"/>
          <a:lstStyle>
            <a:lvl1pPr algn="r">
              <a:defRPr lang="en-US" sz="2100" dirty="0">
                <a:solidFill>
                  <a:schemeClr val="tx1"/>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261939" y="1005576"/>
            <a:ext cx="8626474" cy="3726415"/>
          </a:xfrm>
          <a:prstGeom prst="rect">
            <a:avLst/>
          </a:prstGeom>
        </p:spPr>
        <p:txBody>
          <a:bodyPr/>
          <a:lstStyle>
            <a:lvl1pPr marL="0" indent="0">
              <a:buNone/>
              <a:defRPr sz="21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342900" marR="0" indent="0" algn="l" defTabSz="685800" rtl="0" eaLnBrk="1" fontAlgn="auto" latinLnBrk="0" hangingPunct="1">
              <a:lnSpc>
                <a:spcPct val="90000"/>
              </a:lnSpc>
              <a:spcBef>
                <a:spcPts val="375"/>
              </a:spcBef>
              <a:spcAft>
                <a:spcPts val="0"/>
              </a:spcAft>
              <a:buClrTx/>
              <a:buSzTx/>
              <a:buFont typeface="Arial" panose="020B0604020202020204" pitchFamily="34" charset="0"/>
              <a:buNone/>
              <a:tabLst/>
              <a:defRPr sz="18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857250" indent="-171450">
              <a:buClr>
                <a:srgbClr val="AEE0FF"/>
              </a:buClr>
              <a:buFont typeface="Wingdings" panose="05000000000000000000" pitchFamily="2" charset="2"/>
              <a:buChar char="§"/>
              <a:defRPr sz="18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028700" indent="0">
              <a:buNone/>
              <a:defRPr sz="18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cxnSp>
        <p:nvCxnSpPr>
          <p:cNvPr id="10" name="Straight Connector 9"/>
          <p:cNvCxnSpPr/>
          <p:nvPr userDrawn="1"/>
        </p:nvCxnSpPr>
        <p:spPr>
          <a:xfrm>
            <a:off x="261939" y="4785996"/>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71438" y="4880259"/>
            <a:ext cx="1521042" cy="229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337" y="150614"/>
            <a:ext cx="987285" cy="710190"/>
          </a:xfrm>
          <a:prstGeom prst="rect">
            <a:avLst/>
          </a:prstGeom>
        </p:spPr>
      </p:pic>
    </p:spTree>
    <p:extLst>
      <p:ext uri="{BB962C8B-B14F-4D97-AF65-F5344CB8AC3E}">
        <p14:creationId xmlns:p14="http://schemas.microsoft.com/office/powerpoint/2010/main" val="32926920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Text">
    <p:spTree>
      <p:nvGrpSpPr>
        <p:cNvPr id="1" name=""/>
        <p:cNvGrpSpPr/>
        <p:nvPr/>
      </p:nvGrpSpPr>
      <p:grpSpPr>
        <a:xfrm>
          <a:off x="0" y="0"/>
          <a:ext cx="0" cy="0"/>
          <a:chOff x="0" y="0"/>
          <a:chExt cx="0" cy="0"/>
        </a:xfrm>
      </p:grpSpPr>
      <p:cxnSp>
        <p:nvCxnSpPr>
          <p:cNvPr id="7" name="Straight Connector 6"/>
          <p:cNvCxnSpPr/>
          <p:nvPr userDrawn="1"/>
        </p:nvCxnSpPr>
        <p:spPr>
          <a:xfrm>
            <a:off x="261939" y="919163"/>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1702074" y="150614"/>
            <a:ext cx="7186339" cy="693447"/>
          </a:xfrm>
          <a:prstGeom prst="rect">
            <a:avLst/>
          </a:prstGeom>
        </p:spPr>
        <p:txBody>
          <a:bodyPr anchor="ctr"/>
          <a:lstStyle>
            <a:lvl1pPr algn="r">
              <a:defRPr lang="en-US" sz="2100" dirty="0">
                <a:solidFill>
                  <a:schemeClr val="tx1"/>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261939" y="1005576"/>
            <a:ext cx="8626474" cy="3726415"/>
          </a:xfrm>
          <a:prstGeom prst="rect">
            <a:avLst/>
          </a:prstGeom>
        </p:spPr>
        <p:txBody>
          <a:bodyPr/>
          <a:lstStyle>
            <a:lvl1pPr marL="0" indent="0">
              <a:buNone/>
              <a:defRPr sz="21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342900" marR="0" indent="0" algn="l" defTabSz="685800" rtl="0" eaLnBrk="1" fontAlgn="auto" latinLnBrk="0" hangingPunct="1">
              <a:lnSpc>
                <a:spcPct val="90000"/>
              </a:lnSpc>
              <a:spcBef>
                <a:spcPts val="375"/>
              </a:spcBef>
              <a:spcAft>
                <a:spcPts val="0"/>
              </a:spcAft>
              <a:buClrTx/>
              <a:buSzTx/>
              <a:buFont typeface="Arial" panose="020B0604020202020204" pitchFamily="34" charset="0"/>
              <a:buNone/>
              <a:tabLst/>
              <a:defRPr sz="18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857250" indent="-171450">
              <a:buClr>
                <a:srgbClr val="AEE0FF"/>
              </a:buClr>
              <a:buFont typeface="Wingdings" panose="05000000000000000000" pitchFamily="2" charset="2"/>
              <a:buChar char="§"/>
              <a:defRPr sz="18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028700" indent="0">
              <a:buNone/>
              <a:defRPr sz="18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cxnSp>
        <p:nvCxnSpPr>
          <p:cNvPr id="10" name="Straight Connector 9"/>
          <p:cNvCxnSpPr/>
          <p:nvPr userDrawn="1"/>
        </p:nvCxnSpPr>
        <p:spPr>
          <a:xfrm>
            <a:off x="261939" y="4785996"/>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71438" y="4880259"/>
            <a:ext cx="1521042" cy="229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337" y="150614"/>
            <a:ext cx="987285" cy="710190"/>
          </a:xfrm>
          <a:prstGeom prst="rect">
            <a:avLst/>
          </a:prstGeom>
        </p:spPr>
      </p:pic>
    </p:spTree>
    <p:extLst>
      <p:ext uri="{BB962C8B-B14F-4D97-AF65-F5344CB8AC3E}">
        <p14:creationId xmlns:p14="http://schemas.microsoft.com/office/powerpoint/2010/main" val="5912831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ext">
    <p:spTree>
      <p:nvGrpSpPr>
        <p:cNvPr id="1" name=""/>
        <p:cNvGrpSpPr/>
        <p:nvPr/>
      </p:nvGrpSpPr>
      <p:grpSpPr>
        <a:xfrm>
          <a:off x="0" y="0"/>
          <a:ext cx="0" cy="0"/>
          <a:chOff x="0" y="0"/>
          <a:chExt cx="0" cy="0"/>
        </a:xfrm>
      </p:grpSpPr>
      <p:cxnSp>
        <p:nvCxnSpPr>
          <p:cNvPr id="7" name="Straight Connector 6"/>
          <p:cNvCxnSpPr/>
          <p:nvPr userDrawn="1"/>
        </p:nvCxnSpPr>
        <p:spPr>
          <a:xfrm>
            <a:off x="261939" y="919163"/>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1702074" y="150614"/>
            <a:ext cx="7186339" cy="693447"/>
          </a:xfrm>
          <a:prstGeom prst="rect">
            <a:avLst/>
          </a:prstGeom>
        </p:spPr>
        <p:txBody>
          <a:bodyPr anchor="ctr"/>
          <a:lstStyle>
            <a:lvl1pPr algn="r">
              <a:defRPr lang="en-US" sz="2100" dirty="0">
                <a:solidFill>
                  <a:schemeClr val="tx1"/>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261939" y="1005576"/>
            <a:ext cx="8626474" cy="3726415"/>
          </a:xfrm>
          <a:prstGeom prst="rect">
            <a:avLst/>
          </a:prstGeom>
        </p:spPr>
        <p:txBody>
          <a:bodyPr/>
          <a:lstStyle>
            <a:lvl1pPr marL="0" indent="0">
              <a:buNone/>
              <a:defRPr sz="21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342900" marR="0" indent="0" algn="l" defTabSz="685800" rtl="0" eaLnBrk="1" fontAlgn="auto" latinLnBrk="0" hangingPunct="1">
              <a:lnSpc>
                <a:spcPct val="90000"/>
              </a:lnSpc>
              <a:spcBef>
                <a:spcPts val="375"/>
              </a:spcBef>
              <a:spcAft>
                <a:spcPts val="0"/>
              </a:spcAft>
              <a:buClrTx/>
              <a:buSzTx/>
              <a:buFont typeface="Arial" panose="020B0604020202020204" pitchFamily="34" charset="0"/>
              <a:buNone/>
              <a:tabLst/>
              <a:defRPr sz="18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857250" indent="-171450">
              <a:buClr>
                <a:srgbClr val="AEE0FF"/>
              </a:buClr>
              <a:buFont typeface="Wingdings" panose="05000000000000000000" pitchFamily="2" charset="2"/>
              <a:buChar char="§"/>
              <a:defRPr sz="18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028700" indent="0">
              <a:buNone/>
              <a:defRPr sz="18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cxnSp>
        <p:nvCxnSpPr>
          <p:cNvPr id="10" name="Straight Connector 9"/>
          <p:cNvCxnSpPr/>
          <p:nvPr userDrawn="1"/>
        </p:nvCxnSpPr>
        <p:spPr>
          <a:xfrm>
            <a:off x="261939" y="4785996"/>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71438" y="4880259"/>
            <a:ext cx="1521042" cy="229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337" y="150614"/>
            <a:ext cx="987285" cy="710190"/>
          </a:xfrm>
          <a:prstGeom prst="rect">
            <a:avLst/>
          </a:prstGeom>
        </p:spPr>
      </p:pic>
    </p:spTree>
    <p:extLst>
      <p:ext uri="{BB962C8B-B14F-4D97-AF65-F5344CB8AC3E}">
        <p14:creationId xmlns:p14="http://schemas.microsoft.com/office/powerpoint/2010/main" val="3064437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ext">
    <p:spTree>
      <p:nvGrpSpPr>
        <p:cNvPr id="1" name=""/>
        <p:cNvGrpSpPr/>
        <p:nvPr/>
      </p:nvGrpSpPr>
      <p:grpSpPr>
        <a:xfrm>
          <a:off x="0" y="0"/>
          <a:ext cx="0" cy="0"/>
          <a:chOff x="0" y="0"/>
          <a:chExt cx="0" cy="0"/>
        </a:xfrm>
      </p:grpSpPr>
      <p:cxnSp>
        <p:nvCxnSpPr>
          <p:cNvPr id="7" name="Straight Connector 6"/>
          <p:cNvCxnSpPr/>
          <p:nvPr userDrawn="1"/>
        </p:nvCxnSpPr>
        <p:spPr>
          <a:xfrm>
            <a:off x="261939" y="919163"/>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sp>
        <p:nvSpPr>
          <p:cNvPr id="9" name="Title 1"/>
          <p:cNvSpPr>
            <a:spLocks noGrp="1"/>
          </p:cNvSpPr>
          <p:nvPr>
            <p:ph type="title"/>
          </p:nvPr>
        </p:nvSpPr>
        <p:spPr>
          <a:xfrm>
            <a:off x="1702074" y="150614"/>
            <a:ext cx="7186339" cy="693447"/>
          </a:xfrm>
          <a:prstGeom prst="rect">
            <a:avLst/>
          </a:prstGeom>
        </p:spPr>
        <p:txBody>
          <a:bodyPr anchor="ctr"/>
          <a:lstStyle>
            <a:lvl1pPr algn="r">
              <a:defRPr lang="en-US" sz="2100" dirty="0">
                <a:solidFill>
                  <a:schemeClr val="tx1"/>
                </a:solidFill>
                <a:latin typeface="Ebrima" panose="02000000000000000000" pitchFamily="2" charset="0"/>
                <a:ea typeface="Ebrima" panose="02000000000000000000" pitchFamily="2" charset="0"/>
                <a:cs typeface="Ebrima" panose="02000000000000000000" pitchFamily="2" charset="0"/>
              </a:defRPr>
            </a:lvl1pPr>
          </a:lstStyle>
          <a:p>
            <a:pPr lvl="0"/>
            <a:r>
              <a:rPr lang="en-US" dirty="0"/>
              <a:t>Click to edit Master title style</a:t>
            </a:r>
          </a:p>
        </p:txBody>
      </p:sp>
      <p:sp>
        <p:nvSpPr>
          <p:cNvPr id="13" name="Text Placeholder 12"/>
          <p:cNvSpPr>
            <a:spLocks noGrp="1"/>
          </p:cNvSpPr>
          <p:nvPr>
            <p:ph type="body" sz="quarter" idx="13"/>
          </p:nvPr>
        </p:nvSpPr>
        <p:spPr>
          <a:xfrm>
            <a:off x="261939" y="1005576"/>
            <a:ext cx="8626474" cy="3726415"/>
          </a:xfrm>
          <a:prstGeom prst="rect">
            <a:avLst/>
          </a:prstGeom>
        </p:spPr>
        <p:txBody>
          <a:bodyPr/>
          <a:lstStyle>
            <a:lvl1pPr marL="0" indent="0">
              <a:buNone/>
              <a:defRPr sz="2100">
                <a:solidFill>
                  <a:srgbClr val="7E8082"/>
                </a:solidFill>
                <a:latin typeface="Ebrima" panose="02000000000000000000" pitchFamily="2" charset="0"/>
                <a:ea typeface="Ebrima" panose="02000000000000000000" pitchFamily="2" charset="0"/>
                <a:cs typeface="Ebrima" panose="02000000000000000000" pitchFamily="2" charset="0"/>
              </a:defRPr>
            </a:lvl1pPr>
            <a:lvl2pPr marL="342900" marR="0" indent="0" algn="l" defTabSz="685800" rtl="0" eaLnBrk="1" fontAlgn="auto" latinLnBrk="0" hangingPunct="1">
              <a:lnSpc>
                <a:spcPct val="90000"/>
              </a:lnSpc>
              <a:spcBef>
                <a:spcPts val="375"/>
              </a:spcBef>
              <a:spcAft>
                <a:spcPts val="0"/>
              </a:spcAft>
              <a:buClrTx/>
              <a:buSzTx/>
              <a:buFont typeface="Arial" panose="020B0604020202020204" pitchFamily="34" charset="0"/>
              <a:buNone/>
              <a:tabLst/>
              <a:defRPr sz="1800">
                <a:solidFill>
                  <a:srgbClr val="7E8082"/>
                </a:solidFill>
                <a:latin typeface="Ebrima" panose="02000000000000000000" pitchFamily="2" charset="0"/>
                <a:ea typeface="Ebrima" panose="02000000000000000000" pitchFamily="2" charset="0"/>
                <a:cs typeface="Ebrima" panose="02000000000000000000" pitchFamily="2" charset="0"/>
              </a:defRPr>
            </a:lvl2pPr>
            <a:lvl3pPr marL="857250" indent="-171450">
              <a:buClr>
                <a:srgbClr val="AEE0FF"/>
              </a:buClr>
              <a:buFont typeface="Wingdings" panose="05000000000000000000" pitchFamily="2" charset="2"/>
              <a:buChar char="§"/>
              <a:defRPr sz="1800" baseline="0">
                <a:solidFill>
                  <a:srgbClr val="7E8082"/>
                </a:solidFill>
                <a:latin typeface="Ebrima" panose="02000000000000000000" pitchFamily="2" charset="0"/>
                <a:ea typeface="Ebrima" panose="02000000000000000000" pitchFamily="2" charset="0"/>
                <a:cs typeface="Ebrima" panose="02000000000000000000" pitchFamily="2" charset="0"/>
              </a:defRPr>
            </a:lvl3pPr>
            <a:lvl4pPr marL="1028700" indent="0">
              <a:buNone/>
              <a:defRPr sz="1800" b="0" baseline="0">
                <a:solidFill>
                  <a:srgbClr val="7E8082"/>
                </a:solidFill>
                <a:latin typeface="Ebrima" panose="02000000000000000000" pitchFamily="2" charset="0"/>
                <a:ea typeface="Ebrima" panose="02000000000000000000" pitchFamily="2" charset="0"/>
                <a:cs typeface="Ebrima" panose="02000000000000000000" pitchFamily="2" charset="0"/>
              </a:defRPr>
            </a:lvl4pPr>
            <a:lvl5pPr>
              <a:defRPr>
                <a:solidFill>
                  <a:schemeClr val="accent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3"/>
            <a:r>
              <a:rPr lang="en-US" dirty="0"/>
              <a:t>	Fifth level</a:t>
            </a:r>
          </a:p>
        </p:txBody>
      </p:sp>
      <p:cxnSp>
        <p:nvCxnSpPr>
          <p:cNvPr id="10" name="Straight Connector 9"/>
          <p:cNvCxnSpPr/>
          <p:nvPr userDrawn="1"/>
        </p:nvCxnSpPr>
        <p:spPr>
          <a:xfrm>
            <a:off x="261939" y="4785996"/>
            <a:ext cx="8626475" cy="0"/>
          </a:xfrm>
          <a:prstGeom prst="line">
            <a:avLst/>
          </a:prstGeom>
          <a:ln>
            <a:solidFill>
              <a:srgbClr val="7E8082"/>
            </a:solidFill>
          </a:ln>
        </p:spPr>
        <p:style>
          <a:lnRef idx="1">
            <a:schemeClr val="accent2"/>
          </a:lnRef>
          <a:fillRef idx="0">
            <a:schemeClr val="accent2"/>
          </a:fillRef>
          <a:effectRef idx="0">
            <a:schemeClr val="accent2"/>
          </a:effectRef>
          <a:fontRef idx="minor">
            <a:schemeClr val="tx1"/>
          </a:fontRef>
        </p:style>
      </p:cxnSp>
      <p:pic>
        <p:nvPicPr>
          <p:cNvPr id="12"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371438" y="4880259"/>
            <a:ext cx="1521042" cy="22977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2337" y="150614"/>
            <a:ext cx="987285" cy="710190"/>
          </a:xfrm>
          <a:prstGeom prst="rect">
            <a:avLst/>
          </a:prstGeom>
        </p:spPr>
      </p:pic>
    </p:spTree>
    <p:extLst>
      <p:ext uri="{BB962C8B-B14F-4D97-AF65-F5344CB8AC3E}">
        <p14:creationId xmlns:p14="http://schemas.microsoft.com/office/powerpoint/2010/main" val="1735124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Black Bulle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a:extLst>
              <a:ext uri="{FF2B5EF4-FFF2-40B4-BE49-F238E27FC236}">
                <a16:creationId xmlns:a16="http://schemas.microsoft.com/office/drawing/2014/main" xmlns="" id="{9F5B10BB-2279-444D-A69E-B8C415407EF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15" name="Straight Connector 14">
            <a:extLst>
              <a:ext uri="{FF2B5EF4-FFF2-40B4-BE49-F238E27FC236}">
                <a16:creationId xmlns:a16="http://schemas.microsoft.com/office/drawing/2014/main" xmlns="" id="{197C72B8-85D1-40F1-943D-22DB1FC9F4C8}"/>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64082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 Black Lis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lvl1pPr marL="0" indent="-269993">
              <a:buFont typeface="+mj-lt"/>
              <a:buAutoNum type="arabicPeriod"/>
              <a:defRPr/>
            </a:lvl1pPr>
            <a:lvl2pPr marL="539987" indent="-269993">
              <a:buFont typeface="+mj-lt"/>
              <a:buAutoNum type="arabicPeriod"/>
              <a:defRPr/>
            </a:lvl2pPr>
            <a:lvl3pPr marL="809980" indent="-269993">
              <a:buFont typeface="+mj-lt"/>
              <a:buAutoNum type="arabicPeriod"/>
              <a:defRPr/>
            </a:lvl3pPr>
            <a:lvl4pPr marL="1079973" indent="-269993">
              <a:buFont typeface="+mj-lt"/>
              <a:buAutoNum type="arabicPeriod"/>
              <a:defRPr/>
            </a:lvl4pPr>
            <a:lvl5pPr marL="1349966" indent="-269993">
              <a:buFont typeface="+mj-lt"/>
              <a:buAutoNum type="arabicPerio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xmlns="" id="{90AEB58B-EBCB-4D36-8CF5-FCD945DA552F}"/>
              </a:ext>
            </a:extLst>
          </p:cNvPr>
          <p:cNvSpPr/>
          <p:nvPr userDrawn="1"/>
        </p:nvSpPr>
        <p:spPr>
          <a:xfrm>
            <a:off x="0" y="0"/>
            <a:ext cx="137160" cy="51435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9" tIns="34289" rIns="68579" bIns="34289" rtlCol="0" anchor="ctr"/>
          <a:lstStyle/>
          <a:p>
            <a:pPr algn="ctr" defTabSz="685783"/>
            <a:endParaRPr lang="en-US" sz="1400">
              <a:solidFill>
                <a:srgbClr val="FFFFFF"/>
              </a:solidFill>
              <a:latin typeface="Jacobs Chronos"/>
            </a:endParaRPr>
          </a:p>
        </p:txBody>
      </p:sp>
      <p:cxnSp>
        <p:nvCxnSpPr>
          <p:cNvPr id="8" name="Straight Connector 7">
            <a:extLst>
              <a:ext uri="{FF2B5EF4-FFF2-40B4-BE49-F238E27FC236}">
                <a16:creationId xmlns:a16="http://schemas.microsoft.com/office/drawing/2014/main" xmlns="" id="{611E7636-01DC-40CA-9BAD-ABDBEE6B7EF3}"/>
              </a:ext>
            </a:extLst>
          </p:cNvPr>
          <p:cNvCxnSpPr/>
          <p:nvPr userDrawn="1"/>
        </p:nvCxnSpPr>
        <p:spPr>
          <a:xfrm>
            <a:off x="240030" y="4663440"/>
            <a:ext cx="86410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8575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6377176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Blu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EED51E53-C704-4648-A432-C3D579C368E5}"/>
              </a:ext>
            </a:extLst>
          </p:cNvPr>
          <p:cNvGrpSpPr/>
          <p:nvPr userDrawn="1"/>
        </p:nvGrpSpPr>
        <p:grpSpPr>
          <a:xfrm>
            <a:off x="0" y="-2"/>
            <a:ext cx="137160" cy="5143502"/>
            <a:chOff x="0" y="-2"/>
            <a:chExt cx="182880" cy="6858002"/>
          </a:xfrm>
        </p:grpSpPr>
        <p:sp>
          <p:nvSpPr>
            <p:cNvPr id="11" name="Rectangle 10">
              <a:extLst>
                <a:ext uri="{FF2B5EF4-FFF2-40B4-BE49-F238E27FC236}">
                  <a16:creationId xmlns:a16="http://schemas.microsoft.com/office/drawing/2014/main" xmlns="" id="{EADC94DF-CF22-48A4-BA0A-C4C38A013B84}"/>
                </a:ext>
              </a:extLst>
            </p:cNvPr>
            <p:cNvSpPr/>
            <p:nvPr userDrawn="1"/>
          </p:nvSpPr>
          <p:spPr>
            <a:xfrm>
              <a:off x="0" y="6210887"/>
              <a:ext cx="182880" cy="647113"/>
            </a:xfrm>
            <a:prstGeom prst="rect">
              <a:avLst/>
            </a:prstGeom>
            <a:solidFill>
              <a:srgbClr val="5AE6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2" name="Rectangle 11">
              <a:extLst>
                <a:ext uri="{FF2B5EF4-FFF2-40B4-BE49-F238E27FC236}">
                  <a16:creationId xmlns:a16="http://schemas.microsoft.com/office/drawing/2014/main" xmlns="" id="{52AFE780-91D7-411E-9616-15D5F7F95B48}"/>
                </a:ext>
              </a:extLst>
            </p:cNvPr>
            <p:cNvSpPr/>
            <p:nvPr userDrawn="1"/>
          </p:nvSpPr>
          <p:spPr>
            <a:xfrm>
              <a:off x="0" y="-2"/>
              <a:ext cx="182880" cy="45720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18CE3C64-85E4-4847-9D32-67A911A0EBFE}"/>
                </a:ext>
              </a:extLst>
            </p:cNvPr>
            <p:cNvSpPr/>
            <p:nvPr userDrawn="1"/>
          </p:nvSpPr>
          <p:spPr>
            <a:xfrm>
              <a:off x="0" y="4517053"/>
              <a:ext cx="182880" cy="1709928"/>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0283402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Purp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p:spPr>
        <p:style>
          <a:lnRef idx="1">
            <a:schemeClr val="accent2"/>
          </a:lnRef>
          <a:fillRef idx="0">
            <a:schemeClr val="accent2"/>
          </a:fillRef>
          <a:effectRef idx="0">
            <a:schemeClr val="accent2"/>
          </a:effectRef>
          <a:fontRef idx="minor">
            <a:schemeClr val="tx1"/>
          </a:fontRef>
        </p:style>
      </p:cxnSp>
      <p:grpSp>
        <p:nvGrpSpPr>
          <p:cNvPr id="15" name="Group 14">
            <a:extLst>
              <a:ext uri="{FF2B5EF4-FFF2-40B4-BE49-F238E27FC236}">
                <a16:creationId xmlns:a16="http://schemas.microsoft.com/office/drawing/2014/main" xmlns="" id="{4CA72A78-4C30-4C03-A06D-DA1FF4F7AC07}"/>
              </a:ext>
            </a:extLst>
          </p:cNvPr>
          <p:cNvGrpSpPr/>
          <p:nvPr userDrawn="1"/>
        </p:nvGrpSpPr>
        <p:grpSpPr>
          <a:xfrm>
            <a:off x="0" y="-2"/>
            <a:ext cx="137160" cy="5143502"/>
            <a:chOff x="0" y="-2"/>
            <a:chExt cx="182880" cy="6858002"/>
          </a:xfrm>
        </p:grpSpPr>
        <p:sp>
          <p:nvSpPr>
            <p:cNvPr id="16" name="Rectangle 15">
              <a:extLst>
                <a:ext uri="{FF2B5EF4-FFF2-40B4-BE49-F238E27FC236}">
                  <a16:creationId xmlns:a16="http://schemas.microsoft.com/office/drawing/2014/main" xmlns="" id="{B555AB02-14EC-4DB4-A3C8-0D9A8157AFF4}"/>
                </a:ext>
              </a:extLst>
            </p:cNvPr>
            <p:cNvSpPr/>
            <p:nvPr userDrawn="1"/>
          </p:nvSpPr>
          <p:spPr>
            <a:xfrm>
              <a:off x="0" y="6210887"/>
              <a:ext cx="182880" cy="647113"/>
            </a:xfrm>
            <a:prstGeom prst="rect">
              <a:avLst/>
            </a:prstGeom>
            <a:solidFill>
              <a:srgbClr val="D7A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75C5320F-164D-4C85-8156-0F5DC144649D}"/>
                </a:ext>
              </a:extLst>
            </p:cNvPr>
            <p:cNvSpPr/>
            <p:nvPr userDrawn="1"/>
          </p:nvSpPr>
          <p:spPr>
            <a:xfrm>
              <a:off x="0" y="-2"/>
              <a:ext cx="182880" cy="457200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39448BF6-A9B1-4435-9787-4CFEFE2B3C13}"/>
                </a:ext>
              </a:extLst>
            </p:cNvPr>
            <p:cNvSpPr/>
            <p:nvPr userDrawn="1"/>
          </p:nvSpPr>
          <p:spPr>
            <a:xfrm>
              <a:off x="0" y="4517053"/>
              <a:ext cx="182880" cy="1709928"/>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473208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Red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4" name="Straight Connector 13">
            <a:extLst>
              <a:ext uri="{FF2B5EF4-FFF2-40B4-BE49-F238E27FC236}">
                <a16:creationId xmlns:a16="http://schemas.microsoft.com/office/drawing/2014/main" xmlns="" id="{B907F687-555F-42F3-931D-36B1D43F7B7A}"/>
              </a:ext>
            </a:extLst>
          </p:cNvPr>
          <p:cNvCxnSpPr/>
          <p:nvPr userDrawn="1"/>
        </p:nvCxnSpPr>
        <p:spPr>
          <a:xfrm>
            <a:off x="240030" y="4663440"/>
            <a:ext cx="8641080" cy="0"/>
          </a:xfrm>
          <a:prstGeom prst="line">
            <a:avLst/>
          </a:prstGeom>
          <a:ln>
            <a:solidFill>
              <a:schemeClr val="accent3"/>
            </a:solidFill>
          </a:ln>
        </p:spPr>
        <p:style>
          <a:lnRef idx="1">
            <a:schemeClr val="accent2"/>
          </a:lnRef>
          <a:fillRef idx="0">
            <a:schemeClr val="accent2"/>
          </a:fillRef>
          <a:effectRef idx="0">
            <a:schemeClr val="accent2"/>
          </a:effectRef>
          <a:fontRef idx="minor">
            <a:schemeClr val="tx1"/>
          </a:fontRef>
        </p:style>
      </p:cxnSp>
      <p:grpSp>
        <p:nvGrpSpPr>
          <p:cNvPr id="12" name="Group 11">
            <a:extLst>
              <a:ext uri="{FF2B5EF4-FFF2-40B4-BE49-F238E27FC236}">
                <a16:creationId xmlns:a16="http://schemas.microsoft.com/office/drawing/2014/main" xmlns="" id="{1C240F09-DD7C-4C8C-8DAD-8BC809392125}"/>
              </a:ext>
            </a:extLst>
          </p:cNvPr>
          <p:cNvGrpSpPr/>
          <p:nvPr userDrawn="1"/>
        </p:nvGrpSpPr>
        <p:grpSpPr>
          <a:xfrm>
            <a:off x="0" y="-2"/>
            <a:ext cx="137160" cy="5143502"/>
            <a:chOff x="0" y="-2"/>
            <a:chExt cx="182880" cy="6858002"/>
          </a:xfrm>
        </p:grpSpPr>
        <p:sp>
          <p:nvSpPr>
            <p:cNvPr id="13" name="Rectangle 12">
              <a:extLst>
                <a:ext uri="{FF2B5EF4-FFF2-40B4-BE49-F238E27FC236}">
                  <a16:creationId xmlns:a16="http://schemas.microsoft.com/office/drawing/2014/main" xmlns="" id="{D4A91B95-0BE4-4F1C-91A7-56D87D69E7D1}"/>
                </a:ext>
              </a:extLst>
            </p:cNvPr>
            <p:cNvSpPr/>
            <p:nvPr userDrawn="1"/>
          </p:nvSpPr>
          <p:spPr>
            <a:xfrm>
              <a:off x="0" y="6210887"/>
              <a:ext cx="182880" cy="647113"/>
            </a:xfrm>
            <a:prstGeom prst="rect">
              <a:avLst/>
            </a:prstGeom>
            <a:solidFill>
              <a:srgbClr val="FF91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C7B9BDB8-BECF-451A-A4D3-80341F2150FB}"/>
                </a:ext>
              </a:extLst>
            </p:cNvPr>
            <p:cNvSpPr/>
            <p:nvPr userDrawn="1"/>
          </p:nvSpPr>
          <p:spPr>
            <a:xfrm>
              <a:off x="0" y="-2"/>
              <a:ext cx="182880" cy="45720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553581BC-072A-4FF4-A41A-C4969ED95D61}"/>
                </a:ext>
              </a:extLst>
            </p:cNvPr>
            <p:cNvSpPr/>
            <p:nvPr userDrawn="1"/>
          </p:nvSpPr>
          <p:spPr>
            <a:xfrm>
              <a:off x="0" y="4517053"/>
              <a:ext cx="182880" cy="1709928"/>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7658565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Yellow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1" name="Straight Connector 10">
            <a:extLst>
              <a:ext uri="{FF2B5EF4-FFF2-40B4-BE49-F238E27FC236}">
                <a16:creationId xmlns:a16="http://schemas.microsoft.com/office/drawing/2014/main" xmlns="" id="{7755056D-1B7D-47BE-B9C1-919DD1AE7AEC}"/>
              </a:ext>
            </a:extLst>
          </p:cNvPr>
          <p:cNvCxnSpPr/>
          <p:nvPr userDrawn="1"/>
        </p:nvCxnSpPr>
        <p:spPr>
          <a:xfrm>
            <a:off x="240030" y="4663440"/>
            <a:ext cx="8641080" cy="0"/>
          </a:xfrm>
          <a:prstGeom prst="line">
            <a:avLst/>
          </a:prstGeom>
          <a:ln/>
        </p:spPr>
        <p:style>
          <a:lnRef idx="1">
            <a:schemeClr val="accent4"/>
          </a:lnRef>
          <a:fillRef idx="0">
            <a:schemeClr val="accent4"/>
          </a:fillRef>
          <a:effectRef idx="0">
            <a:schemeClr val="accent4"/>
          </a:effectRef>
          <a:fontRef idx="minor">
            <a:schemeClr val="tx1"/>
          </a:fontRef>
        </p:style>
      </p:cxnSp>
      <p:grpSp>
        <p:nvGrpSpPr>
          <p:cNvPr id="15" name="Group 14">
            <a:extLst>
              <a:ext uri="{FF2B5EF4-FFF2-40B4-BE49-F238E27FC236}">
                <a16:creationId xmlns:a16="http://schemas.microsoft.com/office/drawing/2014/main" xmlns="" id="{9E34328E-B1C6-4BE7-A077-911C6B42267B}"/>
              </a:ext>
            </a:extLst>
          </p:cNvPr>
          <p:cNvGrpSpPr/>
          <p:nvPr userDrawn="1"/>
        </p:nvGrpSpPr>
        <p:grpSpPr>
          <a:xfrm>
            <a:off x="0" y="0"/>
            <a:ext cx="137160" cy="5144124"/>
            <a:chOff x="0" y="-2"/>
            <a:chExt cx="182880" cy="6923319"/>
          </a:xfrm>
        </p:grpSpPr>
        <p:sp>
          <p:nvSpPr>
            <p:cNvPr id="16" name="Rectangle 15">
              <a:extLst>
                <a:ext uri="{FF2B5EF4-FFF2-40B4-BE49-F238E27FC236}">
                  <a16:creationId xmlns:a16="http://schemas.microsoft.com/office/drawing/2014/main" xmlns="" id="{58E1AD2A-72E1-41C3-A8C7-1E05E5A1C80F}"/>
                </a:ext>
              </a:extLst>
            </p:cNvPr>
            <p:cNvSpPr/>
            <p:nvPr userDrawn="1"/>
          </p:nvSpPr>
          <p:spPr>
            <a:xfrm>
              <a:off x="0" y="6276204"/>
              <a:ext cx="182880" cy="647113"/>
            </a:xfrm>
            <a:prstGeom prst="rect">
              <a:avLst/>
            </a:prstGeom>
            <a:solidFill>
              <a:srgbClr val="FFDC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20137D73-4F1E-4A64-9A95-EC0B5FC68BC2}"/>
                </a:ext>
              </a:extLst>
            </p:cNvPr>
            <p:cNvSpPr/>
            <p:nvPr userDrawn="1"/>
          </p:nvSpPr>
          <p:spPr>
            <a:xfrm>
              <a:off x="0" y="-2"/>
              <a:ext cx="182880" cy="45720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8" name="Rectangle 17">
              <a:extLst>
                <a:ext uri="{FF2B5EF4-FFF2-40B4-BE49-F238E27FC236}">
                  <a16:creationId xmlns:a16="http://schemas.microsoft.com/office/drawing/2014/main" xmlns="" id="{0444ABFA-4863-4BAD-83D2-E9328E5E3C37}"/>
                </a:ext>
              </a:extLst>
            </p:cNvPr>
            <p:cNvSpPr/>
            <p:nvPr userDrawn="1"/>
          </p:nvSpPr>
          <p:spPr>
            <a:xfrm>
              <a:off x="0" y="4573039"/>
              <a:ext cx="182880" cy="1709928"/>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3502132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Green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Straight Connector 11">
            <a:extLst>
              <a:ext uri="{FF2B5EF4-FFF2-40B4-BE49-F238E27FC236}">
                <a16:creationId xmlns:a16="http://schemas.microsoft.com/office/drawing/2014/main" xmlns="" id="{A7D4838C-2ED6-416D-BA07-57109830E0FE}"/>
              </a:ext>
            </a:extLst>
          </p:cNvPr>
          <p:cNvCxnSpPr/>
          <p:nvPr userDrawn="1"/>
        </p:nvCxnSpPr>
        <p:spPr>
          <a:xfrm>
            <a:off x="240030" y="4663440"/>
            <a:ext cx="8641080" cy="0"/>
          </a:xfrm>
          <a:prstGeom prst="line">
            <a:avLst/>
          </a:prstGeom>
          <a:ln/>
        </p:spPr>
        <p:style>
          <a:lnRef idx="1">
            <a:schemeClr val="accent5"/>
          </a:lnRef>
          <a:fillRef idx="0">
            <a:schemeClr val="accent5"/>
          </a:fillRef>
          <a:effectRef idx="0">
            <a:schemeClr val="accent5"/>
          </a:effectRef>
          <a:fontRef idx="minor">
            <a:schemeClr val="tx1"/>
          </a:fontRef>
        </p:style>
      </p:cxnSp>
      <p:grpSp>
        <p:nvGrpSpPr>
          <p:cNvPr id="13" name="Group 12">
            <a:extLst>
              <a:ext uri="{FF2B5EF4-FFF2-40B4-BE49-F238E27FC236}">
                <a16:creationId xmlns:a16="http://schemas.microsoft.com/office/drawing/2014/main" xmlns="" id="{14466649-CD9C-476C-918B-BEB28E180304}"/>
              </a:ext>
            </a:extLst>
          </p:cNvPr>
          <p:cNvGrpSpPr/>
          <p:nvPr userDrawn="1"/>
        </p:nvGrpSpPr>
        <p:grpSpPr>
          <a:xfrm>
            <a:off x="0" y="-2"/>
            <a:ext cx="137160" cy="5143502"/>
            <a:chOff x="0" y="-2"/>
            <a:chExt cx="182880" cy="6858002"/>
          </a:xfrm>
        </p:grpSpPr>
        <p:sp>
          <p:nvSpPr>
            <p:cNvPr id="14" name="Rectangle 13">
              <a:extLst>
                <a:ext uri="{FF2B5EF4-FFF2-40B4-BE49-F238E27FC236}">
                  <a16:creationId xmlns:a16="http://schemas.microsoft.com/office/drawing/2014/main" xmlns="" id="{AE9D4282-E4E1-4CDD-9678-C1191C5B3FE7}"/>
                </a:ext>
              </a:extLst>
            </p:cNvPr>
            <p:cNvSpPr/>
            <p:nvPr userDrawn="1"/>
          </p:nvSpPr>
          <p:spPr>
            <a:xfrm>
              <a:off x="0" y="6210887"/>
              <a:ext cx="182880" cy="647113"/>
            </a:xfrm>
            <a:prstGeom prst="rect">
              <a:avLst/>
            </a:prstGeom>
            <a:solidFill>
              <a:srgbClr val="78FA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9" name="Rectangle 18">
              <a:extLst>
                <a:ext uri="{FF2B5EF4-FFF2-40B4-BE49-F238E27FC236}">
                  <a16:creationId xmlns:a16="http://schemas.microsoft.com/office/drawing/2014/main" xmlns="" id="{BB522D8A-7AFE-42B3-8DA1-7172318C8885}"/>
                </a:ext>
              </a:extLst>
            </p:cNvPr>
            <p:cNvSpPr/>
            <p:nvPr userDrawn="1"/>
          </p:nvSpPr>
          <p:spPr>
            <a:xfrm>
              <a:off x="0" y="-2"/>
              <a:ext cx="182880" cy="45720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20" name="Rectangle 19">
              <a:extLst>
                <a:ext uri="{FF2B5EF4-FFF2-40B4-BE49-F238E27FC236}">
                  <a16:creationId xmlns:a16="http://schemas.microsoft.com/office/drawing/2014/main" xmlns="" id="{A6AC92C7-D5B4-48F1-9A89-5250A640A3F4}"/>
                </a:ext>
              </a:extLst>
            </p:cNvPr>
            <p:cNvSpPr/>
            <p:nvPr userDrawn="1"/>
          </p:nvSpPr>
          <p:spPr>
            <a:xfrm>
              <a:off x="0" y="4517053"/>
              <a:ext cx="182880" cy="1709928"/>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252029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Blu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C62D149B-FB3E-4F3C-91FC-502E6E33681F}"/>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0B253A9E-4157-4649-9B03-BC26F137140A}"/>
                </a:ext>
              </a:extLst>
            </p:cNvPr>
            <p:cNvSpPr/>
            <p:nvPr userDrawn="1"/>
          </p:nvSpPr>
          <p:spPr>
            <a:xfrm>
              <a:off x="9245604" y="5303520"/>
              <a:ext cx="2651760" cy="59436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FD63FB71-8D46-41BB-99AC-A9B032B64908}"/>
                </a:ext>
              </a:extLst>
            </p:cNvPr>
            <p:cNvSpPr/>
            <p:nvPr userDrawn="1"/>
          </p:nvSpPr>
          <p:spPr>
            <a:xfrm>
              <a:off x="11868149" y="5303520"/>
              <a:ext cx="334647" cy="594360"/>
            </a:xfrm>
            <a:prstGeom prst="rect">
              <a:avLst/>
            </a:pr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413CB1E7-BEDB-4F9E-B40E-BE0317677C35}"/>
                </a:ext>
              </a:extLst>
            </p:cNvPr>
            <p:cNvSpPr/>
            <p:nvPr userDrawn="1"/>
          </p:nvSpPr>
          <p:spPr>
            <a:xfrm>
              <a:off x="0" y="5303520"/>
              <a:ext cx="9323754" cy="59436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28065696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Purp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F48F4A85-93A7-4E9A-B2AF-E4854A2ED6B1}"/>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B3F44AD-7398-4AE5-BB40-4B9469CB3ADE}"/>
                </a:ext>
              </a:extLst>
            </p:cNvPr>
            <p:cNvSpPr/>
            <p:nvPr userDrawn="1"/>
          </p:nvSpPr>
          <p:spPr>
            <a:xfrm>
              <a:off x="9245604" y="5303520"/>
              <a:ext cx="2651760" cy="59436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04A65855-B2BA-447C-8767-3120D35E2D4F}"/>
                </a:ext>
              </a:extLst>
            </p:cNvPr>
            <p:cNvSpPr/>
            <p:nvPr userDrawn="1"/>
          </p:nvSpPr>
          <p:spPr>
            <a:xfrm>
              <a:off x="11868149" y="5303520"/>
              <a:ext cx="334647" cy="594360"/>
            </a:xfrm>
            <a:prstGeom prst="rect">
              <a:avLst/>
            </a:pr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23F468E7-8400-47A0-9794-F53ECD440439}"/>
                </a:ext>
              </a:extLst>
            </p:cNvPr>
            <p:cNvSpPr/>
            <p:nvPr userDrawn="1"/>
          </p:nvSpPr>
          <p:spPr>
            <a:xfrm>
              <a:off x="0" y="5303520"/>
              <a:ext cx="9323754" cy="59436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371589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Red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3942DA99-6BA4-4DA7-8651-80752B5462FE}"/>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9FC97499-E988-4B11-B114-5E15CA266BF8}"/>
                </a:ext>
              </a:extLst>
            </p:cNvPr>
            <p:cNvSpPr/>
            <p:nvPr userDrawn="1"/>
          </p:nvSpPr>
          <p:spPr>
            <a:xfrm>
              <a:off x="9245604" y="5303520"/>
              <a:ext cx="2651760" cy="59436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4BB952E0-2CF7-48F8-8262-7CE47CD99877}"/>
                </a:ext>
              </a:extLst>
            </p:cNvPr>
            <p:cNvSpPr/>
            <p:nvPr userDrawn="1"/>
          </p:nvSpPr>
          <p:spPr>
            <a:xfrm>
              <a:off x="11868149" y="5303520"/>
              <a:ext cx="334647" cy="594360"/>
            </a:xfrm>
            <a:prstGeom prst="rect">
              <a:avLst/>
            </a:pr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3AC656F-3F0C-49A2-81C1-78C572069D73}"/>
                </a:ext>
              </a:extLst>
            </p:cNvPr>
            <p:cNvSpPr/>
            <p:nvPr userDrawn="1"/>
          </p:nvSpPr>
          <p:spPr>
            <a:xfrm>
              <a:off x="0" y="5303520"/>
              <a:ext cx="9323754" cy="59436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15519686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Yellow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lvl1pPr>
              <a:defRPr/>
            </a:lvl1pPr>
          </a:lstStyle>
          <a:p>
            <a:r>
              <a:rPr lang="en-AU" dirty="0">
                <a:solidFill>
                  <a:srgbClr val="000000"/>
                </a:solidFill>
                <a:latin typeface="Jacobs Chronos"/>
              </a:rPr>
              <a:t>©Jacobs 2020</a:t>
            </a: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0" name="Group 9">
            <a:extLst>
              <a:ext uri="{FF2B5EF4-FFF2-40B4-BE49-F238E27FC236}">
                <a16:creationId xmlns:a16="http://schemas.microsoft.com/office/drawing/2014/main" xmlns="" id="{C35AFC50-E6B6-4E43-B4E7-F9E2A95E63EC}"/>
              </a:ext>
            </a:extLst>
          </p:cNvPr>
          <p:cNvGrpSpPr/>
          <p:nvPr userDrawn="1"/>
        </p:nvGrpSpPr>
        <p:grpSpPr>
          <a:xfrm>
            <a:off x="1" y="5006340"/>
            <a:ext cx="9152097" cy="137160"/>
            <a:chOff x="0" y="5303520"/>
            <a:chExt cx="12202796" cy="594360"/>
          </a:xfrm>
        </p:grpSpPr>
        <p:sp>
          <p:nvSpPr>
            <p:cNvPr id="12" name="Rectangle 11">
              <a:extLst>
                <a:ext uri="{FF2B5EF4-FFF2-40B4-BE49-F238E27FC236}">
                  <a16:creationId xmlns:a16="http://schemas.microsoft.com/office/drawing/2014/main" xmlns="" id="{1A2B86E2-F045-4370-94FD-B80A57E52011}"/>
                </a:ext>
              </a:extLst>
            </p:cNvPr>
            <p:cNvSpPr/>
            <p:nvPr userDrawn="1"/>
          </p:nvSpPr>
          <p:spPr>
            <a:xfrm>
              <a:off x="9245604" y="5303520"/>
              <a:ext cx="2651760" cy="59436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3" name="Rectangle 12">
              <a:extLst>
                <a:ext uri="{FF2B5EF4-FFF2-40B4-BE49-F238E27FC236}">
                  <a16:creationId xmlns:a16="http://schemas.microsoft.com/office/drawing/2014/main" xmlns="" id="{C6F66FD7-E36D-4A8C-9C0D-409917212467}"/>
                </a:ext>
              </a:extLst>
            </p:cNvPr>
            <p:cNvSpPr/>
            <p:nvPr userDrawn="1"/>
          </p:nvSpPr>
          <p:spPr>
            <a:xfrm>
              <a:off x="11868149" y="5303520"/>
              <a:ext cx="334647" cy="594360"/>
            </a:xfrm>
            <a:prstGeom prst="rect">
              <a:avLst/>
            </a:pr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4" name="Rectangle 13">
              <a:extLst>
                <a:ext uri="{FF2B5EF4-FFF2-40B4-BE49-F238E27FC236}">
                  <a16:creationId xmlns:a16="http://schemas.microsoft.com/office/drawing/2014/main" xmlns="" id="{54169620-5373-445A-839E-0A597466E92E}"/>
                </a:ext>
              </a:extLst>
            </p:cNvPr>
            <p:cNvSpPr/>
            <p:nvPr userDrawn="1"/>
          </p:nvSpPr>
          <p:spPr>
            <a:xfrm>
              <a:off x="0" y="5303520"/>
              <a:ext cx="9323754" cy="59436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311008775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Gree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3D50233-4E83-4DC3-B0FF-BDAF1A79C0FD}"/>
              </a:ext>
            </a:extLst>
          </p:cNvPr>
          <p:cNvSpPr>
            <a:spLocks noGrp="1"/>
          </p:cNvSpPr>
          <p:nvPr>
            <p:ph type="title" hasCustomPrompt="1"/>
          </p:nvPr>
        </p:nvSpPr>
        <p:spPr/>
        <p:txBody>
          <a:bodyPr/>
          <a:lstStyle>
            <a:lvl1pPr>
              <a:defRPr/>
            </a:lvl1pPr>
          </a:lstStyle>
          <a:p>
            <a:r>
              <a:rPr lang="en-US" dirty="0"/>
              <a:t>Slide title, 28pt bold</a:t>
            </a:r>
          </a:p>
        </p:txBody>
      </p:sp>
      <p:sp>
        <p:nvSpPr>
          <p:cNvPr id="3" name="Footer Placeholder 2">
            <a:extLst>
              <a:ext uri="{FF2B5EF4-FFF2-40B4-BE49-F238E27FC236}">
                <a16:creationId xmlns:a16="http://schemas.microsoft.com/office/drawing/2014/main" xmlns="" id="{FF68160C-305B-4527-8177-840ACDC9C05D}"/>
              </a:ext>
            </a:extLst>
          </p:cNvPr>
          <p:cNvSpPr>
            <a:spLocks noGrp="1"/>
          </p:cNvSpPr>
          <p:nvPr>
            <p:ph type="ftr" sz="quarter" idx="10"/>
          </p:nvPr>
        </p:nvSpPr>
        <p:spPr/>
        <p:txBody>
          <a:bodyPr/>
          <a:lstStyle/>
          <a:p>
            <a:r>
              <a:rPr lang="en-AU">
                <a:solidFill>
                  <a:srgbClr val="000000"/>
                </a:solidFill>
                <a:latin typeface="Jacobs Chronos"/>
              </a:rPr>
              <a:t>©Jacobs 2019</a:t>
            </a:r>
            <a:endParaRPr lang="en-AU" dirty="0">
              <a:solidFill>
                <a:srgbClr val="000000"/>
              </a:solidFill>
              <a:latin typeface="Jacobs Chronos"/>
            </a:endParaRPr>
          </a:p>
        </p:txBody>
      </p:sp>
      <p:sp>
        <p:nvSpPr>
          <p:cNvPr id="4" name="Slide Number Placeholder 3">
            <a:extLst>
              <a:ext uri="{FF2B5EF4-FFF2-40B4-BE49-F238E27FC236}">
                <a16:creationId xmlns:a16="http://schemas.microsoft.com/office/drawing/2014/main" xmlns="" id="{288DFC9E-1133-4011-BE9F-F92542AC307D}"/>
              </a:ext>
            </a:extLst>
          </p:cNvPr>
          <p:cNvSpPr>
            <a:spLocks noGrp="1"/>
          </p:cNvSpPr>
          <p:nvPr>
            <p:ph type="sldNum" sz="quarter" idx="11"/>
          </p:nvPr>
        </p:nvSpPr>
        <p:spPr/>
        <p:txBody>
          <a:bodyPr/>
          <a:lstStyle/>
          <a:p>
            <a:fld id="{9B3E39EC-4BE2-4DEA-81C0-4ABC0AAB4AC0}" type="slidenum">
              <a:rPr lang="en-AU" smtClean="0">
                <a:solidFill>
                  <a:srgbClr val="000000"/>
                </a:solidFill>
                <a:latin typeface="Jacobs Chronos"/>
              </a:rPr>
              <a:pPr/>
              <a:t>‹#›</a:t>
            </a:fld>
            <a:endParaRPr lang="en-AU" dirty="0">
              <a:solidFill>
                <a:srgbClr val="000000"/>
              </a:solidFill>
              <a:latin typeface="Jacobs Chronos"/>
            </a:endParaRPr>
          </a:p>
        </p:txBody>
      </p:sp>
      <p:sp>
        <p:nvSpPr>
          <p:cNvPr id="6" name="Text Placeholder 5">
            <a:extLst>
              <a:ext uri="{FF2B5EF4-FFF2-40B4-BE49-F238E27FC236}">
                <a16:creationId xmlns:a16="http://schemas.microsoft.com/office/drawing/2014/main" xmlns="" id="{E465AAE8-1348-4C39-A60F-D29A796686F0}"/>
              </a:ext>
            </a:extLst>
          </p:cNvPr>
          <p:cNvSpPr>
            <a:spLocks noGrp="1"/>
          </p:cNvSpPr>
          <p:nvPr>
            <p:ph type="body" sz="quarter" idx="12"/>
          </p:nvPr>
        </p:nvSpPr>
        <p:spPr>
          <a:xfrm>
            <a:off x="239792" y="932261"/>
            <a:ext cx="8641080" cy="37016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grpSp>
        <p:nvGrpSpPr>
          <p:cNvPr id="11" name="Group 10">
            <a:extLst>
              <a:ext uri="{FF2B5EF4-FFF2-40B4-BE49-F238E27FC236}">
                <a16:creationId xmlns:a16="http://schemas.microsoft.com/office/drawing/2014/main" xmlns="" id="{F90E0E93-EEE6-4D51-9F5C-4F52ACDE3916}"/>
              </a:ext>
            </a:extLst>
          </p:cNvPr>
          <p:cNvGrpSpPr/>
          <p:nvPr userDrawn="1"/>
        </p:nvGrpSpPr>
        <p:grpSpPr>
          <a:xfrm>
            <a:off x="1" y="5006340"/>
            <a:ext cx="9152097" cy="137160"/>
            <a:chOff x="0" y="5303520"/>
            <a:chExt cx="12202796" cy="594360"/>
          </a:xfrm>
        </p:grpSpPr>
        <p:sp>
          <p:nvSpPr>
            <p:cNvPr id="15" name="Rectangle 14">
              <a:extLst>
                <a:ext uri="{FF2B5EF4-FFF2-40B4-BE49-F238E27FC236}">
                  <a16:creationId xmlns:a16="http://schemas.microsoft.com/office/drawing/2014/main" xmlns="" id="{26A910FC-EEC9-4E32-9C79-04B4D2C5033B}"/>
                </a:ext>
              </a:extLst>
            </p:cNvPr>
            <p:cNvSpPr/>
            <p:nvPr userDrawn="1"/>
          </p:nvSpPr>
          <p:spPr>
            <a:xfrm>
              <a:off x="9245604" y="5303520"/>
              <a:ext cx="2651760" cy="59436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6" name="Rectangle 15">
              <a:extLst>
                <a:ext uri="{FF2B5EF4-FFF2-40B4-BE49-F238E27FC236}">
                  <a16:creationId xmlns:a16="http://schemas.microsoft.com/office/drawing/2014/main" xmlns="" id="{7D262B7C-8609-4D89-A827-E2F2D0992C62}"/>
                </a:ext>
              </a:extLst>
            </p:cNvPr>
            <p:cNvSpPr/>
            <p:nvPr userDrawn="1"/>
          </p:nvSpPr>
          <p:spPr>
            <a:xfrm>
              <a:off x="11868149" y="5303520"/>
              <a:ext cx="334647" cy="594360"/>
            </a:xfrm>
            <a:prstGeom prst="rect">
              <a:avLst/>
            </a:pr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sp>
          <p:nvSpPr>
            <p:cNvPr id="17" name="Rectangle 16">
              <a:extLst>
                <a:ext uri="{FF2B5EF4-FFF2-40B4-BE49-F238E27FC236}">
                  <a16:creationId xmlns:a16="http://schemas.microsoft.com/office/drawing/2014/main" xmlns="" id="{A888E613-23F0-43B0-BB12-5224CC248F1C}"/>
                </a:ext>
              </a:extLst>
            </p:cNvPr>
            <p:cNvSpPr/>
            <p:nvPr userDrawn="1"/>
          </p:nvSpPr>
          <p:spPr>
            <a:xfrm>
              <a:off x="0" y="5303520"/>
              <a:ext cx="9323754" cy="59436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83"/>
              <a:endParaRPr lang="en-US" sz="1400">
                <a:solidFill>
                  <a:srgbClr val="FFFFFF"/>
                </a:solidFill>
                <a:latin typeface="Jacobs Chronos"/>
              </a:endParaRPr>
            </a:p>
          </p:txBody>
        </p:sp>
      </p:grpSp>
    </p:spTree>
    <p:extLst>
      <p:ext uri="{BB962C8B-B14F-4D97-AF65-F5344CB8AC3E}">
        <p14:creationId xmlns:p14="http://schemas.microsoft.com/office/powerpoint/2010/main" val="590584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GB">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0201530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ack Cover Blue 1">
    <p:spTree>
      <p:nvGrpSpPr>
        <p:cNvPr id="1" name=""/>
        <p:cNvGrpSpPr/>
        <p:nvPr/>
      </p:nvGrpSpPr>
      <p:grpSpPr>
        <a:xfrm>
          <a:off x="0" y="0"/>
          <a:ext cx="0" cy="0"/>
          <a:chOff x="0" y="0"/>
          <a:chExt cx="0" cy="0"/>
        </a:xfrm>
      </p:grpSpPr>
      <p:grpSp>
        <p:nvGrpSpPr>
          <p:cNvPr id="59" name="Group 58">
            <a:extLst>
              <a:ext uri="{FF2B5EF4-FFF2-40B4-BE49-F238E27FC236}">
                <a16:creationId xmlns:a16="http://schemas.microsoft.com/office/drawing/2014/main" xmlns="" id="{27D40AD0-5D9B-4347-8016-757E80747E76}"/>
              </a:ext>
            </a:extLst>
          </p:cNvPr>
          <p:cNvGrpSpPr/>
          <p:nvPr userDrawn="1"/>
        </p:nvGrpSpPr>
        <p:grpSpPr>
          <a:xfrm>
            <a:off x="1179010" y="0"/>
            <a:ext cx="7964990" cy="4058602"/>
            <a:chOff x="1572014" y="0"/>
            <a:chExt cx="10619986" cy="5411469"/>
          </a:xfrm>
        </p:grpSpPr>
        <p:pic>
          <p:nvPicPr>
            <p:cNvPr id="60" name="Picture 59">
              <a:extLst>
                <a:ext uri="{FF2B5EF4-FFF2-40B4-BE49-F238E27FC236}">
                  <a16:creationId xmlns:a16="http://schemas.microsoft.com/office/drawing/2014/main" xmlns="" id="{245104B9-E223-42AF-9228-4D9DBA103E1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2014" y="1107030"/>
              <a:ext cx="10619986" cy="4304439"/>
            </a:xfrm>
            <a:prstGeom prst="rect">
              <a:avLst/>
            </a:prstGeom>
          </p:spPr>
        </p:pic>
        <p:sp>
          <p:nvSpPr>
            <p:cNvPr id="61" name="Rectangle 60">
              <a:extLst>
                <a:ext uri="{FF2B5EF4-FFF2-40B4-BE49-F238E27FC236}">
                  <a16:creationId xmlns:a16="http://schemas.microsoft.com/office/drawing/2014/main" xmlns="" id="{ECA9C7F8-F075-46B3-BC20-F7BC754AB4B6}"/>
                </a:ext>
              </a:extLst>
            </p:cNvPr>
            <p:cNvSpPr/>
            <p:nvPr userDrawn="1"/>
          </p:nvSpPr>
          <p:spPr>
            <a:xfrm>
              <a:off x="1581785" y="247014"/>
              <a:ext cx="10607040" cy="879231"/>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2" name="Rectangle 61">
              <a:extLst>
                <a:ext uri="{FF2B5EF4-FFF2-40B4-BE49-F238E27FC236}">
                  <a16:creationId xmlns:a16="http://schemas.microsoft.com/office/drawing/2014/main" xmlns="" id="{27D2CEBA-062E-4A76-86B2-E30ADE7C31E0}"/>
                </a:ext>
              </a:extLst>
            </p:cNvPr>
            <p:cNvSpPr/>
            <p:nvPr userDrawn="1"/>
          </p:nvSpPr>
          <p:spPr>
            <a:xfrm>
              <a:off x="1581785" y="0"/>
              <a:ext cx="10607040" cy="27432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63" name="Title 1">
            <a:extLst>
              <a:ext uri="{FF2B5EF4-FFF2-40B4-BE49-F238E27FC236}">
                <a16:creationId xmlns:a16="http://schemas.microsoft.com/office/drawing/2014/main" xmlns="" id="{A7F61A64-3CDE-4167-85CB-90C6332EF1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64" name="Subtitle 2">
            <a:extLst>
              <a:ext uri="{FF2B5EF4-FFF2-40B4-BE49-F238E27FC236}">
                <a16:creationId xmlns:a16="http://schemas.microsoft.com/office/drawing/2014/main" xmlns="" id="{9FD1511E-B62B-4097-A97D-8D9B2E4AD4A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80049216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Back Cover Purple 1">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AE504DC-7314-44CB-9C4D-D1417B013B4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6341" y="830275"/>
            <a:ext cx="7964519" cy="3228329"/>
          </a:xfrm>
          <a:prstGeom prst="rect">
            <a:avLst/>
          </a:prstGeom>
          <a:solidFill>
            <a:srgbClr val="6F006E"/>
          </a:solidFill>
        </p:spPr>
      </p:pic>
      <p:grpSp>
        <p:nvGrpSpPr>
          <p:cNvPr id="6" name="Group 5">
            <a:extLst>
              <a:ext uri="{FF2B5EF4-FFF2-40B4-BE49-F238E27FC236}">
                <a16:creationId xmlns:a16="http://schemas.microsoft.com/office/drawing/2014/main" xmlns="" id="{CE216235-861E-4CD0-BEC0-AF3D1B4E1DB6}"/>
              </a:ext>
            </a:extLst>
          </p:cNvPr>
          <p:cNvGrpSpPr/>
          <p:nvPr userDrawn="1"/>
        </p:nvGrpSpPr>
        <p:grpSpPr>
          <a:xfrm>
            <a:off x="1186339" y="0"/>
            <a:ext cx="7955280" cy="844684"/>
            <a:chOff x="1581785" y="0"/>
            <a:chExt cx="10607040" cy="1126245"/>
          </a:xfrm>
        </p:grpSpPr>
        <p:sp>
          <p:nvSpPr>
            <p:cNvPr id="7" name="Rectangle 6">
              <a:extLst>
                <a:ext uri="{FF2B5EF4-FFF2-40B4-BE49-F238E27FC236}">
                  <a16:creationId xmlns:a16="http://schemas.microsoft.com/office/drawing/2014/main" xmlns="" id="{4C42AADD-502D-4152-8B36-EC246279832D}"/>
                </a:ext>
              </a:extLst>
            </p:cNvPr>
            <p:cNvSpPr/>
            <p:nvPr userDrawn="1"/>
          </p:nvSpPr>
          <p:spPr>
            <a:xfrm>
              <a:off x="1581785" y="247014"/>
              <a:ext cx="10607040" cy="879231"/>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8" name="Rectangle 7">
              <a:extLst>
                <a:ext uri="{FF2B5EF4-FFF2-40B4-BE49-F238E27FC236}">
                  <a16:creationId xmlns:a16="http://schemas.microsoft.com/office/drawing/2014/main" xmlns="" id="{8FED9C33-1382-426F-943B-9CDA2DA2A262}"/>
                </a:ext>
              </a:extLst>
            </p:cNvPr>
            <p:cNvSpPr/>
            <p:nvPr userDrawn="1"/>
          </p:nvSpPr>
          <p:spPr>
            <a:xfrm>
              <a:off x="1581785" y="0"/>
              <a:ext cx="10607040" cy="274320"/>
            </a:xfrm>
            <a:prstGeom prst="rect">
              <a:avLst/>
            </a:prstGeom>
            <a:solidFill>
              <a:srgbClr val="6F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9" name="Title 1">
            <a:extLst>
              <a:ext uri="{FF2B5EF4-FFF2-40B4-BE49-F238E27FC236}">
                <a16:creationId xmlns:a16="http://schemas.microsoft.com/office/drawing/2014/main" xmlns="" id="{76E2362A-61F6-4883-94BC-DEF42B3004A3}"/>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10" name="Subtitle 2">
            <a:extLst>
              <a:ext uri="{FF2B5EF4-FFF2-40B4-BE49-F238E27FC236}">
                <a16:creationId xmlns:a16="http://schemas.microsoft.com/office/drawing/2014/main" xmlns="" id="{5003B944-E549-4D32-A21A-BCB050EFAE96}"/>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37601815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Back Cover Red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CBD7953F-2CEC-49FD-9143-A18FFEBAE699}"/>
              </a:ext>
            </a:extLst>
          </p:cNvPr>
          <p:cNvGrpSpPr/>
          <p:nvPr userDrawn="1"/>
        </p:nvGrpSpPr>
        <p:grpSpPr>
          <a:xfrm>
            <a:off x="1177647" y="0"/>
            <a:ext cx="7966355" cy="4058602"/>
            <a:chOff x="1570193" y="0"/>
            <a:chExt cx="10621807" cy="5411469"/>
          </a:xfrm>
        </p:grpSpPr>
        <p:pic>
          <p:nvPicPr>
            <p:cNvPr id="4" name="Picture 3">
              <a:extLst>
                <a:ext uri="{FF2B5EF4-FFF2-40B4-BE49-F238E27FC236}">
                  <a16:creationId xmlns:a16="http://schemas.microsoft.com/office/drawing/2014/main" xmlns="" id="{1F99D95C-68CF-4E22-948C-DFAD50B79DE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3" y="1107030"/>
              <a:ext cx="10621807" cy="4304439"/>
            </a:xfrm>
            <a:prstGeom prst="rect">
              <a:avLst/>
            </a:prstGeom>
          </p:spPr>
        </p:pic>
        <p:sp>
          <p:nvSpPr>
            <p:cNvPr id="5" name="Rectangle 4">
              <a:extLst>
                <a:ext uri="{FF2B5EF4-FFF2-40B4-BE49-F238E27FC236}">
                  <a16:creationId xmlns:a16="http://schemas.microsoft.com/office/drawing/2014/main" xmlns="" id="{C44AF1E9-C422-45F4-BA0F-E18879906F83}"/>
                </a:ext>
              </a:extLst>
            </p:cNvPr>
            <p:cNvSpPr/>
            <p:nvPr userDrawn="1"/>
          </p:nvSpPr>
          <p:spPr>
            <a:xfrm>
              <a:off x="1581785" y="247014"/>
              <a:ext cx="10607040" cy="879231"/>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957EEAFE-09AD-44A7-A787-4D480FA4E3DD}"/>
                </a:ext>
              </a:extLst>
            </p:cNvPr>
            <p:cNvSpPr/>
            <p:nvPr userDrawn="1"/>
          </p:nvSpPr>
          <p:spPr>
            <a:xfrm>
              <a:off x="1581785" y="0"/>
              <a:ext cx="10607040" cy="27432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7" name="Title 1">
            <a:extLst>
              <a:ext uri="{FF2B5EF4-FFF2-40B4-BE49-F238E27FC236}">
                <a16:creationId xmlns:a16="http://schemas.microsoft.com/office/drawing/2014/main" xmlns="" id="{A62AC4E7-EB97-4491-AA7E-434973D72177}"/>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
        <p:nvSpPr>
          <p:cNvPr id="8" name="Subtitle 2">
            <a:extLst>
              <a:ext uri="{FF2B5EF4-FFF2-40B4-BE49-F238E27FC236}">
                <a16:creationId xmlns:a16="http://schemas.microsoft.com/office/drawing/2014/main" xmlns="" id="{ADB1696D-6D05-4956-B98D-EA4162819138}"/>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Tree>
    <p:extLst>
      <p:ext uri="{BB962C8B-B14F-4D97-AF65-F5344CB8AC3E}">
        <p14:creationId xmlns:p14="http://schemas.microsoft.com/office/powerpoint/2010/main" val="291678963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Back Cover Yellow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6407A0F4-C136-4AFC-ACF9-D497162F1EA0}"/>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6F240012-04C1-4ACA-B25D-D08ADB1C508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3544F831-BECB-4384-B834-C4A1B5697076}"/>
                </a:ext>
              </a:extLst>
            </p:cNvPr>
            <p:cNvSpPr/>
            <p:nvPr userDrawn="1"/>
          </p:nvSpPr>
          <p:spPr>
            <a:xfrm>
              <a:off x="1581785" y="247014"/>
              <a:ext cx="10607040" cy="879231"/>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C700C554-EE42-4A2E-8CDA-CA681774E516}"/>
                </a:ext>
              </a:extLst>
            </p:cNvPr>
            <p:cNvSpPr/>
            <p:nvPr userDrawn="1"/>
          </p:nvSpPr>
          <p:spPr>
            <a:xfrm>
              <a:off x="1581785" y="0"/>
              <a:ext cx="10607040" cy="27432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6013827B-CA75-4A46-B871-44D669F75440}"/>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tx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7184162D-55BE-425C-8D84-44A1BE9B67A8}"/>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tx1"/>
                </a:solidFill>
              </a:defRPr>
            </a:lvl1pPr>
          </a:lstStyle>
          <a:p>
            <a:r>
              <a:rPr lang="en-US" dirty="0"/>
              <a:t>Thank You</a:t>
            </a:r>
          </a:p>
        </p:txBody>
      </p:sp>
    </p:spTree>
    <p:extLst>
      <p:ext uri="{BB962C8B-B14F-4D97-AF65-F5344CB8AC3E}">
        <p14:creationId xmlns:p14="http://schemas.microsoft.com/office/powerpoint/2010/main" val="35615621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Back Cover Green 1">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B834D91D-A186-4D05-BFD3-C949F892CB38}"/>
              </a:ext>
            </a:extLst>
          </p:cNvPr>
          <p:cNvGrpSpPr/>
          <p:nvPr userDrawn="1"/>
        </p:nvGrpSpPr>
        <p:grpSpPr>
          <a:xfrm>
            <a:off x="1177647" y="0"/>
            <a:ext cx="7966355" cy="4058602"/>
            <a:chOff x="1570192" y="0"/>
            <a:chExt cx="10621807" cy="5411469"/>
          </a:xfrm>
        </p:grpSpPr>
        <p:pic>
          <p:nvPicPr>
            <p:cNvPr id="4" name="Picture 3">
              <a:extLst>
                <a:ext uri="{FF2B5EF4-FFF2-40B4-BE49-F238E27FC236}">
                  <a16:creationId xmlns:a16="http://schemas.microsoft.com/office/drawing/2014/main" xmlns="" id="{CE63DA98-418A-4359-A075-3660B20FE90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70192" y="1107030"/>
              <a:ext cx="10621807" cy="4304439"/>
            </a:xfrm>
            <a:prstGeom prst="rect">
              <a:avLst/>
            </a:prstGeom>
          </p:spPr>
        </p:pic>
        <p:sp>
          <p:nvSpPr>
            <p:cNvPr id="5" name="Rectangle 4">
              <a:extLst>
                <a:ext uri="{FF2B5EF4-FFF2-40B4-BE49-F238E27FC236}">
                  <a16:creationId xmlns:a16="http://schemas.microsoft.com/office/drawing/2014/main" xmlns="" id="{9998795D-FDF1-49C0-9FBB-09DF165043AE}"/>
                </a:ext>
              </a:extLst>
            </p:cNvPr>
            <p:cNvSpPr/>
            <p:nvPr userDrawn="1"/>
          </p:nvSpPr>
          <p:spPr>
            <a:xfrm>
              <a:off x="1581785" y="247014"/>
              <a:ext cx="10607040" cy="879231"/>
            </a:xfrm>
            <a:prstGeom prst="rect">
              <a:avLst/>
            </a:prstGeom>
            <a:solidFill>
              <a:srgbClr val="09D18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sp>
          <p:nvSpPr>
            <p:cNvPr id="6" name="Rectangle 5">
              <a:extLst>
                <a:ext uri="{FF2B5EF4-FFF2-40B4-BE49-F238E27FC236}">
                  <a16:creationId xmlns:a16="http://schemas.microsoft.com/office/drawing/2014/main" xmlns="" id="{2F85CA9B-4A79-492D-A389-B5AE05F56FFA}"/>
                </a:ext>
              </a:extLst>
            </p:cNvPr>
            <p:cNvSpPr/>
            <p:nvPr userDrawn="1"/>
          </p:nvSpPr>
          <p:spPr>
            <a:xfrm>
              <a:off x="1581785" y="0"/>
              <a:ext cx="10607040" cy="274320"/>
            </a:xfrm>
            <a:prstGeom prst="rect">
              <a:avLst/>
            </a:prstGeom>
            <a:solidFill>
              <a:srgbClr val="027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sp>
        <p:nvSpPr>
          <p:cNvPr id="8" name="Subtitle 2">
            <a:extLst>
              <a:ext uri="{FF2B5EF4-FFF2-40B4-BE49-F238E27FC236}">
                <a16:creationId xmlns:a16="http://schemas.microsoft.com/office/drawing/2014/main" xmlns="" id="{96B498E0-A08A-4E2A-ABD6-DC7D4712A79F}"/>
              </a:ext>
            </a:extLst>
          </p:cNvPr>
          <p:cNvSpPr>
            <a:spLocks noGrp="1"/>
          </p:cNvSpPr>
          <p:nvPr>
            <p:ph type="subTitle" idx="1" hasCustomPrompt="1"/>
          </p:nvPr>
        </p:nvSpPr>
        <p:spPr>
          <a:xfrm>
            <a:off x="1666533" y="2507598"/>
            <a:ext cx="4800600" cy="822960"/>
          </a:xfrm>
          <a:prstGeom prst="rect">
            <a:avLst/>
          </a:prstGeom>
        </p:spPr>
        <p:txBody>
          <a:bodyPr lIns="68577" tIns="34289" rIns="68577" bIns="34289"/>
          <a:lstStyle>
            <a:lvl1pPr marL="0" indent="0" algn="l">
              <a:buNone/>
              <a:defRPr sz="2100">
                <a:solidFill>
                  <a:schemeClr val="bg1"/>
                </a:solidFill>
              </a:defRPr>
            </a:lvl1pPr>
            <a:lvl2pPr marL="342884" indent="0" algn="ctr">
              <a:buNone/>
              <a:defRPr sz="1500"/>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  </a:t>
            </a:r>
          </a:p>
        </p:txBody>
      </p:sp>
      <p:sp>
        <p:nvSpPr>
          <p:cNvPr id="9" name="Title 1">
            <a:extLst>
              <a:ext uri="{FF2B5EF4-FFF2-40B4-BE49-F238E27FC236}">
                <a16:creationId xmlns:a16="http://schemas.microsoft.com/office/drawing/2014/main" xmlns="" id="{22E0353E-389E-4662-B9AD-B4AE0DAB05EF}"/>
              </a:ext>
            </a:extLst>
          </p:cNvPr>
          <p:cNvSpPr>
            <a:spLocks noGrp="1"/>
          </p:cNvSpPr>
          <p:nvPr>
            <p:ph type="ctrTitle" hasCustomPrompt="1"/>
          </p:nvPr>
        </p:nvSpPr>
        <p:spPr>
          <a:xfrm>
            <a:off x="1666533" y="1176410"/>
            <a:ext cx="4800600" cy="1028700"/>
          </a:xfrm>
          <a:prstGeom prst="rect">
            <a:avLst/>
          </a:prstGeom>
        </p:spPr>
        <p:txBody>
          <a:bodyPr lIns="68577" tIns="34289" rIns="68577" bIns="34289" anchor="b"/>
          <a:lstStyle>
            <a:lvl1pPr algn="l">
              <a:defRPr sz="3200">
                <a:solidFill>
                  <a:schemeClr val="bg1"/>
                </a:solidFill>
              </a:defRPr>
            </a:lvl1pPr>
          </a:lstStyle>
          <a:p>
            <a:r>
              <a:rPr lang="en-US" dirty="0"/>
              <a:t>Thank You</a:t>
            </a:r>
          </a:p>
        </p:txBody>
      </p:sp>
    </p:spTree>
    <p:extLst>
      <p:ext uri="{BB962C8B-B14F-4D97-AF65-F5344CB8AC3E}">
        <p14:creationId xmlns:p14="http://schemas.microsoft.com/office/powerpoint/2010/main" val="27843987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Back Cover Blue 2">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xmlns="" id="{7CA640D0-5A86-41DF-87EE-1C11B56E8945}"/>
              </a:ext>
            </a:extLst>
          </p:cNvPr>
          <p:cNvGrpSpPr/>
          <p:nvPr userDrawn="1"/>
        </p:nvGrpSpPr>
        <p:grpSpPr>
          <a:xfrm>
            <a:off x="672086" y="-13785"/>
            <a:ext cx="8471917" cy="4455773"/>
            <a:chOff x="922993" y="0"/>
            <a:chExt cx="11277580" cy="5943600"/>
          </a:xfrm>
        </p:grpSpPr>
        <p:sp>
          <p:nvSpPr>
            <p:cNvPr id="4" name="Rectangle 3">
              <a:extLst>
                <a:ext uri="{FF2B5EF4-FFF2-40B4-BE49-F238E27FC236}">
                  <a16:creationId xmlns:a16="http://schemas.microsoft.com/office/drawing/2014/main" xmlns="" id="{01DB3D08-8653-4A14-832E-60338C2C1FDF}"/>
                </a:ext>
              </a:extLst>
            </p:cNvPr>
            <p:cNvSpPr/>
            <p:nvPr userDrawn="1"/>
          </p:nvSpPr>
          <p:spPr>
            <a:xfrm>
              <a:off x="922993" y="0"/>
              <a:ext cx="10361686" cy="5943600"/>
            </a:xfrm>
            <a:prstGeom prst="rect">
              <a:avLst/>
            </a:prstGeom>
            <a:solidFill>
              <a:srgbClr val="0A7D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dirty="0">
                <a:solidFill>
                  <a:srgbClr val="FFFFFF"/>
                </a:solidFill>
                <a:latin typeface="Jacobs Chronos"/>
              </a:endParaRPr>
            </a:p>
          </p:txBody>
        </p:sp>
        <p:sp>
          <p:nvSpPr>
            <p:cNvPr id="5" name="Rectangle 4">
              <a:extLst>
                <a:ext uri="{FF2B5EF4-FFF2-40B4-BE49-F238E27FC236}">
                  <a16:creationId xmlns:a16="http://schemas.microsoft.com/office/drawing/2014/main" xmlns="" id="{DB7F6925-F518-413C-ACD4-367B26AB9910}"/>
                </a:ext>
              </a:extLst>
            </p:cNvPr>
            <p:cNvSpPr/>
            <p:nvPr userDrawn="1"/>
          </p:nvSpPr>
          <p:spPr>
            <a:xfrm>
              <a:off x="11246400" y="0"/>
              <a:ext cx="954173" cy="5943600"/>
            </a:xfrm>
            <a:prstGeom prst="rect">
              <a:avLst/>
            </a:prstGeom>
            <a:solidFill>
              <a:srgbClr val="231E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b="1">
                <a:solidFill>
                  <a:srgbClr val="FFFFFF"/>
                </a:solidFill>
                <a:latin typeface="Jacobs Chronos"/>
              </a:endParaRPr>
            </a:p>
          </p:txBody>
        </p:sp>
      </p:grpSp>
      <p:pic>
        <p:nvPicPr>
          <p:cNvPr id="6" name="Picture 5">
            <a:extLst>
              <a:ext uri="{FF2B5EF4-FFF2-40B4-BE49-F238E27FC236}">
                <a16:creationId xmlns:a16="http://schemas.microsoft.com/office/drawing/2014/main" xmlns="" id="{D1277C04-264B-4396-96A1-BA96AA5E920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3036" y="4649779"/>
            <a:ext cx="2518880" cy="281106"/>
          </a:xfrm>
          <a:prstGeom prst="rect">
            <a:avLst/>
          </a:prstGeom>
        </p:spPr>
      </p:pic>
      <p:sp>
        <p:nvSpPr>
          <p:cNvPr id="7" name="L-Shape 6">
            <a:extLst>
              <a:ext uri="{FF2B5EF4-FFF2-40B4-BE49-F238E27FC236}">
                <a16:creationId xmlns:a16="http://schemas.microsoft.com/office/drawing/2014/main" xmlns="" id="{F4818BB2-38C0-4C1E-9429-8D2D2595EE27}"/>
              </a:ext>
            </a:extLst>
          </p:cNvPr>
          <p:cNvSpPr/>
          <p:nvPr userDrawn="1"/>
        </p:nvSpPr>
        <p:spPr>
          <a:xfrm rot="10800000">
            <a:off x="6445"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9" name="Subtitle 2">
            <a:extLst>
              <a:ext uri="{FF2B5EF4-FFF2-40B4-BE49-F238E27FC236}">
                <a16:creationId xmlns:a16="http://schemas.microsoft.com/office/drawing/2014/main" xmlns="" id="{5969D603-828E-4E32-839B-1733F21141CE}"/>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0" name="Freeform: Shape 9">
            <a:extLst>
              <a:ext uri="{FF2B5EF4-FFF2-40B4-BE49-F238E27FC236}">
                <a16:creationId xmlns:a16="http://schemas.microsoft.com/office/drawing/2014/main" xmlns="" id="{991913DD-454B-4F48-A6C1-484C008FA7DF}"/>
              </a:ext>
            </a:extLst>
          </p:cNvPr>
          <p:cNvSpPr/>
          <p:nvPr userDrawn="1"/>
        </p:nvSpPr>
        <p:spPr>
          <a:xfrm>
            <a:off x="0" y="-13317"/>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1E55"/>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sp>
        <p:nvSpPr>
          <p:cNvPr id="11" name="L-Shape 10">
            <a:extLst>
              <a:ext uri="{FF2B5EF4-FFF2-40B4-BE49-F238E27FC236}">
                <a16:creationId xmlns:a16="http://schemas.microsoft.com/office/drawing/2014/main" xmlns="" id="{29F42CFE-30EE-4D81-9451-65225B0CEC50}"/>
              </a:ext>
            </a:extLst>
          </p:cNvPr>
          <p:cNvSpPr/>
          <p:nvPr userDrawn="1"/>
        </p:nvSpPr>
        <p:spPr>
          <a:xfrm rot="10800000">
            <a:off x="-1" y="4443516"/>
            <a:ext cx="685800" cy="699984"/>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grpSp>
        <p:nvGrpSpPr>
          <p:cNvPr id="2" name="Group 1">
            <a:extLst>
              <a:ext uri="{FF2B5EF4-FFF2-40B4-BE49-F238E27FC236}">
                <a16:creationId xmlns:a16="http://schemas.microsoft.com/office/drawing/2014/main" xmlns="" id="{EC1BDF4D-D449-4B3A-A181-D7EBF1520D39}"/>
              </a:ext>
            </a:extLst>
          </p:cNvPr>
          <p:cNvGrpSpPr/>
          <p:nvPr userDrawn="1"/>
        </p:nvGrpSpPr>
        <p:grpSpPr>
          <a:xfrm>
            <a:off x="1203933" y="4603022"/>
            <a:ext cx="2340154" cy="307523"/>
            <a:chOff x="1605241" y="6137360"/>
            <a:chExt cx="3120205" cy="410030"/>
          </a:xfrm>
        </p:grpSpPr>
        <p:pic>
          <p:nvPicPr>
            <p:cNvPr id="13" name="Picture 12">
              <a:hlinkClick r:id="rId3"/>
              <a:extLst>
                <a:ext uri="{FF2B5EF4-FFF2-40B4-BE49-F238E27FC236}">
                  <a16:creationId xmlns:a16="http://schemas.microsoft.com/office/drawing/2014/main" xmlns="" id="{49B85F58-257E-4931-A286-13CDCADD8A1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14" name="Picture 13">
              <a:hlinkClick r:id="rId5"/>
              <a:extLst>
                <a:ext uri="{FF2B5EF4-FFF2-40B4-BE49-F238E27FC236}">
                  <a16:creationId xmlns:a16="http://schemas.microsoft.com/office/drawing/2014/main" xmlns="" id="{6470EE4C-2AFF-4D3C-8837-250DCE835A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15" name="Picture 14">
              <a:hlinkClick r:id="rId7"/>
              <a:extLst>
                <a:ext uri="{FF2B5EF4-FFF2-40B4-BE49-F238E27FC236}">
                  <a16:creationId xmlns:a16="http://schemas.microsoft.com/office/drawing/2014/main" xmlns="" id="{7ABC6DFE-B958-42F6-A196-6D5FF764225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16" name="Picture 15">
              <a:hlinkClick r:id="rId9"/>
              <a:extLst>
                <a:ext uri="{FF2B5EF4-FFF2-40B4-BE49-F238E27FC236}">
                  <a16:creationId xmlns:a16="http://schemas.microsoft.com/office/drawing/2014/main" xmlns="" id="{085ADA76-04DA-4FBF-95BC-11625BA056B5}"/>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17" name="Picture 16">
              <a:hlinkClick r:id="rId11"/>
              <a:extLst>
                <a:ext uri="{FF2B5EF4-FFF2-40B4-BE49-F238E27FC236}">
                  <a16:creationId xmlns:a16="http://schemas.microsoft.com/office/drawing/2014/main" xmlns="" id="{4B4A28F8-8A85-44D4-A8C0-49A04723DF37}"/>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pic>
        <p:nvPicPr>
          <p:cNvPr id="19" name="Picture 18">
            <a:extLst>
              <a:ext uri="{FF2B5EF4-FFF2-40B4-BE49-F238E27FC236}">
                <a16:creationId xmlns:a16="http://schemas.microsoft.com/office/drawing/2014/main" xmlns="" id="{B6EF7C89-4AF9-4037-99A4-D5925EDFDC2D}"/>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350984" y="4626253"/>
            <a:ext cx="2518875" cy="281106"/>
          </a:xfrm>
          <a:prstGeom prst="rect">
            <a:avLst/>
          </a:prstGeom>
        </p:spPr>
      </p:pic>
      <p:sp>
        <p:nvSpPr>
          <p:cNvPr id="23" name="Text Placeholder 22">
            <a:extLst>
              <a:ext uri="{FF2B5EF4-FFF2-40B4-BE49-F238E27FC236}">
                <a16:creationId xmlns:a16="http://schemas.microsoft.com/office/drawing/2014/main" xmlns="" id="{79055058-5432-4171-9ED6-8C9D048DB0FD}"/>
              </a:ext>
            </a:extLst>
          </p:cNvPr>
          <p:cNvSpPr>
            <a:spLocks noGrp="1"/>
          </p:cNvSpPr>
          <p:nvPr userDrawn="1">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spTree>
    <p:extLst>
      <p:ext uri="{BB962C8B-B14F-4D97-AF65-F5344CB8AC3E}">
        <p14:creationId xmlns:p14="http://schemas.microsoft.com/office/powerpoint/2010/main" val="26254352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Back Cover Purple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413690EB-DB6B-4A4C-BBFC-F96B509DF4D8}"/>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460F32"/>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97DFB3E-CCDD-42C2-8947-D4DB09500896}"/>
              </a:ext>
            </a:extLst>
          </p:cNvPr>
          <p:cNvGrpSpPr/>
          <p:nvPr userDrawn="1"/>
        </p:nvGrpSpPr>
        <p:grpSpPr>
          <a:xfrm>
            <a:off x="685803" y="3"/>
            <a:ext cx="8458199" cy="4457699"/>
            <a:chOff x="922993" y="0"/>
            <a:chExt cx="11265832" cy="5943600"/>
          </a:xfrm>
        </p:grpSpPr>
        <p:sp>
          <p:nvSpPr>
            <p:cNvPr id="5" name="Rectangle 4">
              <a:extLst>
                <a:ext uri="{FF2B5EF4-FFF2-40B4-BE49-F238E27FC236}">
                  <a16:creationId xmlns:a16="http://schemas.microsoft.com/office/drawing/2014/main" xmlns="" id="{1E6A1C5B-AB17-4B26-A73F-A3EC00F871A5}"/>
                </a:ext>
              </a:extLst>
            </p:cNvPr>
            <p:cNvSpPr/>
            <p:nvPr userDrawn="1"/>
          </p:nvSpPr>
          <p:spPr>
            <a:xfrm>
              <a:off x="922993" y="0"/>
              <a:ext cx="10361686" cy="5943600"/>
            </a:xfrm>
            <a:prstGeom prst="rect">
              <a:avLst/>
            </a:prstGeom>
            <a:solidFill>
              <a:srgbClr val="A800A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399412C3-1AE2-4363-9FA9-BD085274D3E6}"/>
                </a:ext>
              </a:extLst>
            </p:cNvPr>
            <p:cNvSpPr/>
            <p:nvPr userDrawn="1"/>
          </p:nvSpPr>
          <p:spPr>
            <a:xfrm>
              <a:off x="11246400" y="0"/>
              <a:ext cx="942425" cy="5943600"/>
            </a:xfrm>
            <a:prstGeom prst="rect">
              <a:avLst/>
            </a:prstGeom>
            <a:solidFill>
              <a:srgbClr val="6E00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CF888F2-E176-4A64-9F96-68EA2FA30ED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145770B2-1A04-48B5-B7E8-57E319F76EC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7441B77A-1A48-4BA2-8129-F0A8914DA2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9E40AFA9-2B4F-4A46-80F0-6C9EA73C6D6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9C96F09B-1F32-4067-B80B-4684EDE36A9E}"/>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669413BB-12F1-45E7-89FB-E41C67B3F22C}"/>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0CA1D6FB-E247-4A91-BE7E-210D98E81B5A}"/>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BBB69E18-16F2-4155-BFF8-90D024410F17}"/>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68956B1A-C302-463F-AE22-9CD6168C174A}"/>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01FD6C9-2D9A-41C8-8E3E-5462433E319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78470254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ack Cover Red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354D582E-9525-4F01-8272-ED2271BD208D}"/>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690A28"/>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7673513D-D459-4A26-A468-AB830834F0DA}"/>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54AA3FD8-E160-4267-A6CF-B5C39BC8184E}"/>
                </a:ext>
              </a:extLst>
            </p:cNvPr>
            <p:cNvSpPr/>
            <p:nvPr userDrawn="1"/>
          </p:nvSpPr>
          <p:spPr>
            <a:xfrm>
              <a:off x="922993" y="0"/>
              <a:ext cx="10361686" cy="5943600"/>
            </a:xfrm>
            <a:prstGeom prst="rect">
              <a:avLst/>
            </a:prstGeom>
            <a:solidFill>
              <a:srgbClr val="FF46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51B6231B-F2C5-45A8-84E7-8D10013D6091}"/>
                </a:ext>
              </a:extLst>
            </p:cNvPr>
            <p:cNvSpPr/>
            <p:nvPr userDrawn="1"/>
          </p:nvSpPr>
          <p:spPr>
            <a:xfrm>
              <a:off x="11246400" y="0"/>
              <a:ext cx="942425" cy="5943600"/>
            </a:xfrm>
            <a:prstGeom prst="rect">
              <a:avLst/>
            </a:prstGeom>
            <a:solidFill>
              <a:srgbClr val="D728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73007B45-E4E3-4B47-AF19-2B718561CF2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70F32F28-55D2-4C6E-8196-5F4902F936A1}"/>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322109E5-31C3-4DF7-B7D3-A9D2750477B9}"/>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9" name="Text Placeholder 22">
            <a:extLst>
              <a:ext uri="{FF2B5EF4-FFF2-40B4-BE49-F238E27FC236}">
                <a16:creationId xmlns:a16="http://schemas.microsoft.com/office/drawing/2014/main" xmlns="" id="{B7664C22-1578-41A1-AE8B-54B8E10D5AC6}"/>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7" name="Group 16">
            <a:extLst>
              <a:ext uri="{FF2B5EF4-FFF2-40B4-BE49-F238E27FC236}">
                <a16:creationId xmlns:a16="http://schemas.microsoft.com/office/drawing/2014/main" xmlns="" id="{B26140CF-DC17-4C8C-9613-F6EA622E2EE1}"/>
              </a:ext>
            </a:extLst>
          </p:cNvPr>
          <p:cNvGrpSpPr/>
          <p:nvPr userDrawn="1"/>
        </p:nvGrpSpPr>
        <p:grpSpPr>
          <a:xfrm>
            <a:off x="1203933" y="4603022"/>
            <a:ext cx="2340154" cy="307523"/>
            <a:chOff x="1605241" y="6137360"/>
            <a:chExt cx="3120205" cy="410030"/>
          </a:xfrm>
        </p:grpSpPr>
        <p:pic>
          <p:nvPicPr>
            <p:cNvPr id="18" name="Picture 17">
              <a:hlinkClick r:id="rId3"/>
              <a:extLst>
                <a:ext uri="{FF2B5EF4-FFF2-40B4-BE49-F238E27FC236}">
                  <a16:creationId xmlns:a16="http://schemas.microsoft.com/office/drawing/2014/main" xmlns="" id="{A8DE5515-02CC-4B22-8288-37DA506F53B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CC87987D-06AC-4139-AFD5-FFDEE23EB168}"/>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2E39AB28-E36E-4848-9915-D9EC54C4A602}"/>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EF2566AC-457C-47FC-B98B-399CB928D7AB}"/>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14D32DF8-E0A0-42B3-8212-CC66345E834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00483559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ack Cover Yellow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C66AA33D-C4BB-4A89-8BAF-869688A033A7}"/>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A04B00"/>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99C5D12E-DB67-4958-8D99-A3B81751DFE3}"/>
              </a:ext>
            </a:extLst>
          </p:cNvPr>
          <p:cNvGrpSpPr/>
          <p:nvPr userDrawn="1"/>
        </p:nvGrpSpPr>
        <p:grpSpPr>
          <a:xfrm>
            <a:off x="685803" y="0"/>
            <a:ext cx="8458199" cy="4457700"/>
            <a:chOff x="922993" y="0"/>
            <a:chExt cx="11277599" cy="5943600"/>
          </a:xfrm>
        </p:grpSpPr>
        <p:sp>
          <p:nvSpPr>
            <p:cNvPr id="5" name="Rectangle 4">
              <a:extLst>
                <a:ext uri="{FF2B5EF4-FFF2-40B4-BE49-F238E27FC236}">
                  <a16:creationId xmlns:a16="http://schemas.microsoft.com/office/drawing/2014/main" xmlns="" id="{49AD4268-440C-442E-85CA-F84338F78239}"/>
                </a:ext>
              </a:extLst>
            </p:cNvPr>
            <p:cNvSpPr/>
            <p:nvPr userDrawn="1"/>
          </p:nvSpPr>
          <p:spPr>
            <a:xfrm>
              <a:off x="922993" y="0"/>
              <a:ext cx="10361686" cy="5943600"/>
            </a:xfrm>
            <a:prstGeom prst="rect">
              <a:avLst/>
            </a:prstGeom>
            <a:solidFill>
              <a:srgbClr val="FFB4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B5C07D76-D2DD-4B5E-AA3D-4F0D1B92600F}"/>
                </a:ext>
              </a:extLst>
            </p:cNvPr>
            <p:cNvSpPr/>
            <p:nvPr userDrawn="1"/>
          </p:nvSpPr>
          <p:spPr>
            <a:xfrm>
              <a:off x="11246400" y="0"/>
              <a:ext cx="954192" cy="5943600"/>
            </a:xfrm>
            <a:prstGeom prst="rect">
              <a:avLst/>
            </a:prstGeom>
            <a:solidFill>
              <a:srgbClr val="FFA01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60F0C7EC-4198-42B3-87B0-4010357DFAE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85A3F116-CE8A-4091-B050-6E29E36E1903}"/>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432F9285-DB4B-4410-B576-0FCBE590FC8F}"/>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tx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A70E7D44-B911-4FA0-9BB8-9D8E54408AFB}"/>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tx1"/>
                </a:solidFill>
              </a:defRPr>
            </a:lvl1pPr>
          </a:lstStyle>
          <a:p>
            <a:pPr lvl="0"/>
            <a:r>
              <a:rPr lang="en-US" dirty="0"/>
              <a:t>Thank You</a:t>
            </a:r>
          </a:p>
        </p:txBody>
      </p:sp>
      <p:grpSp>
        <p:nvGrpSpPr>
          <p:cNvPr id="18" name="Group 17">
            <a:extLst>
              <a:ext uri="{FF2B5EF4-FFF2-40B4-BE49-F238E27FC236}">
                <a16:creationId xmlns:a16="http://schemas.microsoft.com/office/drawing/2014/main" xmlns="" id="{12C11AF5-FE73-497F-836F-C894AEFF5F39}"/>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1ACAB1A4-7FC3-4BCB-84EB-7796CAECF65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1DC4B5B5-BC11-4D71-9E17-495F3B425065}"/>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99FCB893-18C3-498D-AB19-425857B0910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8E1273C0-53AE-40A9-9B1A-2F1BF4EBD1E3}"/>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4C05C6EA-029A-4D4E-9AE5-5F7BCFC6526E}"/>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11539415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Back Cover Green 2">
    <p:spTree>
      <p:nvGrpSpPr>
        <p:cNvPr id="1" name=""/>
        <p:cNvGrpSpPr/>
        <p:nvPr/>
      </p:nvGrpSpPr>
      <p:grpSpPr>
        <a:xfrm>
          <a:off x="0" y="0"/>
          <a:ext cx="0" cy="0"/>
          <a:chOff x="0" y="0"/>
          <a:chExt cx="0" cy="0"/>
        </a:xfrm>
      </p:grpSpPr>
      <p:sp>
        <p:nvSpPr>
          <p:cNvPr id="3" name="Freeform: Shape 2">
            <a:extLst>
              <a:ext uri="{FF2B5EF4-FFF2-40B4-BE49-F238E27FC236}">
                <a16:creationId xmlns:a16="http://schemas.microsoft.com/office/drawing/2014/main" xmlns="" id="{FD3F75BC-4A92-41D5-A8DA-D3E84975C934}"/>
              </a:ext>
            </a:extLst>
          </p:cNvPr>
          <p:cNvSpPr/>
          <p:nvPr userDrawn="1"/>
        </p:nvSpPr>
        <p:spPr>
          <a:xfrm>
            <a:off x="0" y="0"/>
            <a:ext cx="9141714" cy="5143500"/>
          </a:xfrm>
          <a:custGeom>
            <a:avLst/>
            <a:gdLst>
              <a:gd name="connsiteX0" fmla="*/ 0 w 12188952"/>
              <a:gd name="connsiteY0" fmla="*/ 0 h 6858000"/>
              <a:gd name="connsiteX1" fmla="*/ 914400 w 12188952"/>
              <a:gd name="connsiteY1" fmla="*/ 0 h 6858000"/>
              <a:gd name="connsiteX2" fmla="*/ 914400 w 12188952"/>
              <a:gd name="connsiteY2" fmla="*/ 5943600 h 6858000"/>
              <a:gd name="connsiteX3" fmla="*/ 12188952 w 12188952"/>
              <a:gd name="connsiteY3" fmla="*/ 5943600 h 6858000"/>
              <a:gd name="connsiteX4" fmla="*/ 12188952 w 12188952"/>
              <a:gd name="connsiteY4" fmla="*/ 6858000 h 6858000"/>
              <a:gd name="connsiteX5" fmla="*/ 914400 w 12188952"/>
              <a:gd name="connsiteY5" fmla="*/ 6858000 h 6858000"/>
              <a:gd name="connsiteX6" fmla="*/ 0 w 12188952"/>
              <a:gd name="connsiteY6" fmla="*/ 6858000 h 6858000"/>
              <a:gd name="connsiteX7" fmla="*/ 0 w 12188952"/>
              <a:gd name="connsiteY7" fmla="*/ 59436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88952" h="6858000">
                <a:moveTo>
                  <a:pt x="0" y="0"/>
                </a:moveTo>
                <a:lnTo>
                  <a:pt x="914400" y="0"/>
                </a:lnTo>
                <a:lnTo>
                  <a:pt x="914400" y="5943600"/>
                </a:lnTo>
                <a:lnTo>
                  <a:pt x="12188952" y="5943600"/>
                </a:lnTo>
                <a:lnTo>
                  <a:pt x="12188952" y="6858000"/>
                </a:lnTo>
                <a:lnTo>
                  <a:pt x="914400" y="6858000"/>
                </a:lnTo>
                <a:lnTo>
                  <a:pt x="0" y="6858000"/>
                </a:lnTo>
                <a:lnTo>
                  <a:pt x="0" y="5943600"/>
                </a:lnTo>
                <a:close/>
              </a:path>
            </a:pathLst>
          </a:custGeom>
          <a:solidFill>
            <a:srgbClr val="003C2D"/>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US" sz="1400" dirty="0">
              <a:solidFill>
                <a:srgbClr val="FFFFFF"/>
              </a:solidFill>
              <a:latin typeface="Jacobs Chronos"/>
            </a:endParaRPr>
          </a:p>
        </p:txBody>
      </p:sp>
      <p:grpSp>
        <p:nvGrpSpPr>
          <p:cNvPr id="4" name="Group 3">
            <a:extLst>
              <a:ext uri="{FF2B5EF4-FFF2-40B4-BE49-F238E27FC236}">
                <a16:creationId xmlns:a16="http://schemas.microsoft.com/office/drawing/2014/main" xmlns="" id="{4FA705DD-56ED-4F54-AA91-35E616D4BC13}"/>
              </a:ext>
            </a:extLst>
          </p:cNvPr>
          <p:cNvGrpSpPr/>
          <p:nvPr userDrawn="1"/>
        </p:nvGrpSpPr>
        <p:grpSpPr>
          <a:xfrm>
            <a:off x="685803" y="0"/>
            <a:ext cx="8458199" cy="4457700"/>
            <a:chOff x="922993" y="0"/>
            <a:chExt cx="11265832" cy="5943600"/>
          </a:xfrm>
        </p:grpSpPr>
        <p:sp>
          <p:nvSpPr>
            <p:cNvPr id="5" name="Rectangle 4">
              <a:extLst>
                <a:ext uri="{FF2B5EF4-FFF2-40B4-BE49-F238E27FC236}">
                  <a16:creationId xmlns:a16="http://schemas.microsoft.com/office/drawing/2014/main" xmlns="" id="{CA983449-2E0B-43CA-9BC5-182C2EF5B47E}"/>
                </a:ext>
              </a:extLst>
            </p:cNvPr>
            <p:cNvSpPr/>
            <p:nvPr userDrawn="1"/>
          </p:nvSpPr>
          <p:spPr>
            <a:xfrm>
              <a:off x="922993" y="0"/>
              <a:ext cx="10361686" cy="5943600"/>
            </a:xfrm>
            <a:prstGeom prst="rect">
              <a:avLst/>
            </a:prstGeom>
            <a:solidFill>
              <a:srgbClr val="0AD2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dirty="0">
                <a:solidFill>
                  <a:srgbClr val="FFFFFF"/>
                </a:solidFill>
                <a:latin typeface="Jacobs Chronos"/>
              </a:endParaRPr>
            </a:p>
          </p:txBody>
        </p:sp>
        <p:sp>
          <p:nvSpPr>
            <p:cNvPr id="6" name="Rectangle 5">
              <a:extLst>
                <a:ext uri="{FF2B5EF4-FFF2-40B4-BE49-F238E27FC236}">
                  <a16:creationId xmlns:a16="http://schemas.microsoft.com/office/drawing/2014/main" xmlns="" id="{F53DDF91-51BF-4D32-98B7-15240757038B}"/>
                </a:ext>
              </a:extLst>
            </p:cNvPr>
            <p:cNvSpPr/>
            <p:nvPr userDrawn="1"/>
          </p:nvSpPr>
          <p:spPr>
            <a:xfrm>
              <a:off x="11246400" y="0"/>
              <a:ext cx="942425" cy="5943600"/>
            </a:xfrm>
            <a:prstGeom prst="rect">
              <a:avLst/>
            </a:prstGeom>
            <a:solidFill>
              <a:srgbClr val="007D5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766"/>
              <a:endParaRPr lang="en-US" sz="1400">
                <a:solidFill>
                  <a:srgbClr val="FFFFFF"/>
                </a:solidFill>
                <a:latin typeface="Jacobs Chronos"/>
              </a:endParaRPr>
            </a:p>
          </p:txBody>
        </p:sp>
      </p:grpSp>
      <p:pic>
        <p:nvPicPr>
          <p:cNvPr id="7" name="Picture 6">
            <a:extLst>
              <a:ext uri="{FF2B5EF4-FFF2-40B4-BE49-F238E27FC236}">
                <a16:creationId xmlns:a16="http://schemas.microsoft.com/office/drawing/2014/main" xmlns="" id="{5BF651FB-2EEE-4CEC-AB1F-9990F441AE5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3040" y="4649779"/>
            <a:ext cx="2518875" cy="281106"/>
          </a:xfrm>
          <a:prstGeom prst="rect">
            <a:avLst/>
          </a:prstGeom>
        </p:spPr>
      </p:pic>
      <p:sp>
        <p:nvSpPr>
          <p:cNvPr id="8" name="L-Shape 7">
            <a:extLst>
              <a:ext uri="{FF2B5EF4-FFF2-40B4-BE49-F238E27FC236}">
                <a16:creationId xmlns:a16="http://schemas.microsoft.com/office/drawing/2014/main" xmlns="" id="{2A89CD49-FA2A-4E24-964A-A7AC94506A47}"/>
              </a:ext>
            </a:extLst>
          </p:cNvPr>
          <p:cNvSpPr/>
          <p:nvPr userDrawn="1"/>
        </p:nvSpPr>
        <p:spPr>
          <a:xfrm rot="10800000">
            <a:off x="-413" y="4457232"/>
            <a:ext cx="685800" cy="685800"/>
          </a:xfrm>
          <a:prstGeom prst="corner">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68577" tIns="34289" rIns="68577" bIns="34289" rtlCol="0" anchor="ctr"/>
          <a:lstStyle/>
          <a:p>
            <a:pPr algn="ctr" defTabSz="685766"/>
            <a:endParaRPr lang="en-AU" sz="1400">
              <a:solidFill>
                <a:srgbClr val="FFFFFF"/>
              </a:solidFill>
              <a:latin typeface="Jacobs Chronos"/>
            </a:endParaRPr>
          </a:p>
        </p:txBody>
      </p:sp>
      <p:sp>
        <p:nvSpPr>
          <p:cNvPr id="10" name="Subtitle 2">
            <a:extLst>
              <a:ext uri="{FF2B5EF4-FFF2-40B4-BE49-F238E27FC236}">
                <a16:creationId xmlns:a16="http://schemas.microsoft.com/office/drawing/2014/main" xmlns="" id="{DA80CB3F-B139-4AA5-868D-E62A3A2A8230}"/>
              </a:ext>
            </a:extLst>
          </p:cNvPr>
          <p:cNvSpPr>
            <a:spLocks noGrp="1"/>
          </p:cNvSpPr>
          <p:nvPr>
            <p:ph type="subTitle" idx="1" hasCustomPrompt="1"/>
          </p:nvPr>
        </p:nvSpPr>
        <p:spPr>
          <a:xfrm>
            <a:off x="1167136" y="2983230"/>
            <a:ext cx="6240780" cy="1371600"/>
          </a:xfrm>
          <a:prstGeom prst="rect">
            <a:avLst/>
          </a:prstGeom>
          <a:noFill/>
        </p:spPr>
        <p:txBody>
          <a:bodyPr lIns="68577" tIns="34289" rIns="68577" bIns="34289">
            <a:noAutofit/>
          </a:bodyPr>
          <a:lstStyle>
            <a:lvl1pPr marL="0" indent="0" algn="l">
              <a:buNone/>
              <a:defRPr sz="2100">
                <a:solidFill>
                  <a:schemeClr val="bg1"/>
                </a:solidFill>
              </a:defRPr>
            </a:lvl1pPr>
            <a:lvl2pPr marL="0" indent="0" algn="l">
              <a:spcBef>
                <a:spcPts val="0"/>
              </a:spcBef>
              <a:buNone/>
              <a:defRPr sz="1800">
                <a:solidFill>
                  <a:schemeClr val="bg1"/>
                </a:solidFill>
              </a:defRPr>
            </a:lvl2pPr>
            <a:lvl3pPr marL="685766" indent="0" algn="ctr">
              <a:buNone/>
              <a:defRPr sz="1400"/>
            </a:lvl3pPr>
            <a:lvl4pPr marL="1028649" indent="0" algn="ctr">
              <a:buNone/>
              <a:defRPr sz="1200"/>
            </a:lvl4pPr>
            <a:lvl5pPr marL="1371532" indent="0" algn="ctr">
              <a:buNone/>
              <a:defRPr sz="1200"/>
            </a:lvl5pPr>
            <a:lvl6pPr marL="1714415" indent="0" algn="ctr">
              <a:buNone/>
              <a:defRPr sz="1200"/>
            </a:lvl6pPr>
            <a:lvl7pPr marL="2057297" indent="0" algn="ctr">
              <a:buNone/>
              <a:defRPr sz="1200"/>
            </a:lvl7pPr>
            <a:lvl8pPr marL="2400180" indent="0" algn="ctr">
              <a:buNone/>
              <a:defRPr sz="1200"/>
            </a:lvl8pPr>
            <a:lvl9pPr marL="2743064" indent="0" algn="ctr">
              <a:buNone/>
              <a:defRPr sz="1200"/>
            </a:lvl9pPr>
          </a:lstStyle>
          <a:p>
            <a:r>
              <a:rPr lang="en-US" dirty="0"/>
              <a:t>Other information, 28pt</a:t>
            </a:r>
          </a:p>
        </p:txBody>
      </p:sp>
      <p:sp>
        <p:nvSpPr>
          <p:cNvPr id="17" name="Text Placeholder 22">
            <a:extLst>
              <a:ext uri="{FF2B5EF4-FFF2-40B4-BE49-F238E27FC236}">
                <a16:creationId xmlns:a16="http://schemas.microsoft.com/office/drawing/2014/main" xmlns="" id="{19715368-2B09-42B3-B040-029DBA29CDAE}"/>
              </a:ext>
            </a:extLst>
          </p:cNvPr>
          <p:cNvSpPr>
            <a:spLocks noGrp="1"/>
          </p:cNvSpPr>
          <p:nvPr>
            <p:ph type="body" sz="quarter" idx="10" hasCustomPrompt="1"/>
          </p:nvPr>
        </p:nvSpPr>
        <p:spPr>
          <a:xfrm>
            <a:off x="1189436" y="1631158"/>
            <a:ext cx="5828109" cy="1128713"/>
          </a:xfrm>
          <a:prstGeom prst="rect">
            <a:avLst/>
          </a:prstGeom>
        </p:spPr>
        <p:txBody>
          <a:bodyPr lIns="68577" tIns="34289" rIns="68577" bIns="34289" anchor="b"/>
          <a:lstStyle>
            <a:lvl1pPr marL="0" indent="0">
              <a:buFontTx/>
              <a:buNone/>
              <a:defRPr sz="3600" b="1">
                <a:solidFill>
                  <a:schemeClr val="bg1"/>
                </a:solidFill>
              </a:defRPr>
            </a:lvl1pPr>
          </a:lstStyle>
          <a:p>
            <a:pPr lvl="0"/>
            <a:r>
              <a:rPr lang="en-US" dirty="0"/>
              <a:t>Thank You</a:t>
            </a:r>
          </a:p>
        </p:txBody>
      </p:sp>
      <p:grpSp>
        <p:nvGrpSpPr>
          <p:cNvPr id="18" name="Group 17">
            <a:extLst>
              <a:ext uri="{FF2B5EF4-FFF2-40B4-BE49-F238E27FC236}">
                <a16:creationId xmlns:a16="http://schemas.microsoft.com/office/drawing/2014/main" xmlns="" id="{01EDC421-108E-4B62-8C43-E5D1190D267C}"/>
              </a:ext>
            </a:extLst>
          </p:cNvPr>
          <p:cNvGrpSpPr/>
          <p:nvPr userDrawn="1"/>
        </p:nvGrpSpPr>
        <p:grpSpPr>
          <a:xfrm>
            <a:off x="1203933" y="4603022"/>
            <a:ext cx="2340154" cy="307523"/>
            <a:chOff x="1605241" y="6137360"/>
            <a:chExt cx="3120205" cy="410030"/>
          </a:xfrm>
        </p:grpSpPr>
        <p:pic>
          <p:nvPicPr>
            <p:cNvPr id="19" name="Picture 18">
              <a:hlinkClick r:id="rId3"/>
              <a:extLst>
                <a:ext uri="{FF2B5EF4-FFF2-40B4-BE49-F238E27FC236}">
                  <a16:creationId xmlns:a16="http://schemas.microsoft.com/office/drawing/2014/main" xmlns="" id="{B341D8EE-A808-4BD8-9630-3245EFD5EA1D}"/>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839053" y="6150970"/>
              <a:ext cx="474898" cy="385741"/>
            </a:xfrm>
            <a:prstGeom prst="rect">
              <a:avLst/>
            </a:prstGeom>
          </p:spPr>
        </p:pic>
        <p:pic>
          <p:nvPicPr>
            <p:cNvPr id="20" name="Picture 19">
              <a:hlinkClick r:id="rId5"/>
              <a:extLst>
                <a:ext uri="{FF2B5EF4-FFF2-40B4-BE49-F238E27FC236}">
                  <a16:creationId xmlns:a16="http://schemas.microsoft.com/office/drawing/2014/main" xmlns="" id="{A79C7CD1-7957-4418-8E75-AAEDC511CB1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548419" y="6140293"/>
              <a:ext cx="405785" cy="407097"/>
            </a:xfrm>
            <a:prstGeom prst="rect">
              <a:avLst/>
            </a:prstGeom>
          </p:spPr>
        </p:pic>
        <p:pic>
          <p:nvPicPr>
            <p:cNvPr id="21" name="Picture 20">
              <a:hlinkClick r:id="rId7"/>
              <a:extLst>
                <a:ext uri="{FF2B5EF4-FFF2-40B4-BE49-F238E27FC236}">
                  <a16:creationId xmlns:a16="http://schemas.microsoft.com/office/drawing/2014/main" xmlns="" id="{E3765027-D74F-42AC-9D81-44A69DB1AE15}"/>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2198800" y="6137360"/>
              <a:ext cx="405785" cy="405785"/>
            </a:xfrm>
            <a:prstGeom prst="rect">
              <a:avLst/>
            </a:prstGeom>
          </p:spPr>
        </p:pic>
        <p:pic>
          <p:nvPicPr>
            <p:cNvPr id="22" name="Picture 21">
              <a:hlinkClick r:id="rId9"/>
              <a:extLst>
                <a:ext uri="{FF2B5EF4-FFF2-40B4-BE49-F238E27FC236}">
                  <a16:creationId xmlns:a16="http://schemas.microsoft.com/office/drawing/2014/main" xmlns="" id="{14567F00-7898-4CF9-B03A-7F65CA6617B6}"/>
                </a:ext>
              </a:extLst>
            </p:cNvPr>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4206428" y="6168337"/>
              <a:ext cx="519018" cy="363722"/>
            </a:xfrm>
            <a:prstGeom prst="rect">
              <a:avLst/>
            </a:prstGeom>
          </p:spPr>
        </p:pic>
        <p:pic>
          <p:nvPicPr>
            <p:cNvPr id="23" name="Picture 22">
              <a:hlinkClick r:id="rId11"/>
              <a:extLst>
                <a:ext uri="{FF2B5EF4-FFF2-40B4-BE49-F238E27FC236}">
                  <a16:creationId xmlns:a16="http://schemas.microsoft.com/office/drawing/2014/main" xmlns="" id="{957700C5-8F61-4A9E-8B20-7F0287031760}"/>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1605241" y="6188381"/>
              <a:ext cx="359091" cy="354764"/>
            </a:xfrm>
            <a:prstGeom prst="rect">
              <a:avLst/>
            </a:prstGeom>
          </p:spPr>
        </p:pic>
      </p:grpSp>
    </p:spTree>
    <p:extLst>
      <p:ext uri="{BB962C8B-B14F-4D97-AF65-F5344CB8AC3E}">
        <p14:creationId xmlns:p14="http://schemas.microsoft.com/office/powerpoint/2010/main" val="3412385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4618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GB">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4197513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GB">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156378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GB">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2466214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505565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7647A1-46B3-4E57-B95B-49A623882F9E}" type="datetimeFigureOut">
              <a:rPr lang="en-GB" smtClean="0">
                <a:solidFill>
                  <a:prstClr val="black">
                    <a:tint val="75000"/>
                  </a:prstClr>
                </a:solidFill>
                <a:latin typeface="Calibri"/>
              </a:rPr>
              <a:pPr/>
              <a:t>08/02/2020</a:t>
            </a:fld>
            <a:endParaRPr lang="en-GB">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GB">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BCF64411-6CB5-43CE-9E22-66B9BD54A0C5}" type="slidenum">
              <a:rPr lang="en-GB" smtClean="0">
                <a:solidFill>
                  <a:prstClr val="black">
                    <a:tint val="75000"/>
                  </a:prstClr>
                </a:solidFill>
                <a:latin typeface="Calibri"/>
              </a:rPr>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32784654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slideLayout" Target="../slideLayouts/slideLayout29.xml"/><Relationship Id="rId13" Type="http://schemas.openxmlformats.org/officeDocument/2006/relationships/theme" Target="../theme/theme2.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2.xml"/><Relationship Id="rId4" Type="http://schemas.openxmlformats.org/officeDocument/2006/relationships/slideLayout" Target="../slideLayouts/slideLayout33.xml"/><Relationship Id="rId5" Type="http://schemas.openxmlformats.org/officeDocument/2006/relationships/slideLayout" Target="../slideLayouts/slideLayout34.xml"/><Relationship Id="rId6" Type="http://schemas.openxmlformats.org/officeDocument/2006/relationships/slideLayout" Target="../slideLayouts/slideLayout35.xml"/><Relationship Id="rId7" Type="http://schemas.openxmlformats.org/officeDocument/2006/relationships/slideLayout" Target="../slideLayouts/slideLayout36.xml"/><Relationship Id="rId8" Type="http://schemas.openxmlformats.org/officeDocument/2006/relationships/slideLayout" Target="../slideLayouts/slideLayout37.xml"/><Relationship Id="rId9" Type="http://schemas.openxmlformats.org/officeDocument/2006/relationships/slideLayout" Target="../slideLayouts/slideLayout38.xml"/><Relationship Id="rId10" Type="http://schemas.openxmlformats.org/officeDocument/2006/relationships/slideLayout" Target="../slideLayouts/slideLayout39.xml"/><Relationship Id="rId11" Type="http://schemas.openxmlformats.org/officeDocument/2006/relationships/theme" Target="../theme/theme3.xml"/><Relationship Id="rId1" Type="http://schemas.openxmlformats.org/officeDocument/2006/relationships/slideLayout" Target="../slideLayouts/slideLayout30.xml"/><Relationship Id="rId2"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77647A1-46B3-4E57-B95B-49A623882F9E}" type="datetimeFigureOut">
              <a:rPr lang="en-GB" smtClean="0">
                <a:solidFill>
                  <a:prstClr val="black">
                    <a:tint val="75000"/>
                  </a:prstClr>
                </a:solidFill>
                <a:latin typeface="Calibri"/>
              </a:rPr>
              <a:pPr defTabSz="914400"/>
              <a:t>08/02/2020</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BCF64411-6CB5-43CE-9E22-66B9BD54A0C5}" type="slidenum">
              <a:rPr lang="en-GB" smtClean="0">
                <a:solidFill>
                  <a:prstClr val="black">
                    <a:tint val="75000"/>
                  </a:prstClr>
                </a:solidFill>
                <a:latin typeface="Calibri"/>
              </a:rPr>
              <a:pPr defTabSz="914400"/>
              <a:t>‹#›</a:t>
            </a:fld>
            <a:endParaRPr lang="en-GB">
              <a:solidFill>
                <a:prstClr val="black">
                  <a:tint val="75000"/>
                </a:prstClr>
              </a:solidFill>
              <a:latin typeface="Calibri"/>
            </a:endParaRPr>
          </a:p>
        </p:txBody>
      </p:sp>
      <p:pic>
        <p:nvPicPr>
          <p:cNvPr id="4098" name="Picture 2"/>
          <p:cNvPicPr>
            <a:picLocks noChangeAspect="1" noChangeArrowheads="1"/>
          </p:cNvPicPr>
          <p:nvPr userDrawn="1"/>
        </p:nvPicPr>
        <p:blipFill>
          <a:blip r:embed="rId19" cstate="print">
            <a:extLst>
              <a:ext uri="{28A0092B-C50C-407E-A947-70E740481C1C}">
                <a14:useLocalDpi xmlns:a14="http://schemas.microsoft.com/office/drawing/2010/main" val="0"/>
              </a:ext>
            </a:extLst>
          </a:blip>
          <a:srcRect/>
          <a:stretch>
            <a:fillRect/>
          </a:stretch>
        </p:blipFill>
        <p:spPr bwMode="auto">
          <a:xfrm>
            <a:off x="7524328" y="4813268"/>
            <a:ext cx="1368659" cy="20675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34372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le Placeholder 1">
            <a:extLst>
              <a:ext uri="{FF2B5EF4-FFF2-40B4-BE49-F238E27FC236}">
                <a16:creationId xmlns:a16="http://schemas.microsoft.com/office/drawing/2014/main" xmlns="" id="{4A1A0ABA-277A-494D-AFC5-4231A957C667}"/>
              </a:ext>
            </a:extLst>
          </p:cNvPr>
          <p:cNvSpPr>
            <a:spLocks noGrp="1"/>
          </p:cNvSpPr>
          <p:nvPr>
            <p:ph type="title"/>
          </p:nvPr>
        </p:nvSpPr>
        <p:spPr bwMode="white">
          <a:xfrm>
            <a:off x="240030" y="365096"/>
            <a:ext cx="8641080" cy="480060"/>
          </a:xfrm>
          <a:prstGeom prst="rect">
            <a:avLst/>
          </a:prstGeom>
        </p:spPr>
        <p:txBody>
          <a:bodyPr vert="horz" lIns="0" tIns="0" rIns="0" bIns="0" rtlCol="0" anchor="ctr">
            <a:normAutofit/>
          </a:bodyPr>
          <a:lstStyle/>
          <a:p>
            <a:r>
              <a:rPr lang="en-US" dirty="0"/>
              <a:t>Slide title, 28pt bold</a:t>
            </a:r>
            <a:endParaRPr lang="en-AU" dirty="0"/>
          </a:p>
        </p:txBody>
      </p:sp>
      <p:sp>
        <p:nvSpPr>
          <p:cNvPr id="8" name="Text Placeholder 2">
            <a:extLst>
              <a:ext uri="{FF2B5EF4-FFF2-40B4-BE49-F238E27FC236}">
                <a16:creationId xmlns:a16="http://schemas.microsoft.com/office/drawing/2014/main" xmlns="" id="{B30F616C-87D7-4D71-A540-D0E1DC2FB78D}"/>
              </a:ext>
            </a:extLst>
          </p:cNvPr>
          <p:cNvSpPr>
            <a:spLocks noGrp="1"/>
          </p:cNvSpPr>
          <p:nvPr>
            <p:ph type="body" idx="1"/>
          </p:nvPr>
        </p:nvSpPr>
        <p:spPr>
          <a:xfrm>
            <a:off x="240029" y="1038688"/>
            <a:ext cx="8641080" cy="3556172"/>
          </a:xfrm>
          <a:prstGeom prst="rect">
            <a:avLst/>
          </a:prstGeom>
          <a:noFill/>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3">
            <a:extLst>
              <a:ext uri="{FF2B5EF4-FFF2-40B4-BE49-F238E27FC236}">
                <a16:creationId xmlns:a16="http://schemas.microsoft.com/office/drawing/2014/main" xmlns="" id="{45CAD75A-537E-4B12-960F-4DC7FBD909DC}"/>
              </a:ext>
            </a:extLst>
          </p:cNvPr>
          <p:cNvSpPr>
            <a:spLocks noGrp="1"/>
          </p:cNvSpPr>
          <p:nvPr>
            <p:ph type="ftr" sz="quarter" idx="3"/>
          </p:nvPr>
        </p:nvSpPr>
        <p:spPr>
          <a:xfrm>
            <a:off x="6960869" y="4732020"/>
            <a:ext cx="1920240" cy="205740"/>
          </a:xfrm>
          <a:prstGeom prst="rect">
            <a:avLst/>
          </a:prstGeom>
        </p:spPr>
        <p:txBody>
          <a:bodyPr vert="horz" lIns="0" tIns="0" rIns="0" bIns="0" rtlCol="0" anchor="b" anchorCtr="0"/>
          <a:lstStyle>
            <a:lvl1pPr algn="r">
              <a:defRPr sz="600">
                <a:solidFill>
                  <a:schemeClr val="tx1"/>
                </a:solidFill>
              </a:defRPr>
            </a:lvl1pPr>
          </a:lstStyle>
          <a:p>
            <a:pPr defTabSz="685783"/>
            <a:r>
              <a:rPr lang="en-AU" dirty="0">
                <a:solidFill>
                  <a:srgbClr val="000000"/>
                </a:solidFill>
                <a:latin typeface="Jacobs Chronos"/>
              </a:rPr>
              <a:t>©Jacobs 2020</a:t>
            </a:r>
          </a:p>
        </p:txBody>
      </p:sp>
      <p:sp>
        <p:nvSpPr>
          <p:cNvPr id="11" name="Slide Number Placeholder 5">
            <a:extLst>
              <a:ext uri="{FF2B5EF4-FFF2-40B4-BE49-F238E27FC236}">
                <a16:creationId xmlns:a16="http://schemas.microsoft.com/office/drawing/2014/main" xmlns="" id="{D013D39C-859A-4492-96A6-21F28975B4F9}"/>
              </a:ext>
            </a:extLst>
          </p:cNvPr>
          <p:cNvSpPr>
            <a:spLocks noGrp="1"/>
          </p:cNvSpPr>
          <p:nvPr>
            <p:ph type="sldNum" sz="quarter" idx="4"/>
          </p:nvPr>
        </p:nvSpPr>
        <p:spPr>
          <a:xfrm>
            <a:off x="240031" y="4732020"/>
            <a:ext cx="586256" cy="205740"/>
          </a:xfrm>
          <a:prstGeom prst="rect">
            <a:avLst/>
          </a:prstGeom>
        </p:spPr>
        <p:txBody>
          <a:bodyPr vert="horz" lIns="0" tIns="0" rIns="0" bIns="0" rtlCol="0" anchor="b"/>
          <a:lstStyle>
            <a:lvl1pPr algn="l">
              <a:defRPr sz="800" b="1">
                <a:solidFill>
                  <a:schemeClr val="tx1"/>
                </a:solidFill>
                <a:latin typeface="+mj-lt"/>
                <a:cs typeface="JacobsChronos" pitchFamily="34" charset="0"/>
              </a:defRPr>
            </a:lvl1pPr>
          </a:lstStyle>
          <a:p>
            <a:pPr defTabSz="685783"/>
            <a:fld id="{9B3E39EC-4BE2-4DEA-81C0-4ABC0AAB4AC0}" type="slidenum">
              <a:rPr lang="en-AU" smtClean="0">
                <a:solidFill>
                  <a:srgbClr val="000000"/>
                </a:solidFill>
                <a:latin typeface="Jacobs Chronos"/>
              </a:rPr>
              <a:pPr defTabSz="685783"/>
              <a:t>‹#›</a:t>
            </a:fld>
            <a:endParaRPr lang="en-AU" dirty="0">
              <a:solidFill>
                <a:srgbClr val="000000"/>
              </a:solidFill>
              <a:latin typeface="Jacobs Chronos"/>
            </a:endParaRPr>
          </a:p>
        </p:txBody>
      </p:sp>
    </p:spTree>
    <p:extLst>
      <p:ext uri="{BB962C8B-B14F-4D97-AF65-F5344CB8AC3E}">
        <p14:creationId xmlns:p14="http://schemas.microsoft.com/office/powerpoint/2010/main" val="405893898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685783"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202495" indent="-202495" algn="l" defTabSz="685783"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04990" indent="-202495" algn="l" defTabSz="685783"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07485" indent="-202495" algn="l" defTabSz="685783"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09980" indent="-202495" algn="l" defTabSz="685783"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12475" indent="-202495" algn="l" defTabSz="685783"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903"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2"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5"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8"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2" algn="l" defTabSz="685783" rtl="0" eaLnBrk="1" latinLnBrk="0" hangingPunct="1">
        <a:defRPr sz="14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679502"/>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4" r:id="rId10"/>
  </p:sldLayoutIdLst>
  <p:hf hdr="0" dt="0"/>
  <p:txStyles>
    <p:titleStyle>
      <a:lvl1pPr algn="l" defTabSz="685766" rtl="0" eaLnBrk="1" latinLnBrk="0" hangingPunct="1">
        <a:lnSpc>
          <a:spcPct val="90000"/>
        </a:lnSpc>
        <a:spcBef>
          <a:spcPct val="0"/>
        </a:spcBef>
        <a:buNone/>
        <a:defRPr sz="2100" b="1" kern="1200">
          <a:solidFill>
            <a:schemeClr val="tx1"/>
          </a:solidFill>
          <a:latin typeface="Jacobs Chronos" panose="010B0603030503030204" pitchFamily="34" charset="0"/>
          <a:ea typeface="+mj-ea"/>
          <a:cs typeface="Jacobs Chronos" panose="010B0603030503030204" pitchFamily="34" charset="0"/>
        </a:defRPr>
      </a:lvl1pPr>
    </p:titleStyle>
    <p:bodyStyle>
      <a:lvl1pPr marL="171442" indent="-202490" algn="l" defTabSz="685766" rtl="0" eaLnBrk="1" latinLnBrk="0" hangingPunct="1">
        <a:lnSpc>
          <a:spcPct val="90000"/>
        </a:lnSpc>
        <a:spcBef>
          <a:spcPts val="750"/>
        </a:spcBef>
        <a:buFont typeface="Wingdings" panose="05000000000000000000" pitchFamily="2" charset="2"/>
        <a:buChar char="§"/>
        <a:defRPr sz="1800" kern="1200">
          <a:solidFill>
            <a:schemeClr val="tx1"/>
          </a:solidFill>
          <a:latin typeface="Jacobs Chronos" panose="010B0603030503030204" pitchFamily="34" charset="0"/>
          <a:ea typeface="+mn-ea"/>
          <a:cs typeface="Jacobs Chronos" panose="010B0603030503030204" pitchFamily="34" charset="0"/>
        </a:defRPr>
      </a:lvl1pPr>
      <a:lvl2pPr marL="431979" indent="-202490" algn="l" defTabSz="685766" rtl="0" eaLnBrk="1" latinLnBrk="0" hangingPunct="1">
        <a:lnSpc>
          <a:spcPct val="90000"/>
        </a:lnSpc>
        <a:spcBef>
          <a:spcPts val="375"/>
        </a:spcBef>
        <a:buFont typeface="Jacobs Chronos" panose="010B0603030503030204" pitchFamily="34" charset="0"/>
        <a:buChar char="−"/>
        <a:defRPr sz="1700" kern="1200">
          <a:solidFill>
            <a:schemeClr val="tx1"/>
          </a:solidFill>
          <a:latin typeface="Jacobs Chronos" panose="010B0603030503030204" pitchFamily="34" charset="0"/>
          <a:ea typeface="+mn-ea"/>
          <a:cs typeface="Jacobs Chronos" panose="010B0603030503030204" pitchFamily="34" charset="0"/>
        </a:defRPr>
      </a:lvl2pPr>
      <a:lvl3pPr marL="647968" indent="-202490" algn="l" defTabSz="685766" rtl="0" eaLnBrk="1" latinLnBrk="0" hangingPunct="1">
        <a:lnSpc>
          <a:spcPct val="90000"/>
        </a:lnSpc>
        <a:spcBef>
          <a:spcPts val="375"/>
        </a:spcBef>
        <a:buFont typeface="Wingdings" panose="05000000000000000000" pitchFamily="2" charset="2"/>
        <a:buChar char="§"/>
        <a:defRPr sz="1500" kern="1200">
          <a:solidFill>
            <a:schemeClr val="tx1"/>
          </a:solidFill>
          <a:latin typeface="Jacobs Chronos" panose="010B0603030503030204" pitchFamily="34" charset="0"/>
          <a:ea typeface="+mn-ea"/>
          <a:cs typeface="Jacobs Chronos" panose="010B0603030503030204" pitchFamily="34" charset="0"/>
        </a:defRPr>
      </a:lvl3pPr>
      <a:lvl4pPr marL="863957" indent="-202490" algn="l" defTabSz="685766" rtl="0" eaLnBrk="1" latinLnBrk="0" hangingPunct="1">
        <a:lnSpc>
          <a:spcPct val="90000"/>
        </a:lnSpc>
        <a:spcBef>
          <a:spcPts val="375"/>
        </a:spcBef>
        <a:buFont typeface="Jacobs Chronos" panose="010B0603030503030204" pitchFamily="34" charset="0"/>
        <a:buChar char="−"/>
        <a:defRPr sz="1400" kern="1200">
          <a:solidFill>
            <a:schemeClr val="tx1"/>
          </a:solidFill>
          <a:latin typeface="Jacobs Chronos" panose="010B0603030503030204" pitchFamily="34" charset="0"/>
          <a:ea typeface="+mn-ea"/>
          <a:cs typeface="Jacobs Chronos" panose="010B0603030503030204" pitchFamily="34" charset="0"/>
        </a:defRPr>
      </a:lvl4pPr>
      <a:lvl5pPr marL="1079946" indent="-202490" algn="l" defTabSz="685766" rtl="0" eaLnBrk="1" latinLnBrk="0" hangingPunct="1">
        <a:lnSpc>
          <a:spcPct val="90000"/>
        </a:lnSpc>
        <a:spcBef>
          <a:spcPts val="375"/>
        </a:spcBef>
        <a:buFont typeface="Wingdings" panose="05000000000000000000" pitchFamily="2" charset="2"/>
        <a:buChar char="§"/>
        <a:defRPr sz="1200" kern="1200">
          <a:solidFill>
            <a:schemeClr val="tx1"/>
          </a:solidFill>
          <a:latin typeface="Jacobs Chronos" panose="010B0603030503030204" pitchFamily="34" charset="0"/>
          <a:ea typeface="+mn-ea"/>
          <a:cs typeface="Jacobs Chronos" panose="010B0603030503030204" pitchFamily="34" charset="0"/>
        </a:defRPr>
      </a:lvl5pPr>
      <a:lvl6pPr marL="1885856"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39"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22"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05" indent="-171442" algn="l" defTabSz="685766"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66" rtl="0" eaLnBrk="1" latinLnBrk="0" hangingPunct="1">
        <a:defRPr sz="1400" kern="1200">
          <a:solidFill>
            <a:schemeClr val="tx1"/>
          </a:solidFill>
          <a:latin typeface="+mn-lt"/>
          <a:ea typeface="+mn-ea"/>
          <a:cs typeface="+mn-cs"/>
        </a:defRPr>
      </a:lvl1pPr>
      <a:lvl2pPr marL="342884" algn="l" defTabSz="685766" rtl="0" eaLnBrk="1" latinLnBrk="0" hangingPunct="1">
        <a:defRPr sz="1400" kern="1200">
          <a:solidFill>
            <a:schemeClr val="tx1"/>
          </a:solidFill>
          <a:latin typeface="+mn-lt"/>
          <a:ea typeface="+mn-ea"/>
          <a:cs typeface="+mn-cs"/>
        </a:defRPr>
      </a:lvl2pPr>
      <a:lvl3pPr marL="685766" algn="l" defTabSz="685766" rtl="0" eaLnBrk="1" latinLnBrk="0" hangingPunct="1">
        <a:defRPr sz="1400" kern="1200">
          <a:solidFill>
            <a:schemeClr val="tx1"/>
          </a:solidFill>
          <a:latin typeface="+mn-lt"/>
          <a:ea typeface="+mn-ea"/>
          <a:cs typeface="+mn-cs"/>
        </a:defRPr>
      </a:lvl3pPr>
      <a:lvl4pPr marL="1028649" algn="l" defTabSz="685766" rtl="0" eaLnBrk="1" latinLnBrk="0" hangingPunct="1">
        <a:defRPr sz="1400" kern="1200">
          <a:solidFill>
            <a:schemeClr val="tx1"/>
          </a:solidFill>
          <a:latin typeface="+mn-lt"/>
          <a:ea typeface="+mn-ea"/>
          <a:cs typeface="+mn-cs"/>
        </a:defRPr>
      </a:lvl4pPr>
      <a:lvl5pPr marL="1371532" algn="l" defTabSz="685766" rtl="0" eaLnBrk="1" latinLnBrk="0" hangingPunct="1">
        <a:defRPr sz="1400" kern="1200">
          <a:solidFill>
            <a:schemeClr val="tx1"/>
          </a:solidFill>
          <a:latin typeface="+mn-lt"/>
          <a:ea typeface="+mn-ea"/>
          <a:cs typeface="+mn-cs"/>
        </a:defRPr>
      </a:lvl5pPr>
      <a:lvl6pPr marL="1714415" algn="l" defTabSz="685766" rtl="0" eaLnBrk="1" latinLnBrk="0" hangingPunct="1">
        <a:defRPr sz="1400" kern="1200">
          <a:solidFill>
            <a:schemeClr val="tx1"/>
          </a:solidFill>
          <a:latin typeface="+mn-lt"/>
          <a:ea typeface="+mn-ea"/>
          <a:cs typeface="+mn-cs"/>
        </a:defRPr>
      </a:lvl6pPr>
      <a:lvl7pPr marL="2057297" algn="l" defTabSz="685766" rtl="0" eaLnBrk="1" latinLnBrk="0" hangingPunct="1">
        <a:defRPr sz="1400" kern="1200">
          <a:solidFill>
            <a:schemeClr val="tx1"/>
          </a:solidFill>
          <a:latin typeface="+mn-lt"/>
          <a:ea typeface="+mn-ea"/>
          <a:cs typeface="+mn-cs"/>
        </a:defRPr>
      </a:lvl7pPr>
      <a:lvl8pPr marL="2400180" algn="l" defTabSz="685766" rtl="0" eaLnBrk="1" latinLnBrk="0" hangingPunct="1">
        <a:defRPr sz="1400" kern="1200">
          <a:solidFill>
            <a:schemeClr val="tx1"/>
          </a:solidFill>
          <a:latin typeface="+mn-lt"/>
          <a:ea typeface="+mn-ea"/>
          <a:cs typeface="+mn-cs"/>
        </a:defRPr>
      </a:lvl8pPr>
      <a:lvl9pPr marL="2743064" algn="l" defTabSz="685766"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9.png"/></Relationships>
</file>

<file path=ppt/slides/_rels/slide11.xml.rels><?xml version="1.0" encoding="UTF-8" standalone="yes"?>
<Relationships xmlns="http://schemas.openxmlformats.org/package/2006/relationships"><Relationship Id="rId3" Type="http://schemas.openxmlformats.org/officeDocument/2006/relationships/image" Target="../media/image29.png"/><Relationship Id="rId4" Type="http://schemas.openxmlformats.org/officeDocument/2006/relationships/image" Target="../media/image47.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1" Type="http://schemas.openxmlformats.org/officeDocument/2006/relationships/image" Target="../media/image27.png"/><Relationship Id="rId12" Type="http://schemas.openxmlformats.org/officeDocument/2006/relationships/image" Target="../media/image28.png"/><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image" Target="../media/image19.png"/><Relationship Id="rId4" Type="http://schemas.openxmlformats.org/officeDocument/2006/relationships/image" Target="../media/image20.png"/><Relationship Id="rId5" Type="http://schemas.openxmlformats.org/officeDocument/2006/relationships/image" Target="../media/image21.png"/><Relationship Id="rId6" Type="http://schemas.openxmlformats.org/officeDocument/2006/relationships/image" Target="../media/image22.png"/><Relationship Id="rId7" Type="http://schemas.openxmlformats.org/officeDocument/2006/relationships/image" Target="../media/image23.png"/><Relationship Id="rId8" Type="http://schemas.openxmlformats.org/officeDocument/2006/relationships/image" Target="../media/image24.png"/><Relationship Id="rId9" Type="http://schemas.openxmlformats.org/officeDocument/2006/relationships/image" Target="../media/image25.png"/><Relationship Id="rId10" Type="http://schemas.openxmlformats.org/officeDocument/2006/relationships/image" Target="../media/image2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9.png"/></Relationships>
</file>

<file path=ppt/slides/_rels/slide4.xml.rels><?xml version="1.0" encoding="UTF-8" standalone="yes"?>
<Relationships xmlns="http://schemas.openxmlformats.org/package/2006/relationships"><Relationship Id="rId3" Type="http://schemas.openxmlformats.org/officeDocument/2006/relationships/image" Target="../media/image30.png"/><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 Id="rId7" Type="http://schemas.openxmlformats.org/officeDocument/2006/relationships/image" Target="../media/image34.png"/><Relationship Id="rId8" Type="http://schemas.openxmlformats.org/officeDocument/2006/relationships/image" Target="../media/image35.png"/><Relationship Id="rId9" Type="http://schemas.openxmlformats.org/officeDocument/2006/relationships/image" Target="../media/image36.png"/><Relationship Id="rId10" Type="http://schemas.openxmlformats.org/officeDocument/2006/relationships/image" Target="../media/image37.png"/><Relationship Id="rId11" Type="http://schemas.openxmlformats.org/officeDocument/2006/relationships/image" Target="../media/image38.png"/><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30.png"/><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 Id="rId7" Type="http://schemas.openxmlformats.org/officeDocument/2006/relationships/image" Target="../media/image34.png"/><Relationship Id="rId8" Type="http://schemas.openxmlformats.org/officeDocument/2006/relationships/image" Target="../media/image35.png"/><Relationship Id="rId9" Type="http://schemas.openxmlformats.org/officeDocument/2006/relationships/image" Target="../media/image36.png"/><Relationship Id="rId10" Type="http://schemas.openxmlformats.org/officeDocument/2006/relationships/image" Target="../media/image37.png"/><Relationship Id="rId11" Type="http://schemas.openxmlformats.org/officeDocument/2006/relationships/image" Target="../media/image38.png"/><Relationship Id="rId1" Type="http://schemas.openxmlformats.org/officeDocument/2006/relationships/slideLayout" Target="../slideLayouts/slideLayout1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1" Type="http://schemas.openxmlformats.org/officeDocument/2006/relationships/image" Target="../media/image38.png"/><Relationship Id="rId12" Type="http://schemas.openxmlformats.org/officeDocument/2006/relationships/image" Target="../media/image39.png"/><Relationship Id="rId13" Type="http://schemas.openxmlformats.org/officeDocument/2006/relationships/image" Target="../media/image40.png"/><Relationship Id="rId14" Type="http://schemas.openxmlformats.org/officeDocument/2006/relationships/image" Target="../media/image41.png"/><Relationship Id="rId1" Type="http://schemas.openxmlformats.org/officeDocument/2006/relationships/slideLayout" Target="../slideLayouts/slideLayout16.xml"/><Relationship Id="rId2" Type="http://schemas.openxmlformats.org/officeDocument/2006/relationships/notesSlide" Target="../notesSlides/notesSlide6.xml"/><Relationship Id="rId3" Type="http://schemas.openxmlformats.org/officeDocument/2006/relationships/image" Target="../media/image30.png"/><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 Id="rId7" Type="http://schemas.openxmlformats.org/officeDocument/2006/relationships/image" Target="../media/image34.png"/><Relationship Id="rId8" Type="http://schemas.openxmlformats.org/officeDocument/2006/relationships/image" Target="../media/image35.png"/><Relationship Id="rId9" Type="http://schemas.openxmlformats.org/officeDocument/2006/relationships/image" Target="../media/image36.png"/><Relationship Id="rId10" Type="http://schemas.openxmlformats.org/officeDocument/2006/relationships/image" Target="../media/image37.png"/></Relationships>
</file>

<file path=ppt/slides/_rels/slide7.xml.rels><?xml version="1.0" encoding="UTF-8" standalone="yes"?>
<Relationships xmlns="http://schemas.openxmlformats.org/package/2006/relationships"><Relationship Id="rId11" Type="http://schemas.openxmlformats.org/officeDocument/2006/relationships/image" Target="../media/image38.png"/><Relationship Id="rId12" Type="http://schemas.openxmlformats.org/officeDocument/2006/relationships/image" Target="../media/image42.png"/><Relationship Id="rId13" Type="http://schemas.openxmlformats.org/officeDocument/2006/relationships/image" Target="../media/image43.png"/><Relationship Id="rId14" Type="http://schemas.openxmlformats.org/officeDocument/2006/relationships/image" Target="../media/image44.png"/><Relationship Id="rId15" Type="http://schemas.openxmlformats.org/officeDocument/2006/relationships/image" Target="../media/image39.png"/><Relationship Id="rId16" Type="http://schemas.openxmlformats.org/officeDocument/2006/relationships/image" Target="../media/image45.png"/><Relationship Id="rId17" Type="http://schemas.openxmlformats.org/officeDocument/2006/relationships/image" Target="../media/image46.png"/><Relationship Id="rId1" Type="http://schemas.openxmlformats.org/officeDocument/2006/relationships/slideLayout" Target="../slideLayouts/slideLayout17.xml"/><Relationship Id="rId2" Type="http://schemas.openxmlformats.org/officeDocument/2006/relationships/notesSlide" Target="../notesSlides/notesSlide7.xml"/><Relationship Id="rId3" Type="http://schemas.openxmlformats.org/officeDocument/2006/relationships/image" Target="../media/image30.png"/><Relationship Id="rId4" Type="http://schemas.openxmlformats.org/officeDocument/2006/relationships/image" Target="../media/image31.png"/><Relationship Id="rId5" Type="http://schemas.openxmlformats.org/officeDocument/2006/relationships/image" Target="../media/image32.png"/><Relationship Id="rId6" Type="http://schemas.openxmlformats.org/officeDocument/2006/relationships/image" Target="../media/image33.png"/><Relationship Id="rId7" Type="http://schemas.openxmlformats.org/officeDocument/2006/relationships/image" Target="../media/image34.png"/><Relationship Id="rId8" Type="http://schemas.openxmlformats.org/officeDocument/2006/relationships/image" Target="../media/image35.png"/><Relationship Id="rId9" Type="http://schemas.openxmlformats.org/officeDocument/2006/relationships/image" Target="../media/image36.png"/><Relationship Id="rId10" Type="http://schemas.openxmlformats.org/officeDocument/2006/relationships/image" Target="../media/image3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Box 3"/>
          <p:cNvSpPr txBox="1">
            <a:spLocks noChangeArrowheads="1"/>
          </p:cNvSpPr>
          <p:nvPr/>
        </p:nvSpPr>
        <p:spPr bwMode="auto">
          <a:xfrm>
            <a:off x="-468560" y="4668055"/>
            <a:ext cx="4819695"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914400"/>
            <a:r>
              <a:rPr lang="en-GB" altLang="en-US" sz="1600" dirty="0">
                <a:solidFill>
                  <a:prstClr val="white">
                    <a:lumMod val="50000"/>
                  </a:prstClr>
                </a:solidFill>
                <a:latin typeface="Ebrima" pitchFamily="2" charset="0"/>
                <a:ea typeface="Ebrima" pitchFamily="2" charset="0"/>
                <a:cs typeface="Ebrima" pitchFamily="2" charset="0"/>
              </a:rPr>
              <a:t>www.theccc.org.uk    |     @</a:t>
            </a:r>
            <a:r>
              <a:rPr lang="en-GB" altLang="en-US" sz="1600" dirty="0" err="1">
                <a:solidFill>
                  <a:prstClr val="white">
                    <a:lumMod val="50000"/>
                  </a:prstClr>
                </a:solidFill>
                <a:latin typeface="Ebrima" pitchFamily="2" charset="0"/>
                <a:ea typeface="Ebrima" pitchFamily="2" charset="0"/>
                <a:cs typeface="Ebrima" pitchFamily="2" charset="0"/>
              </a:rPr>
              <a:t>theCCCuk</a:t>
            </a:r>
            <a:r>
              <a:rPr lang="en-GB" altLang="en-US" sz="1600" dirty="0">
                <a:solidFill>
                  <a:prstClr val="white">
                    <a:lumMod val="50000"/>
                  </a:prstClr>
                </a:solidFill>
                <a:latin typeface="Ebrima" pitchFamily="2" charset="0"/>
                <a:ea typeface="Ebrima" pitchFamily="2" charset="0"/>
                <a:cs typeface="Ebrima" pitchFamily="2" charset="0"/>
              </a:rPr>
              <a:t> </a:t>
            </a:r>
          </a:p>
        </p:txBody>
      </p:sp>
      <p:sp>
        <p:nvSpPr>
          <p:cNvPr id="7" name="TextBox 3"/>
          <p:cNvSpPr txBox="1">
            <a:spLocks noChangeArrowheads="1"/>
          </p:cNvSpPr>
          <p:nvPr/>
        </p:nvSpPr>
        <p:spPr bwMode="auto">
          <a:xfrm>
            <a:off x="5508104" y="4666139"/>
            <a:ext cx="4819695" cy="3385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914400"/>
            <a:r>
              <a:rPr lang="en-GB" altLang="en-US" sz="1600" dirty="0">
                <a:solidFill>
                  <a:prstClr val="white">
                    <a:lumMod val="50000"/>
                  </a:prstClr>
                </a:solidFill>
                <a:latin typeface="Ebrima" pitchFamily="2" charset="0"/>
                <a:ea typeface="Ebrima" pitchFamily="2" charset="0"/>
                <a:cs typeface="Ebrima" pitchFamily="2" charset="0"/>
              </a:rPr>
              <a:t>@Jenny_C_Hill</a:t>
            </a:r>
          </a:p>
        </p:txBody>
      </p:sp>
      <p:pic>
        <p:nvPicPr>
          <p:cNvPr id="3" name="Picture 2"/>
          <p:cNvPicPr>
            <a:picLocks noChangeAspect="1"/>
          </p:cNvPicPr>
          <p:nvPr/>
        </p:nvPicPr>
        <p:blipFill>
          <a:blip r:embed="rId3"/>
          <a:stretch>
            <a:fillRect/>
          </a:stretch>
        </p:blipFill>
        <p:spPr>
          <a:xfrm>
            <a:off x="971600" y="1300855"/>
            <a:ext cx="7773074" cy="3365284"/>
          </a:xfrm>
          <a:prstGeom prst="rect">
            <a:avLst/>
          </a:prstGeom>
        </p:spPr>
      </p:pic>
    </p:spTree>
    <p:extLst>
      <p:ext uri="{BB962C8B-B14F-4D97-AF65-F5344CB8AC3E}">
        <p14:creationId xmlns:p14="http://schemas.microsoft.com/office/powerpoint/2010/main" val="12369665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810" y="339502"/>
            <a:ext cx="7704189" cy="857250"/>
          </a:xfrm>
        </p:spPr>
        <p:txBody>
          <a:bodyPr>
            <a:noAutofit/>
          </a:bodyPr>
          <a:lstStyle/>
          <a:p>
            <a:pPr algn="l"/>
            <a:r>
              <a:rPr lang="en-GB" sz="3600" dirty="0"/>
              <a:t>Bioenergy is controversial – can we be confident in savings? No other impacts?</a:t>
            </a:r>
          </a:p>
        </p:txBody>
      </p:sp>
      <p:sp>
        <p:nvSpPr>
          <p:cNvPr id="3" name="Content Placeholder 2"/>
          <p:cNvSpPr>
            <a:spLocks noGrp="1"/>
          </p:cNvSpPr>
          <p:nvPr>
            <p:ph idx="1"/>
          </p:nvPr>
        </p:nvSpPr>
        <p:spPr>
          <a:xfrm>
            <a:off x="395536" y="1563638"/>
            <a:ext cx="8104507" cy="3030985"/>
          </a:xfrm>
        </p:spPr>
        <p:txBody>
          <a:bodyPr>
            <a:noAutofit/>
          </a:bodyPr>
          <a:lstStyle/>
          <a:p>
            <a:r>
              <a:rPr lang="en-GB" sz="2700" dirty="0"/>
              <a:t>Huge possible range in terms of the emissions – so it must be sustainable (e.g. waste-- or replanting if crop)</a:t>
            </a:r>
          </a:p>
          <a:p>
            <a:r>
              <a:rPr lang="en-GB" sz="2700" dirty="0"/>
              <a:t>Historical issues with driving up food prices – particularly where using crops to produce transport fuels</a:t>
            </a:r>
          </a:p>
          <a:p>
            <a:pPr marL="0" indent="0">
              <a:buNone/>
            </a:pPr>
            <a:endParaRPr lang="en-GB" sz="2700" dirty="0"/>
          </a:p>
          <a:p>
            <a:endParaRPr lang="en-GB" sz="2700" dirty="0"/>
          </a:p>
          <a:p>
            <a:endParaRPr lang="en-GB" sz="2700" dirty="0"/>
          </a:p>
          <a:p>
            <a:endParaRPr lang="en-GB" sz="2700" dirty="0"/>
          </a:p>
        </p:txBody>
      </p:sp>
      <p:pic>
        <p:nvPicPr>
          <p:cNvPr id="4" name="Picture 3"/>
          <p:cNvPicPr>
            <a:picLocks noChangeAspect="1"/>
          </p:cNvPicPr>
          <p:nvPr/>
        </p:nvPicPr>
        <p:blipFill>
          <a:blip r:embed="rId3"/>
          <a:stretch>
            <a:fillRect/>
          </a:stretch>
        </p:blipFill>
        <p:spPr>
          <a:xfrm>
            <a:off x="35538" y="147638"/>
            <a:ext cx="1404273" cy="973931"/>
          </a:xfrm>
          <a:prstGeom prst="rect">
            <a:avLst/>
          </a:prstGeom>
        </p:spPr>
      </p:pic>
      <p:sp>
        <p:nvSpPr>
          <p:cNvPr id="5" name="Rounded Rectangle 4"/>
          <p:cNvSpPr/>
          <p:nvPr/>
        </p:nvSpPr>
        <p:spPr>
          <a:xfrm>
            <a:off x="611560" y="4011910"/>
            <a:ext cx="7888483" cy="726729"/>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2400" b="1" dirty="0">
                <a:solidFill>
                  <a:prstClr val="black"/>
                </a:solidFill>
                <a:latin typeface="Calibri"/>
              </a:rPr>
              <a:t>You have to have the right sustainable practices and systems in place  - this may be easier with UK bioenergy</a:t>
            </a:r>
          </a:p>
        </p:txBody>
      </p:sp>
    </p:spTree>
    <p:extLst>
      <p:ext uri="{BB962C8B-B14F-4D97-AF65-F5344CB8AC3E}">
        <p14:creationId xmlns:p14="http://schemas.microsoft.com/office/powerpoint/2010/main" val="2362169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810" y="339502"/>
            <a:ext cx="7704189" cy="857250"/>
          </a:xfrm>
        </p:spPr>
        <p:txBody>
          <a:bodyPr>
            <a:noAutofit/>
          </a:bodyPr>
          <a:lstStyle/>
          <a:p>
            <a:pPr algn="l"/>
            <a:r>
              <a:rPr lang="en-GB" sz="3200" dirty="0"/>
              <a:t>Synthetic fuels could be used in parts of the energy system where it is hard to cut emissions – but they are expensive </a:t>
            </a:r>
          </a:p>
        </p:txBody>
      </p:sp>
      <p:pic>
        <p:nvPicPr>
          <p:cNvPr id="4" name="Picture 3"/>
          <p:cNvPicPr>
            <a:picLocks noChangeAspect="1"/>
          </p:cNvPicPr>
          <p:nvPr/>
        </p:nvPicPr>
        <p:blipFill>
          <a:blip r:embed="rId3"/>
          <a:stretch>
            <a:fillRect/>
          </a:stretch>
        </p:blipFill>
        <p:spPr>
          <a:xfrm>
            <a:off x="35538" y="147638"/>
            <a:ext cx="1404273" cy="973931"/>
          </a:xfrm>
          <a:prstGeom prst="rect">
            <a:avLst/>
          </a:prstGeom>
        </p:spPr>
      </p:pic>
      <p:sp>
        <p:nvSpPr>
          <p:cNvPr id="5" name="Rounded Rectangle 4"/>
          <p:cNvSpPr/>
          <p:nvPr/>
        </p:nvSpPr>
        <p:spPr>
          <a:xfrm>
            <a:off x="323528" y="4145043"/>
            <a:ext cx="8248523" cy="54835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2400" b="1" dirty="0">
                <a:solidFill>
                  <a:prstClr val="black"/>
                </a:solidFill>
                <a:latin typeface="Calibri"/>
              </a:rPr>
              <a:t>We will hear about these briefly in the Transport session.</a:t>
            </a:r>
          </a:p>
        </p:txBody>
      </p:sp>
      <p:sp>
        <p:nvSpPr>
          <p:cNvPr id="6" name="Rounded Rectangle 5"/>
          <p:cNvSpPr/>
          <p:nvPr/>
        </p:nvSpPr>
        <p:spPr>
          <a:xfrm>
            <a:off x="2170229" y="2139702"/>
            <a:ext cx="1440160"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dirty="0">
                <a:solidFill>
                  <a:prstClr val="white"/>
                </a:solidFill>
                <a:latin typeface="Calibri"/>
              </a:rPr>
              <a:t>CO2 (e.g. from direct air capture)</a:t>
            </a:r>
          </a:p>
        </p:txBody>
      </p:sp>
      <p:sp>
        <p:nvSpPr>
          <p:cNvPr id="7" name="Rounded Rectangle 6"/>
          <p:cNvSpPr/>
          <p:nvPr/>
        </p:nvSpPr>
        <p:spPr>
          <a:xfrm>
            <a:off x="251520" y="2220403"/>
            <a:ext cx="1296144" cy="9361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dirty="0">
                <a:solidFill>
                  <a:prstClr val="white"/>
                </a:solidFill>
                <a:latin typeface="Calibri"/>
              </a:rPr>
              <a:t>Hydrogen</a:t>
            </a:r>
          </a:p>
        </p:txBody>
      </p:sp>
      <p:sp>
        <p:nvSpPr>
          <p:cNvPr id="9" name="TextBox 8"/>
          <p:cNvSpPr txBox="1"/>
          <p:nvPr/>
        </p:nvSpPr>
        <p:spPr>
          <a:xfrm>
            <a:off x="1702019" y="2464102"/>
            <a:ext cx="576064" cy="369332"/>
          </a:xfrm>
          <a:prstGeom prst="rect">
            <a:avLst/>
          </a:prstGeom>
          <a:noFill/>
        </p:spPr>
        <p:txBody>
          <a:bodyPr wrap="square" rtlCol="0">
            <a:spAutoFit/>
          </a:bodyPr>
          <a:lstStyle/>
          <a:p>
            <a:pPr defTabSz="914400"/>
            <a:r>
              <a:rPr lang="en-GB" dirty="0">
                <a:solidFill>
                  <a:prstClr val="black"/>
                </a:solidFill>
                <a:latin typeface="Calibri"/>
              </a:rPr>
              <a:t>+</a:t>
            </a:r>
          </a:p>
        </p:txBody>
      </p:sp>
      <p:sp>
        <p:nvSpPr>
          <p:cNvPr id="10" name="TextBox 9"/>
          <p:cNvSpPr txBox="1"/>
          <p:nvPr/>
        </p:nvSpPr>
        <p:spPr>
          <a:xfrm>
            <a:off x="3781515" y="2455703"/>
            <a:ext cx="576064" cy="369332"/>
          </a:xfrm>
          <a:prstGeom prst="rect">
            <a:avLst/>
          </a:prstGeom>
          <a:noFill/>
        </p:spPr>
        <p:txBody>
          <a:bodyPr wrap="square" rtlCol="0">
            <a:spAutoFit/>
          </a:bodyPr>
          <a:lstStyle/>
          <a:p>
            <a:pPr defTabSz="914400"/>
            <a:r>
              <a:rPr lang="en-GB" dirty="0">
                <a:solidFill>
                  <a:prstClr val="black"/>
                </a:solidFill>
                <a:latin typeface="Calibri"/>
              </a:rPr>
              <a:t>=</a:t>
            </a:r>
          </a:p>
        </p:txBody>
      </p:sp>
      <p:sp>
        <p:nvSpPr>
          <p:cNvPr id="11" name="Rounded Rectangle 10"/>
          <p:cNvSpPr/>
          <p:nvPr/>
        </p:nvSpPr>
        <p:spPr>
          <a:xfrm>
            <a:off x="4232954" y="2202845"/>
            <a:ext cx="1296144" cy="936104"/>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dirty="0">
                <a:solidFill>
                  <a:prstClr val="white"/>
                </a:solidFill>
                <a:latin typeface="Calibri"/>
              </a:rPr>
              <a:t>Synthetic fuels</a:t>
            </a:r>
          </a:p>
        </p:txBody>
      </p:sp>
      <p:pic>
        <p:nvPicPr>
          <p:cNvPr id="13" name="Picture 12"/>
          <p:cNvPicPr>
            <a:picLocks noChangeAspect="1"/>
          </p:cNvPicPr>
          <p:nvPr/>
        </p:nvPicPr>
        <p:blipFill>
          <a:blip r:embed="rId4"/>
          <a:stretch>
            <a:fillRect/>
          </a:stretch>
        </p:blipFill>
        <p:spPr>
          <a:xfrm>
            <a:off x="6505093" y="2082979"/>
            <a:ext cx="2638906" cy="1612665"/>
          </a:xfrm>
          <a:prstGeom prst="rect">
            <a:avLst/>
          </a:prstGeom>
        </p:spPr>
      </p:pic>
    </p:spTree>
    <p:extLst>
      <p:ext uri="{BB962C8B-B14F-4D97-AF65-F5344CB8AC3E}">
        <p14:creationId xmlns:p14="http://schemas.microsoft.com/office/powerpoint/2010/main" val="17643895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Box 3"/>
          <p:cNvSpPr txBox="1">
            <a:spLocks noChangeArrowheads="1"/>
          </p:cNvSpPr>
          <p:nvPr/>
        </p:nvSpPr>
        <p:spPr bwMode="auto">
          <a:xfrm>
            <a:off x="395536" y="2139702"/>
            <a:ext cx="7992888"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nchor="ct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914400"/>
            <a:r>
              <a:rPr lang="en-GB" altLang="en-US" sz="3200" dirty="0">
                <a:solidFill>
                  <a:srgbClr val="7E8082"/>
                </a:solidFill>
                <a:latin typeface="Ebrima" pitchFamily="2" charset="0"/>
                <a:ea typeface="Ebrima" pitchFamily="2" charset="0"/>
                <a:cs typeface="Ebrima" pitchFamily="2" charset="0"/>
              </a:rPr>
              <a:t>www.theccc.org.uk </a:t>
            </a:r>
            <a:r>
              <a:rPr lang="en-GB" altLang="en-US" sz="3600" dirty="0">
                <a:solidFill>
                  <a:srgbClr val="C1D82F"/>
                </a:solidFill>
                <a:latin typeface="Ebrima" pitchFamily="2" charset="0"/>
                <a:ea typeface="Ebrima" pitchFamily="2" charset="0"/>
                <a:cs typeface="Ebrima" pitchFamily="2" charset="0"/>
              </a:rPr>
              <a:t>|</a:t>
            </a:r>
            <a:r>
              <a:rPr lang="en-GB" altLang="en-US" sz="3600" dirty="0">
                <a:solidFill>
                  <a:prstClr val="black"/>
                </a:solidFill>
                <a:latin typeface="Ebrima" pitchFamily="2" charset="0"/>
                <a:ea typeface="Ebrima" pitchFamily="2" charset="0"/>
                <a:cs typeface="Ebrima" pitchFamily="2" charset="0"/>
              </a:rPr>
              <a:t>      </a:t>
            </a:r>
            <a:r>
              <a:rPr lang="en-GB" altLang="en-US" sz="3200" dirty="0">
                <a:solidFill>
                  <a:srgbClr val="7E8082"/>
                </a:solidFill>
                <a:latin typeface="Ebrima" pitchFamily="2" charset="0"/>
                <a:ea typeface="Ebrima" pitchFamily="2" charset="0"/>
                <a:cs typeface="Ebrima" pitchFamily="2" charset="0"/>
              </a:rPr>
              <a:t>@</a:t>
            </a:r>
            <a:r>
              <a:rPr lang="en-GB" altLang="en-US" sz="3200" dirty="0" err="1">
                <a:solidFill>
                  <a:srgbClr val="7E8082"/>
                </a:solidFill>
                <a:latin typeface="Ebrima" pitchFamily="2" charset="0"/>
                <a:ea typeface="Ebrima" pitchFamily="2" charset="0"/>
                <a:cs typeface="Ebrima" pitchFamily="2" charset="0"/>
              </a:rPr>
              <a:t>theCCCuk</a:t>
            </a:r>
            <a:r>
              <a:rPr lang="en-GB" altLang="en-US" sz="3200" dirty="0">
                <a:solidFill>
                  <a:srgbClr val="C0504D"/>
                </a:solidFill>
                <a:latin typeface="Ebrima" pitchFamily="2" charset="0"/>
                <a:ea typeface="Ebrima" pitchFamily="2" charset="0"/>
                <a:cs typeface="Ebrima" pitchFamily="2" charset="0"/>
              </a:rPr>
              <a:t> </a:t>
            </a:r>
          </a:p>
        </p:txBody>
      </p:sp>
      <p:sp>
        <p:nvSpPr>
          <p:cNvPr id="7" name="TextBox 3"/>
          <p:cNvSpPr txBox="1">
            <a:spLocks noChangeArrowheads="1"/>
          </p:cNvSpPr>
          <p:nvPr/>
        </p:nvSpPr>
        <p:spPr bwMode="auto">
          <a:xfrm>
            <a:off x="2153984" y="3723878"/>
            <a:ext cx="4819695" cy="5847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eaLnBrk="0" fontAlgn="base" hangingPunct="0">
              <a:spcBef>
                <a:spcPct val="0"/>
              </a:spcBef>
              <a:spcAft>
                <a:spcPct val="0"/>
              </a:spcAft>
              <a:defRPr>
                <a:solidFill>
                  <a:schemeClr val="tx1"/>
                </a:solidFill>
                <a:latin typeface="Calibri" pitchFamily="34" charset="0"/>
              </a:defRPr>
            </a:lvl6pPr>
            <a:lvl7pPr marL="2971800" indent="-228600" defTabSz="457200" eaLnBrk="0" fontAlgn="base" hangingPunct="0">
              <a:spcBef>
                <a:spcPct val="0"/>
              </a:spcBef>
              <a:spcAft>
                <a:spcPct val="0"/>
              </a:spcAft>
              <a:defRPr>
                <a:solidFill>
                  <a:schemeClr val="tx1"/>
                </a:solidFill>
                <a:latin typeface="Calibri" pitchFamily="34" charset="0"/>
              </a:defRPr>
            </a:lvl7pPr>
            <a:lvl8pPr marL="3429000" indent="-228600" defTabSz="457200" eaLnBrk="0" fontAlgn="base" hangingPunct="0">
              <a:spcBef>
                <a:spcPct val="0"/>
              </a:spcBef>
              <a:spcAft>
                <a:spcPct val="0"/>
              </a:spcAft>
              <a:defRPr>
                <a:solidFill>
                  <a:schemeClr val="tx1"/>
                </a:solidFill>
                <a:latin typeface="Calibri" pitchFamily="34" charset="0"/>
              </a:defRPr>
            </a:lvl8pPr>
            <a:lvl9pPr marL="3886200" indent="-228600" defTabSz="457200" eaLnBrk="0" fontAlgn="base" hangingPunct="0">
              <a:spcBef>
                <a:spcPct val="0"/>
              </a:spcBef>
              <a:spcAft>
                <a:spcPct val="0"/>
              </a:spcAft>
              <a:defRPr>
                <a:solidFill>
                  <a:schemeClr val="tx1"/>
                </a:solidFill>
                <a:latin typeface="Calibri" pitchFamily="34" charset="0"/>
              </a:defRPr>
            </a:lvl9pPr>
          </a:lstStyle>
          <a:p>
            <a:pPr algn="ctr" defTabSz="914400"/>
            <a:r>
              <a:rPr lang="en-GB" altLang="en-US" sz="3200" dirty="0">
                <a:solidFill>
                  <a:prstClr val="white">
                    <a:lumMod val="50000"/>
                  </a:prstClr>
                </a:solidFill>
                <a:latin typeface="Ebrima" pitchFamily="2" charset="0"/>
                <a:ea typeface="Ebrima" pitchFamily="2" charset="0"/>
                <a:cs typeface="Ebrima" pitchFamily="2" charset="0"/>
              </a:rPr>
              <a:t>@Jenny_C_Hill</a:t>
            </a:r>
          </a:p>
        </p:txBody>
      </p:sp>
    </p:spTree>
    <p:extLst>
      <p:ext uri="{BB962C8B-B14F-4D97-AF65-F5344CB8AC3E}">
        <p14:creationId xmlns:p14="http://schemas.microsoft.com/office/powerpoint/2010/main" val="3165485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600" dirty="0">
                <a:solidFill>
                  <a:schemeClr val="tx1"/>
                </a:solidFill>
                <a:latin typeface="+mj-lt"/>
                <a:ea typeface="+mj-ea"/>
                <a:cs typeface="+mj-cs"/>
              </a:rPr>
              <a:t>Quick recap - What is net zero</a:t>
            </a:r>
          </a:p>
        </p:txBody>
      </p:sp>
      <p:pic>
        <p:nvPicPr>
          <p:cNvPr id="15" name="Picture 14"/>
          <p:cNvPicPr>
            <a:picLocks noChangeAspect="1"/>
          </p:cNvPicPr>
          <p:nvPr/>
        </p:nvPicPr>
        <p:blipFill>
          <a:blip r:embed="rId3"/>
          <a:stretch>
            <a:fillRect/>
          </a:stretch>
        </p:blipFill>
        <p:spPr>
          <a:xfrm>
            <a:off x="1702074" y="2192541"/>
            <a:ext cx="2964061" cy="1910363"/>
          </a:xfrm>
          <a:prstGeom prst="rect">
            <a:avLst/>
          </a:prstGeom>
        </p:spPr>
      </p:pic>
      <p:sp>
        <p:nvSpPr>
          <p:cNvPr id="4" name="Text Placeholder 3"/>
          <p:cNvSpPr>
            <a:spLocks noGrp="1"/>
          </p:cNvSpPr>
          <p:nvPr>
            <p:ph type="body" sz="quarter" idx="15"/>
          </p:nvPr>
        </p:nvSpPr>
        <p:spPr/>
        <p:txBody>
          <a:bodyPr>
            <a:normAutofit lnSpcReduction="10000"/>
          </a:bodyPr>
          <a:lstStyle/>
          <a:p>
            <a:endParaRPr lang="en-GB"/>
          </a:p>
        </p:txBody>
      </p:sp>
      <p:sp>
        <p:nvSpPr>
          <p:cNvPr id="5" name="Slide Number Placeholder 4"/>
          <p:cNvSpPr>
            <a:spLocks noGrp="1"/>
          </p:cNvSpPr>
          <p:nvPr>
            <p:ph type="sldNum" sz="quarter" idx="16"/>
          </p:nvPr>
        </p:nvSpPr>
        <p:spPr/>
        <p:txBody>
          <a:bodyPr/>
          <a:lstStyle/>
          <a:p>
            <a:pPr>
              <a:defRPr/>
            </a:pPr>
            <a:fld id="{58B38603-38FB-4B93-9473-5C5BF89DEF9D}" type="slidenum">
              <a:rPr smtClean="0">
                <a:solidFill>
                  <a:srgbClr val="C0504D"/>
                </a:solidFill>
              </a:rPr>
              <a:pPr>
                <a:defRPr/>
              </a:pPr>
              <a:t>2</a:t>
            </a:fld>
            <a:endParaRPr dirty="0">
              <a:solidFill>
                <a:srgbClr val="C0504D"/>
              </a:solidFill>
            </a:endParaRPr>
          </a:p>
        </p:txBody>
      </p:sp>
      <p:sp>
        <p:nvSpPr>
          <p:cNvPr id="6" name="Right Arrow 5"/>
          <p:cNvSpPr/>
          <p:nvPr/>
        </p:nvSpPr>
        <p:spPr>
          <a:xfrm rot="16200000">
            <a:off x="2802121" y="1256675"/>
            <a:ext cx="680181" cy="594066"/>
          </a:xfrm>
          <a:prstGeom prst="righ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0149" y="4272278"/>
            <a:ext cx="323850" cy="32385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8" name="Picture 7"/>
          <p:cNvPicPr>
            <a:picLocks noChangeAspect="1"/>
          </p:cNvPicPr>
          <p:nvPr/>
        </p:nvPicPr>
        <p:blipFill>
          <a:blip r:embed="rId5"/>
          <a:stretch>
            <a:fillRect/>
          </a:stretch>
        </p:blipFill>
        <p:spPr>
          <a:xfrm>
            <a:off x="3999492" y="4246021"/>
            <a:ext cx="348640" cy="303942"/>
          </a:xfrm>
          <a:prstGeom prst="rect">
            <a:avLst/>
          </a:prstGeom>
        </p:spPr>
      </p:pic>
      <p:pic>
        <p:nvPicPr>
          <p:cNvPr id="9" name="Picture 8"/>
          <p:cNvPicPr>
            <a:picLocks noChangeAspect="1"/>
          </p:cNvPicPr>
          <p:nvPr/>
        </p:nvPicPr>
        <p:blipFill>
          <a:blip r:embed="rId6"/>
          <a:stretch>
            <a:fillRect/>
          </a:stretch>
        </p:blipFill>
        <p:spPr>
          <a:xfrm>
            <a:off x="2045626" y="4277392"/>
            <a:ext cx="478631" cy="328613"/>
          </a:xfrm>
          <a:prstGeom prst="rect">
            <a:avLst/>
          </a:prstGeom>
        </p:spPr>
      </p:pic>
      <p:pic>
        <p:nvPicPr>
          <p:cNvPr id="10" name="Picture 9"/>
          <p:cNvPicPr>
            <a:picLocks noChangeAspect="1"/>
          </p:cNvPicPr>
          <p:nvPr/>
        </p:nvPicPr>
        <p:blipFill>
          <a:blip r:embed="rId7"/>
          <a:stretch>
            <a:fillRect/>
          </a:stretch>
        </p:blipFill>
        <p:spPr>
          <a:xfrm>
            <a:off x="985702" y="3711025"/>
            <a:ext cx="435023" cy="408922"/>
          </a:xfrm>
          <a:prstGeom prst="rect">
            <a:avLst/>
          </a:prstGeom>
        </p:spPr>
      </p:pic>
      <p:pic>
        <p:nvPicPr>
          <p:cNvPr id="11" name="Picture 10"/>
          <p:cNvPicPr>
            <a:picLocks noChangeAspect="1"/>
          </p:cNvPicPr>
          <p:nvPr/>
        </p:nvPicPr>
        <p:blipFill>
          <a:blip r:embed="rId8"/>
          <a:stretch>
            <a:fillRect/>
          </a:stretch>
        </p:blipFill>
        <p:spPr>
          <a:xfrm>
            <a:off x="2787533" y="4323865"/>
            <a:ext cx="354679" cy="300113"/>
          </a:xfrm>
          <a:prstGeom prst="rect">
            <a:avLst/>
          </a:prstGeom>
        </p:spPr>
      </p:pic>
      <p:pic>
        <p:nvPicPr>
          <p:cNvPr id="12" name="Picture 11"/>
          <p:cNvPicPr>
            <a:picLocks noChangeAspect="1"/>
          </p:cNvPicPr>
          <p:nvPr/>
        </p:nvPicPr>
        <p:blipFill>
          <a:blip r:embed="rId9"/>
          <a:stretch>
            <a:fillRect/>
          </a:stretch>
        </p:blipFill>
        <p:spPr>
          <a:xfrm>
            <a:off x="3383868" y="4282882"/>
            <a:ext cx="364729" cy="312625"/>
          </a:xfrm>
          <a:prstGeom prst="rect">
            <a:avLst/>
          </a:prstGeom>
        </p:spPr>
      </p:pic>
      <p:pic>
        <p:nvPicPr>
          <p:cNvPr id="13"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5701" y="3102688"/>
            <a:ext cx="365877" cy="40892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pic>
      <p:pic>
        <p:nvPicPr>
          <p:cNvPr id="14" name="Picture 13"/>
          <p:cNvPicPr>
            <a:picLocks noChangeAspect="1"/>
          </p:cNvPicPr>
          <p:nvPr/>
        </p:nvPicPr>
        <p:blipFill>
          <a:blip r:embed="rId11"/>
          <a:stretch>
            <a:fillRect/>
          </a:stretch>
        </p:blipFill>
        <p:spPr>
          <a:xfrm>
            <a:off x="985701" y="2483526"/>
            <a:ext cx="432477" cy="368878"/>
          </a:xfrm>
          <a:prstGeom prst="rect">
            <a:avLst/>
          </a:prstGeom>
        </p:spPr>
      </p:pic>
      <p:pic>
        <p:nvPicPr>
          <p:cNvPr id="40" name="Picture 39"/>
          <p:cNvPicPr>
            <a:picLocks noChangeAspect="1"/>
          </p:cNvPicPr>
          <p:nvPr/>
        </p:nvPicPr>
        <p:blipFill>
          <a:blip r:embed="rId12"/>
          <a:stretch>
            <a:fillRect/>
          </a:stretch>
        </p:blipFill>
        <p:spPr>
          <a:xfrm>
            <a:off x="6308487" y="2407574"/>
            <a:ext cx="307382" cy="297467"/>
          </a:xfrm>
          <a:prstGeom prst="rect">
            <a:avLst/>
          </a:prstGeom>
        </p:spPr>
      </p:pic>
      <p:pic>
        <p:nvPicPr>
          <p:cNvPr id="41" name="Picture 40"/>
          <p:cNvPicPr>
            <a:picLocks noChangeAspect="1"/>
          </p:cNvPicPr>
          <p:nvPr/>
        </p:nvPicPr>
        <p:blipFill>
          <a:blip r:embed="rId12"/>
          <a:stretch>
            <a:fillRect/>
          </a:stretch>
        </p:blipFill>
        <p:spPr>
          <a:xfrm>
            <a:off x="6615869" y="2407574"/>
            <a:ext cx="307382" cy="297467"/>
          </a:xfrm>
          <a:prstGeom prst="rect">
            <a:avLst/>
          </a:prstGeom>
        </p:spPr>
      </p:pic>
      <p:pic>
        <p:nvPicPr>
          <p:cNvPr id="42" name="Picture 41"/>
          <p:cNvPicPr>
            <a:picLocks noChangeAspect="1"/>
          </p:cNvPicPr>
          <p:nvPr/>
        </p:nvPicPr>
        <p:blipFill>
          <a:blip r:embed="rId12"/>
          <a:stretch>
            <a:fillRect/>
          </a:stretch>
        </p:blipFill>
        <p:spPr>
          <a:xfrm>
            <a:off x="6322864" y="2696650"/>
            <a:ext cx="307382" cy="297467"/>
          </a:xfrm>
          <a:prstGeom prst="rect">
            <a:avLst/>
          </a:prstGeom>
        </p:spPr>
      </p:pic>
      <p:pic>
        <p:nvPicPr>
          <p:cNvPr id="43" name="Picture 42"/>
          <p:cNvPicPr>
            <a:picLocks noChangeAspect="1"/>
          </p:cNvPicPr>
          <p:nvPr/>
        </p:nvPicPr>
        <p:blipFill>
          <a:blip r:embed="rId12"/>
          <a:stretch>
            <a:fillRect/>
          </a:stretch>
        </p:blipFill>
        <p:spPr>
          <a:xfrm>
            <a:off x="6939905" y="2407574"/>
            <a:ext cx="307382" cy="297467"/>
          </a:xfrm>
          <a:prstGeom prst="rect">
            <a:avLst/>
          </a:prstGeom>
        </p:spPr>
      </p:pic>
      <p:pic>
        <p:nvPicPr>
          <p:cNvPr id="44" name="Picture 43"/>
          <p:cNvPicPr>
            <a:picLocks noChangeAspect="1"/>
          </p:cNvPicPr>
          <p:nvPr/>
        </p:nvPicPr>
        <p:blipFill>
          <a:blip r:embed="rId12"/>
          <a:stretch>
            <a:fillRect/>
          </a:stretch>
        </p:blipFill>
        <p:spPr>
          <a:xfrm>
            <a:off x="6630245" y="2701534"/>
            <a:ext cx="307382" cy="297467"/>
          </a:xfrm>
          <a:prstGeom prst="rect">
            <a:avLst/>
          </a:prstGeom>
        </p:spPr>
      </p:pic>
      <p:pic>
        <p:nvPicPr>
          <p:cNvPr id="45" name="Picture 44"/>
          <p:cNvPicPr>
            <a:picLocks noChangeAspect="1"/>
          </p:cNvPicPr>
          <p:nvPr/>
        </p:nvPicPr>
        <p:blipFill>
          <a:blip r:embed="rId12"/>
          <a:stretch>
            <a:fillRect/>
          </a:stretch>
        </p:blipFill>
        <p:spPr>
          <a:xfrm>
            <a:off x="6940949" y="2711360"/>
            <a:ext cx="307382" cy="297467"/>
          </a:xfrm>
          <a:prstGeom prst="rect">
            <a:avLst/>
          </a:prstGeom>
        </p:spPr>
      </p:pic>
      <p:pic>
        <p:nvPicPr>
          <p:cNvPr id="46" name="Picture 45"/>
          <p:cNvPicPr>
            <a:picLocks noChangeAspect="1"/>
          </p:cNvPicPr>
          <p:nvPr/>
        </p:nvPicPr>
        <p:blipFill>
          <a:blip r:embed="rId12"/>
          <a:stretch>
            <a:fillRect/>
          </a:stretch>
        </p:blipFill>
        <p:spPr>
          <a:xfrm>
            <a:off x="7246499" y="2702107"/>
            <a:ext cx="307382" cy="297467"/>
          </a:xfrm>
          <a:prstGeom prst="rect">
            <a:avLst/>
          </a:prstGeom>
        </p:spPr>
      </p:pic>
      <p:pic>
        <p:nvPicPr>
          <p:cNvPr id="47" name="Picture 46"/>
          <p:cNvPicPr>
            <a:picLocks noChangeAspect="1"/>
          </p:cNvPicPr>
          <p:nvPr/>
        </p:nvPicPr>
        <p:blipFill>
          <a:blip r:embed="rId12"/>
          <a:stretch>
            <a:fillRect/>
          </a:stretch>
        </p:blipFill>
        <p:spPr>
          <a:xfrm>
            <a:off x="7246499" y="2407574"/>
            <a:ext cx="307382" cy="297467"/>
          </a:xfrm>
          <a:prstGeom prst="rect">
            <a:avLst/>
          </a:prstGeom>
        </p:spPr>
      </p:pic>
      <p:pic>
        <p:nvPicPr>
          <p:cNvPr id="48" name="Picture 47"/>
          <p:cNvPicPr>
            <a:picLocks noChangeAspect="1"/>
          </p:cNvPicPr>
          <p:nvPr/>
        </p:nvPicPr>
        <p:blipFill>
          <a:blip r:embed="rId12"/>
          <a:stretch>
            <a:fillRect/>
          </a:stretch>
        </p:blipFill>
        <p:spPr>
          <a:xfrm>
            <a:off x="6021803" y="2696650"/>
            <a:ext cx="307382" cy="297467"/>
          </a:xfrm>
          <a:prstGeom prst="rect">
            <a:avLst/>
          </a:prstGeom>
        </p:spPr>
      </p:pic>
      <p:pic>
        <p:nvPicPr>
          <p:cNvPr id="49" name="Picture 48"/>
          <p:cNvPicPr>
            <a:picLocks noChangeAspect="1"/>
          </p:cNvPicPr>
          <p:nvPr/>
        </p:nvPicPr>
        <p:blipFill>
          <a:blip r:embed="rId12"/>
          <a:stretch>
            <a:fillRect/>
          </a:stretch>
        </p:blipFill>
        <p:spPr>
          <a:xfrm>
            <a:off x="6012160" y="2404067"/>
            <a:ext cx="307382" cy="297467"/>
          </a:xfrm>
          <a:prstGeom prst="rect">
            <a:avLst/>
          </a:prstGeom>
        </p:spPr>
      </p:pic>
      <p:pic>
        <p:nvPicPr>
          <p:cNvPr id="50" name="Picture 49"/>
          <p:cNvPicPr>
            <a:picLocks noChangeAspect="1"/>
          </p:cNvPicPr>
          <p:nvPr/>
        </p:nvPicPr>
        <p:blipFill>
          <a:blip r:embed="rId12"/>
          <a:stretch>
            <a:fillRect/>
          </a:stretch>
        </p:blipFill>
        <p:spPr>
          <a:xfrm>
            <a:off x="6939905" y="3001640"/>
            <a:ext cx="307382" cy="297467"/>
          </a:xfrm>
          <a:prstGeom prst="rect">
            <a:avLst/>
          </a:prstGeom>
        </p:spPr>
      </p:pic>
      <p:pic>
        <p:nvPicPr>
          <p:cNvPr id="51" name="Picture 50"/>
          <p:cNvPicPr>
            <a:picLocks noChangeAspect="1"/>
          </p:cNvPicPr>
          <p:nvPr/>
        </p:nvPicPr>
        <p:blipFill>
          <a:blip r:embed="rId12"/>
          <a:stretch>
            <a:fillRect/>
          </a:stretch>
        </p:blipFill>
        <p:spPr>
          <a:xfrm>
            <a:off x="6635386" y="3003884"/>
            <a:ext cx="307382" cy="297467"/>
          </a:xfrm>
          <a:prstGeom prst="rect">
            <a:avLst/>
          </a:prstGeom>
        </p:spPr>
      </p:pic>
      <p:pic>
        <p:nvPicPr>
          <p:cNvPr id="52" name="Picture 51"/>
          <p:cNvPicPr>
            <a:picLocks noChangeAspect="1"/>
          </p:cNvPicPr>
          <p:nvPr/>
        </p:nvPicPr>
        <p:blipFill>
          <a:blip r:embed="rId12"/>
          <a:stretch>
            <a:fillRect/>
          </a:stretch>
        </p:blipFill>
        <p:spPr>
          <a:xfrm>
            <a:off x="6308487" y="2988405"/>
            <a:ext cx="307382" cy="297467"/>
          </a:xfrm>
          <a:prstGeom prst="rect">
            <a:avLst/>
          </a:prstGeom>
        </p:spPr>
      </p:pic>
      <p:pic>
        <p:nvPicPr>
          <p:cNvPr id="53" name="Picture 52"/>
          <p:cNvPicPr>
            <a:picLocks noChangeAspect="1"/>
          </p:cNvPicPr>
          <p:nvPr/>
        </p:nvPicPr>
        <p:blipFill>
          <a:blip r:embed="rId12"/>
          <a:stretch>
            <a:fillRect/>
          </a:stretch>
        </p:blipFill>
        <p:spPr>
          <a:xfrm>
            <a:off x="6021803" y="3008827"/>
            <a:ext cx="307382" cy="297467"/>
          </a:xfrm>
          <a:prstGeom prst="rect">
            <a:avLst/>
          </a:prstGeom>
        </p:spPr>
      </p:pic>
      <p:pic>
        <p:nvPicPr>
          <p:cNvPr id="54" name="Picture 53"/>
          <p:cNvPicPr>
            <a:picLocks noChangeAspect="1"/>
          </p:cNvPicPr>
          <p:nvPr/>
        </p:nvPicPr>
        <p:blipFill>
          <a:blip r:embed="rId12"/>
          <a:stretch>
            <a:fillRect/>
          </a:stretch>
        </p:blipFill>
        <p:spPr>
          <a:xfrm>
            <a:off x="7239921" y="3026860"/>
            <a:ext cx="307382" cy="297467"/>
          </a:xfrm>
          <a:prstGeom prst="rect">
            <a:avLst/>
          </a:prstGeom>
        </p:spPr>
      </p:pic>
      <p:pic>
        <p:nvPicPr>
          <p:cNvPr id="55" name="Picture 54"/>
          <p:cNvPicPr>
            <a:picLocks noChangeAspect="1"/>
          </p:cNvPicPr>
          <p:nvPr/>
        </p:nvPicPr>
        <p:blipFill>
          <a:blip r:embed="rId12"/>
          <a:stretch>
            <a:fillRect/>
          </a:stretch>
        </p:blipFill>
        <p:spPr>
          <a:xfrm>
            <a:off x="6308487" y="3329183"/>
            <a:ext cx="307382" cy="297467"/>
          </a:xfrm>
          <a:prstGeom prst="rect">
            <a:avLst/>
          </a:prstGeom>
        </p:spPr>
      </p:pic>
      <p:pic>
        <p:nvPicPr>
          <p:cNvPr id="56" name="Picture 55"/>
          <p:cNvPicPr>
            <a:picLocks noChangeAspect="1"/>
          </p:cNvPicPr>
          <p:nvPr/>
        </p:nvPicPr>
        <p:blipFill>
          <a:blip r:embed="rId12"/>
          <a:stretch>
            <a:fillRect/>
          </a:stretch>
        </p:blipFill>
        <p:spPr>
          <a:xfrm>
            <a:off x="6615869" y="3329183"/>
            <a:ext cx="307382" cy="297467"/>
          </a:xfrm>
          <a:prstGeom prst="rect">
            <a:avLst/>
          </a:prstGeom>
        </p:spPr>
      </p:pic>
      <p:pic>
        <p:nvPicPr>
          <p:cNvPr id="57" name="Picture 56"/>
          <p:cNvPicPr>
            <a:picLocks noChangeAspect="1"/>
          </p:cNvPicPr>
          <p:nvPr/>
        </p:nvPicPr>
        <p:blipFill>
          <a:blip r:embed="rId12"/>
          <a:stretch>
            <a:fillRect/>
          </a:stretch>
        </p:blipFill>
        <p:spPr>
          <a:xfrm>
            <a:off x="6322864" y="3618259"/>
            <a:ext cx="307382" cy="297467"/>
          </a:xfrm>
          <a:prstGeom prst="rect">
            <a:avLst/>
          </a:prstGeom>
        </p:spPr>
      </p:pic>
      <p:pic>
        <p:nvPicPr>
          <p:cNvPr id="58" name="Picture 57"/>
          <p:cNvPicPr>
            <a:picLocks noChangeAspect="1"/>
          </p:cNvPicPr>
          <p:nvPr/>
        </p:nvPicPr>
        <p:blipFill>
          <a:blip r:embed="rId12"/>
          <a:stretch>
            <a:fillRect/>
          </a:stretch>
        </p:blipFill>
        <p:spPr>
          <a:xfrm>
            <a:off x="6939905" y="3329183"/>
            <a:ext cx="307382" cy="297467"/>
          </a:xfrm>
          <a:prstGeom prst="rect">
            <a:avLst/>
          </a:prstGeom>
        </p:spPr>
      </p:pic>
      <p:pic>
        <p:nvPicPr>
          <p:cNvPr id="59" name="Picture 58"/>
          <p:cNvPicPr>
            <a:picLocks noChangeAspect="1"/>
          </p:cNvPicPr>
          <p:nvPr/>
        </p:nvPicPr>
        <p:blipFill>
          <a:blip r:embed="rId12"/>
          <a:stretch>
            <a:fillRect/>
          </a:stretch>
        </p:blipFill>
        <p:spPr>
          <a:xfrm>
            <a:off x="6630245" y="3623143"/>
            <a:ext cx="307382" cy="297467"/>
          </a:xfrm>
          <a:prstGeom prst="rect">
            <a:avLst/>
          </a:prstGeom>
        </p:spPr>
      </p:pic>
      <p:pic>
        <p:nvPicPr>
          <p:cNvPr id="60" name="Picture 59"/>
          <p:cNvPicPr>
            <a:picLocks noChangeAspect="1"/>
          </p:cNvPicPr>
          <p:nvPr/>
        </p:nvPicPr>
        <p:blipFill>
          <a:blip r:embed="rId12"/>
          <a:stretch>
            <a:fillRect/>
          </a:stretch>
        </p:blipFill>
        <p:spPr>
          <a:xfrm>
            <a:off x="6940949" y="3632969"/>
            <a:ext cx="307382" cy="297467"/>
          </a:xfrm>
          <a:prstGeom prst="rect">
            <a:avLst/>
          </a:prstGeom>
        </p:spPr>
      </p:pic>
      <p:pic>
        <p:nvPicPr>
          <p:cNvPr id="61" name="Picture 60"/>
          <p:cNvPicPr>
            <a:picLocks noChangeAspect="1"/>
          </p:cNvPicPr>
          <p:nvPr/>
        </p:nvPicPr>
        <p:blipFill>
          <a:blip r:embed="rId12"/>
          <a:stretch>
            <a:fillRect/>
          </a:stretch>
        </p:blipFill>
        <p:spPr>
          <a:xfrm>
            <a:off x="7246499" y="3623716"/>
            <a:ext cx="307382" cy="297467"/>
          </a:xfrm>
          <a:prstGeom prst="rect">
            <a:avLst/>
          </a:prstGeom>
        </p:spPr>
      </p:pic>
      <p:pic>
        <p:nvPicPr>
          <p:cNvPr id="62" name="Picture 61"/>
          <p:cNvPicPr>
            <a:picLocks noChangeAspect="1"/>
          </p:cNvPicPr>
          <p:nvPr/>
        </p:nvPicPr>
        <p:blipFill>
          <a:blip r:embed="rId12"/>
          <a:stretch>
            <a:fillRect/>
          </a:stretch>
        </p:blipFill>
        <p:spPr>
          <a:xfrm>
            <a:off x="7246499" y="3329183"/>
            <a:ext cx="307382" cy="297467"/>
          </a:xfrm>
          <a:prstGeom prst="rect">
            <a:avLst/>
          </a:prstGeom>
        </p:spPr>
      </p:pic>
      <p:pic>
        <p:nvPicPr>
          <p:cNvPr id="63" name="Picture 62"/>
          <p:cNvPicPr>
            <a:picLocks noChangeAspect="1"/>
          </p:cNvPicPr>
          <p:nvPr/>
        </p:nvPicPr>
        <p:blipFill>
          <a:blip r:embed="rId12"/>
          <a:stretch>
            <a:fillRect/>
          </a:stretch>
        </p:blipFill>
        <p:spPr>
          <a:xfrm>
            <a:off x="6021803" y="3618259"/>
            <a:ext cx="307382" cy="297467"/>
          </a:xfrm>
          <a:prstGeom prst="rect">
            <a:avLst/>
          </a:prstGeom>
        </p:spPr>
      </p:pic>
      <p:pic>
        <p:nvPicPr>
          <p:cNvPr id="64" name="Picture 63"/>
          <p:cNvPicPr>
            <a:picLocks noChangeAspect="1"/>
          </p:cNvPicPr>
          <p:nvPr/>
        </p:nvPicPr>
        <p:blipFill>
          <a:blip r:embed="rId12"/>
          <a:stretch>
            <a:fillRect/>
          </a:stretch>
        </p:blipFill>
        <p:spPr>
          <a:xfrm>
            <a:off x="6012160" y="3325676"/>
            <a:ext cx="307382" cy="297467"/>
          </a:xfrm>
          <a:prstGeom prst="rect">
            <a:avLst/>
          </a:prstGeom>
        </p:spPr>
      </p:pic>
      <p:pic>
        <p:nvPicPr>
          <p:cNvPr id="65" name="Picture 64"/>
          <p:cNvPicPr>
            <a:picLocks noChangeAspect="1"/>
          </p:cNvPicPr>
          <p:nvPr/>
        </p:nvPicPr>
        <p:blipFill>
          <a:blip r:embed="rId12"/>
          <a:stretch>
            <a:fillRect/>
          </a:stretch>
        </p:blipFill>
        <p:spPr>
          <a:xfrm>
            <a:off x="6939905" y="3923249"/>
            <a:ext cx="307382" cy="297467"/>
          </a:xfrm>
          <a:prstGeom prst="rect">
            <a:avLst/>
          </a:prstGeom>
        </p:spPr>
      </p:pic>
      <p:pic>
        <p:nvPicPr>
          <p:cNvPr id="66" name="Picture 65"/>
          <p:cNvPicPr>
            <a:picLocks noChangeAspect="1"/>
          </p:cNvPicPr>
          <p:nvPr/>
        </p:nvPicPr>
        <p:blipFill>
          <a:blip r:embed="rId12"/>
          <a:stretch>
            <a:fillRect/>
          </a:stretch>
        </p:blipFill>
        <p:spPr>
          <a:xfrm>
            <a:off x="6635386" y="3925493"/>
            <a:ext cx="307382" cy="297467"/>
          </a:xfrm>
          <a:prstGeom prst="rect">
            <a:avLst/>
          </a:prstGeom>
        </p:spPr>
      </p:pic>
      <p:pic>
        <p:nvPicPr>
          <p:cNvPr id="67" name="Picture 66"/>
          <p:cNvPicPr>
            <a:picLocks noChangeAspect="1"/>
          </p:cNvPicPr>
          <p:nvPr/>
        </p:nvPicPr>
        <p:blipFill>
          <a:blip r:embed="rId12"/>
          <a:stretch>
            <a:fillRect/>
          </a:stretch>
        </p:blipFill>
        <p:spPr>
          <a:xfrm>
            <a:off x="6324682" y="3927967"/>
            <a:ext cx="307382" cy="297467"/>
          </a:xfrm>
          <a:prstGeom prst="rect">
            <a:avLst/>
          </a:prstGeom>
        </p:spPr>
      </p:pic>
      <p:pic>
        <p:nvPicPr>
          <p:cNvPr id="68" name="Picture 67"/>
          <p:cNvPicPr>
            <a:picLocks noChangeAspect="1"/>
          </p:cNvPicPr>
          <p:nvPr/>
        </p:nvPicPr>
        <p:blipFill>
          <a:blip r:embed="rId12"/>
          <a:stretch>
            <a:fillRect/>
          </a:stretch>
        </p:blipFill>
        <p:spPr>
          <a:xfrm>
            <a:off x="6021803" y="3930436"/>
            <a:ext cx="307382" cy="297467"/>
          </a:xfrm>
          <a:prstGeom prst="rect">
            <a:avLst/>
          </a:prstGeom>
        </p:spPr>
      </p:pic>
      <p:pic>
        <p:nvPicPr>
          <p:cNvPr id="69" name="Picture 68"/>
          <p:cNvPicPr>
            <a:picLocks noChangeAspect="1"/>
          </p:cNvPicPr>
          <p:nvPr/>
        </p:nvPicPr>
        <p:blipFill>
          <a:blip r:embed="rId12"/>
          <a:stretch>
            <a:fillRect/>
          </a:stretch>
        </p:blipFill>
        <p:spPr>
          <a:xfrm>
            <a:off x="7239921" y="3948469"/>
            <a:ext cx="307382" cy="297467"/>
          </a:xfrm>
          <a:prstGeom prst="rect">
            <a:avLst/>
          </a:prstGeom>
        </p:spPr>
      </p:pic>
      <p:sp>
        <p:nvSpPr>
          <p:cNvPr id="70" name="Right Arrow 69"/>
          <p:cNvSpPr/>
          <p:nvPr/>
        </p:nvSpPr>
        <p:spPr>
          <a:xfrm rot="5400000">
            <a:off x="6717501" y="1319705"/>
            <a:ext cx="680181" cy="594066"/>
          </a:xfrm>
          <a:prstGeom prst="rightArrow">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71" name="Equal 70"/>
          <p:cNvSpPr/>
          <p:nvPr/>
        </p:nvSpPr>
        <p:spPr>
          <a:xfrm>
            <a:off x="4944204" y="1245133"/>
            <a:ext cx="702078" cy="61715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black"/>
              </a:solidFill>
              <a:latin typeface="Calibri"/>
            </a:endParaRPr>
          </a:p>
        </p:txBody>
      </p:sp>
      <p:sp>
        <p:nvSpPr>
          <p:cNvPr id="72" name="Rectangle 71"/>
          <p:cNvSpPr/>
          <p:nvPr/>
        </p:nvSpPr>
        <p:spPr>
          <a:xfrm>
            <a:off x="7975813" y="2756996"/>
            <a:ext cx="856823" cy="964629"/>
          </a:xfrm>
          <a:prstGeom prst="rect">
            <a:avLst/>
          </a:prstGeom>
          <a:noFill/>
          <a:ln w="38100">
            <a:solidFill>
              <a:schemeClr val="bg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1350" b="1" dirty="0">
                <a:solidFill>
                  <a:prstClr val="black">
                    <a:lumMod val="50000"/>
                    <a:lumOff val="50000"/>
                  </a:prstClr>
                </a:solidFill>
                <a:latin typeface="Calibri"/>
              </a:rPr>
              <a:t>C</a:t>
            </a:r>
            <a:r>
              <a:rPr lang="en-GB" sz="1350" dirty="0">
                <a:solidFill>
                  <a:prstClr val="black">
                    <a:lumMod val="50000"/>
                    <a:lumOff val="50000"/>
                  </a:prstClr>
                </a:solidFill>
                <a:latin typeface="Calibri"/>
              </a:rPr>
              <a:t>arbon </a:t>
            </a:r>
            <a:r>
              <a:rPr lang="en-GB" sz="1350" b="1" dirty="0">
                <a:solidFill>
                  <a:prstClr val="black">
                    <a:lumMod val="50000"/>
                    <a:lumOff val="50000"/>
                  </a:prstClr>
                </a:solidFill>
                <a:latin typeface="Calibri"/>
              </a:rPr>
              <a:t>C</a:t>
            </a:r>
            <a:r>
              <a:rPr lang="en-GB" sz="1350" dirty="0">
                <a:solidFill>
                  <a:prstClr val="black">
                    <a:lumMod val="50000"/>
                    <a:lumOff val="50000"/>
                  </a:prstClr>
                </a:solidFill>
                <a:latin typeface="Calibri"/>
              </a:rPr>
              <a:t>apture and </a:t>
            </a:r>
            <a:r>
              <a:rPr lang="en-GB" sz="1350" b="1" dirty="0">
                <a:solidFill>
                  <a:prstClr val="black">
                    <a:lumMod val="50000"/>
                    <a:lumOff val="50000"/>
                  </a:prstClr>
                </a:solidFill>
                <a:latin typeface="Calibri"/>
              </a:rPr>
              <a:t>S</a:t>
            </a:r>
            <a:r>
              <a:rPr lang="en-GB" sz="1350" dirty="0">
                <a:solidFill>
                  <a:prstClr val="black">
                    <a:lumMod val="50000"/>
                    <a:lumOff val="50000"/>
                  </a:prstClr>
                </a:solidFill>
                <a:latin typeface="Calibri"/>
              </a:rPr>
              <a:t>torage</a:t>
            </a:r>
          </a:p>
        </p:txBody>
      </p:sp>
    </p:spTree>
    <p:extLst>
      <p:ext uri="{BB962C8B-B14F-4D97-AF65-F5344CB8AC3E}">
        <p14:creationId xmlns:p14="http://schemas.microsoft.com/office/powerpoint/2010/main" val="405336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4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3"/>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4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9"/>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50"/>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1"/>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2"/>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53"/>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55"/>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56"/>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7"/>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8"/>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9"/>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60"/>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6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62"/>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63"/>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64"/>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65"/>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66"/>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67"/>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68"/>
                                        </p:tgtEl>
                                        <p:attrNameLst>
                                          <p:attrName>style.visibility</p:attrName>
                                        </p:attrNameLst>
                                      </p:cBhvr>
                                      <p:to>
                                        <p:strVal val="visible"/>
                                      </p:to>
                                    </p:set>
                                  </p:childTnLst>
                                </p:cTn>
                              </p:par>
                              <p:par>
                                <p:cTn id="87" presetID="1" presetClass="entr" presetSubtype="0" fill="hold" nodeType="withEffect">
                                  <p:stCondLst>
                                    <p:cond delay="0"/>
                                  </p:stCondLst>
                                  <p:childTnLst>
                                    <p:set>
                                      <p:cBhvr>
                                        <p:cTn id="88" dur="1" fill="hold">
                                          <p:stCondLst>
                                            <p:cond delay="0"/>
                                          </p:stCondLst>
                                        </p:cTn>
                                        <p:tgtEl>
                                          <p:spTgt spid="69"/>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 grpId="0" animBg="1"/>
      <p:bldP spid="71" grpId="0" animBg="1"/>
      <p:bldP spid="7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339502"/>
            <a:ext cx="7596336" cy="857250"/>
          </a:xfrm>
        </p:spPr>
        <p:txBody>
          <a:bodyPr>
            <a:noAutofit/>
          </a:bodyPr>
          <a:lstStyle/>
          <a:p>
            <a:pPr algn="l"/>
            <a:r>
              <a:rPr lang="en-GB" sz="4000" dirty="0"/>
              <a:t>Low-carbon alternative fuels (?)</a:t>
            </a:r>
          </a:p>
        </p:txBody>
      </p:sp>
      <p:sp>
        <p:nvSpPr>
          <p:cNvPr id="3" name="Content Placeholder 2"/>
          <p:cNvSpPr>
            <a:spLocks noGrp="1"/>
          </p:cNvSpPr>
          <p:nvPr>
            <p:ph idx="1"/>
          </p:nvPr>
        </p:nvSpPr>
        <p:spPr>
          <a:xfrm>
            <a:off x="1763688" y="1563638"/>
            <a:ext cx="8229600" cy="3030985"/>
          </a:xfrm>
        </p:spPr>
        <p:txBody>
          <a:bodyPr>
            <a:normAutofit/>
          </a:bodyPr>
          <a:lstStyle/>
          <a:p>
            <a:pPr marL="457200" indent="-457200">
              <a:buFont typeface="+mj-lt"/>
              <a:buAutoNum type="arabicPeriod"/>
            </a:pPr>
            <a:r>
              <a:rPr lang="en-GB" dirty="0"/>
              <a:t>Hydrogen</a:t>
            </a:r>
          </a:p>
          <a:p>
            <a:pPr marL="0" indent="0">
              <a:buNone/>
            </a:pPr>
            <a:endParaRPr lang="en-GB" dirty="0"/>
          </a:p>
          <a:p>
            <a:pPr marL="0" indent="0">
              <a:buNone/>
            </a:pPr>
            <a:r>
              <a:rPr lang="en-GB" dirty="0"/>
              <a:t>2. Bioenergy – energy from plants </a:t>
            </a:r>
          </a:p>
          <a:p>
            <a:pPr marL="0" indent="0">
              <a:buNone/>
            </a:pPr>
            <a:endParaRPr lang="en-GB" dirty="0"/>
          </a:p>
          <a:p>
            <a:pPr marL="0" indent="0">
              <a:buNone/>
            </a:pPr>
            <a:r>
              <a:rPr lang="en-GB" dirty="0"/>
              <a:t>3. Synthetic fuels</a:t>
            </a:r>
          </a:p>
        </p:txBody>
      </p:sp>
      <p:pic>
        <p:nvPicPr>
          <p:cNvPr id="4" name="Picture 3"/>
          <p:cNvPicPr>
            <a:picLocks noChangeAspect="1"/>
          </p:cNvPicPr>
          <p:nvPr/>
        </p:nvPicPr>
        <p:blipFill>
          <a:blip r:embed="rId3"/>
          <a:stretch>
            <a:fillRect/>
          </a:stretch>
        </p:blipFill>
        <p:spPr>
          <a:xfrm>
            <a:off x="18084" y="89298"/>
            <a:ext cx="1404273" cy="973931"/>
          </a:xfrm>
          <a:prstGeom prst="rect">
            <a:avLst/>
          </a:prstGeom>
        </p:spPr>
      </p:pic>
      <p:sp>
        <p:nvSpPr>
          <p:cNvPr id="7" name="Rounded Rectangle 6"/>
          <p:cNvSpPr/>
          <p:nvPr/>
        </p:nvSpPr>
        <p:spPr>
          <a:xfrm>
            <a:off x="107504" y="2143026"/>
            <a:ext cx="1547866" cy="1872208"/>
          </a:xfrm>
          <a:prstGeom prst="round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2000" b="1" dirty="0">
                <a:solidFill>
                  <a:prstClr val="black"/>
                </a:solidFill>
                <a:latin typeface="Calibri"/>
              </a:rPr>
              <a:t>Not necessarily low-carbon</a:t>
            </a:r>
          </a:p>
        </p:txBody>
      </p:sp>
    </p:spTree>
    <p:extLst>
      <p:ext uri="{BB962C8B-B14F-4D97-AF65-F5344CB8AC3E}">
        <p14:creationId xmlns:p14="http://schemas.microsoft.com/office/powerpoint/2010/main" val="179278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8404225" y="4851798"/>
            <a:ext cx="484188" cy="226219"/>
          </a:xfrm>
          <a:prstGeom prst="rect">
            <a:avLst/>
          </a:prstGeom>
        </p:spPr>
        <p:txBody>
          <a:bodyPr/>
          <a:lstStyle/>
          <a:p>
            <a:pPr>
              <a:defRPr/>
            </a:pPr>
            <a:fld id="{58B38603-38FB-4B93-9473-5C5BF89DEF9D}" type="slidenum">
              <a:rPr lang="en-GB" smtClean="0">
                <a:solidFill>
                  <a:prstClr val="black">
                    <a:tint val="75000"/>
                  </a:prstClr>
                </a:solidFill>
                <a:latin typeface="Calibri"/>
              </a:rPr>
              <a:pPr>
                <a:defRPr/>
              </a:pPr>
              <a:t>4</a:t>
            </a:fld>
            <a:endParaRPr lang="en-GB" dirty="0">
              <a:solidFill>
                <a:prstClr val="black">
                  <a:tint val="75000"/>
                </a:prstClr>
              </a:solidFill>
              <a:latin typeface="Calibri"/>
            </a:endParaRPr>
          </a:p>
        </p:txBody>
      </p:sp>
      <p:sp>
        <p:nvSpPr>
          <p:cNvPr id="42" name="TextBox 41"/>
          <p:cNvSpPr txBox="1"/>
          <p:nvPr/>
        </p:nvSpPr>
        <p:spPr>
          <a:xfrm>
            <a:off x="265175" y="960885"/>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3548633"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6617939"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Land use</a:t>
            </a:r>
          </a:p>
        </p:txBody>
      </p:sp>
      <p:sp>
        <p:nvSpPr>
          <p:cNvPr id="125" name="Title 5"/>
          <p:cNvSpPr>
            <a:spLocks noGrp="1"/>
          </p:cNvSpPr>
          <p:nvPr>
            <p:ph type="title"/>
          </p:nvPr>
        </p:nvSpPr>
        <p:spPr>
          <a:xfrm>
            <a:off x="1702074" y="150614"/>
            <a:ext cx="7186339" cy="693447"/>
          </a:xfrm>
          <a:effectLst/>
        </p:spPr>
        <p:txBody>
          <a:bodyPr/>
          <a:lstStyle/>
          <a:p>
            <a:r>
              <a:rPr lang="en-GB" dirty="0"/>
              <a:t>How UK net-zero could be achieved</a:t>
            </a:r>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5175" y="133118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453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89865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457266"/>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90262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450939"/>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896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650" y="1330251"/>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825" y="192316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4378" y="1922582"/>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404721"/>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886824"/>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291850" y="263644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781122" y="262173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788024" y="2625201"/>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284573" y="2624968"/>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5344981" y="2651403"/>
            <a:ext cx="486055" cy="270030"/>
          </a:xfrm>
          <a:prstGeom prst="rect">
            <a:avLst/>
          </a:prstGeom>
          <a:noFill/>
          <a:extLst>
            <a:ext uri="{909E8E84-426E-40dd-AFC4-6F175D3DCCD1}">
              <a14:hiddenFill xmlns=""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3556118" y="3165816"/>
            <a:ext cx="780689" cy="270031"/>
          </a:xfrm>
          <a:prstGeom prst="rect">
            <a:avLst/>
          </a:prstGeom>
          <a:noFill/>
          <a:extLst>
            <a:ext uri="{909E8E84-426E-40dd-AFC4-6F175D3DCCD1}">
              <a14:hiddenFill xmlns=""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4451421" y="3132356"/>
            <a:ext cx="405527" cy="318391"/>
          </a:xfrm>
          <a:prstGeom prst="rect">
            <a:avLst/>
          </a:prstGeom>
          <a:noFill/>
          <a:extLst>
            <a:ext uri="{909E8E84-426E-40dd-AFC4-6F175D3DCCD1}">
              <a14:hiddenFill xmlns=""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4971561" y="3128243"/>
            <a:ext cx="464536" cy="326706"/>
          </a:xfrm>
          <a:prstGeom prst="rect">
            <a:avLst/>
          </a:prstGeom>
          <a:noFill/>
          <a:extLst>
            <a:ext uri="{909E8E84-426E-40dd-AFC4-6F175D3DCCD1}">
              <a14:hiddenFill xmlns=""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556772"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067739"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22451"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153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5776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sp>
        <p:nvSpPr>
          <p:cNvPr id="33" name="Rectangle 32"/>
          <p:cNvSpPr/>
          <p:nvPr/>
        </p:nvSpPr>
        <p:spPr>
          <a:xfrm>
            <a:off x="548553" y="1265731"/>
            <a:ext cx="1183255" cy="1238729"/>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34" name="Straight Connector 33"/>
          <p:cNvCxnSpPr>
            <a:stCxn id="33" idx="3"/>
            <a:endCxn id="40" idx="1"/>
          </p:cNvCxnSpPr>
          <p:nvPr/>
        </p:nvCxnSpPr>
        <p:spPr>
          <a:xfrm>
            <a:off x="1731808" y="1885095"/>
            <a:ext cx="1775150" cy="25026"/>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635467" y="1887649"/>
            <a:ext cx="12081" cy="1926238"/>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2671272" y="2788042"/>
            <a:ext cx="539677" cy="2765"/>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631213" y="3322327"/>
            <a:ext cx="340013" cy="550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632617" y="3813888"/>
            <a:ext cx="228680"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210949" y="2592100"/>
            <a:ext cx="2661673" cy="397412"/>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0" name="Rectangle 39"/>
          <p:cNvSpPr/>
          <p:nvPr/>
        </p:nvSpPr>
        <p:spPr>
          <a:xfrm>
            <a:off x="3506957" y="1400596"/>
            <a:ext cx="2159757" cy="1019051"/>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1" name="Rectangle 40"/>
          <p:cNvSpPr/>
          <p:nvPr/>
        </p:nvSpPr>
        <p:spPr>
          <a:xfrm>
            <a:off x="3545887" y="3583924"/>
            <a:ext cx="481295" cy="4518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5" name="Rectangle 44"/>
          <p:cNvSpPr/>
          <p:nvPr/>
        </p:nvSpPr>
        <p:spPr>
          <a:xfrm>
            <a:off x="3571361" y="3072980"/>
            <a:ext cx="1350338" cy="451838"/>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Tree>
    <p:extLst>
      <p:ext uri="{BB962C8B-B14F-4D97-AF65-F5344CB8AC3E}">
        <p14:creationId xmlns:p14="http://schemas.microsoft.com/office/powerpoint/2010/main" val="2699197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8404225" y="4851798"/>
            <a:ext cx="484188" cy="226219"/>
          </a:xfrm>
          <a:prstGeom prst="rect">
            <a:avLst/>
          </a:prstGeom>
        </p:spPr>
        <p:txBody>
          <a:bodyPr/>
          <a:lstStyle/>
          <a:p>
            <a:pPr>
              <a:defRPr/>
            </a:pPr>
            <a:fld id="{58B38603-38FB-4B93-9473-5C5BF89DEF9D}" type="slidenum">
              <a:rPr lang="en-GB" smtClean="0">
                <a:solidFill>
                  <a:prstClr val="black">
                    <a:tint val="75000"/>
                  </a:prstClr>
                </a:solidFill>
                <a:latin typeface="Calibri"/>
              </a:rPr>
              <a:pPr>
                <a:defRPr/>
              </a:pPr>
              <a:t>5</a:t>
            </a:fld>
            <a:endParaRPr lang="en-GB" dirty="0">
              <a:solidFill>
                <a:prstClr val="black">
                  <a:tint val="75000"/>
                </a:prstClr>
              </a:solidFill>
              <a:latin typeface="Calibri"/>
            </a:endParaRPr>
          </a:p>
        </p:txBody>
      </p:sp>
      <p:sp>
        <p:nvSpPr>
          <p:cNvPr id="42" name="TextBox 41"/>
          <p:cNvSpPr txBox="1"/>
          <p:nvPr/>
        </p:nvSpPr>
        <p:spPr>
          <a:xfrm>
            <a:off x="265175" y="960885"/>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3548633"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6617939"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Land use</a:t>
            </a:r>
          </a:p>
        </p:txBody>
      </p:sp>
      <p:sp>
        <p:nvSpPr>
          <p:cNvPr id="125" name="Title 5"/>
          <p:cNvSpPr>
            <a:spLocks noGrp="1"/>
          </p:cNvSpPr>
          <p:nvPr>
            <p:ph type="title"/>
          </p:nvPr>
        </p:nvSpPr>
        <p:spPr>
          <a:xfrm>
            <a:off x="1702074" y="150614"/>
            <a:ext cx="7186339" cy="693447"/>
          </a:xfrm>
          <a:effectLst/>
        </p:spPr>
        <p:txBody>
          <a:bodyPr/>
          <a:lstStyle/>
          <a:p>
            <a:r>
              <a:rPr lang="en-GB" dirty="0"/>
              <a:t>How UK net-zero could be achieved</a:t>
            </a:r>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5175" y="133118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453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89865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457266"/>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90262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450939"/>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896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650" y="1330251"/>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825" y="192316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4378" y="1922582"/>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404721"/>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886824"/>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291850" y="263644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781122" y="262173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788024" y="2625201"/>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284573" y="2624968"/>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5344981" y="2651403"/>
            <a:ext cx="486055" cy="270030"/>
          </a:xfrm>
          <a:prstGeom prst="rect">
            <a:avLst/>
          </a:prstGeom>
          <a:noFill/>
          <a:extLst>
            <a:ext uri="{909E8E84-426E-40dd-AFC4-6F175D3DCCD1}">
              <a14:hiddenFill xmlns=""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3556118" y="3165816"/>
            <a:ext cx="780689" cy="270031"/>
          </a:xfrm>
          <a:prstGeom prst="rect">
            <a:avLst/>
          </a:prstGeom>
          <a:noFill/>
          <a:extLst>
            <a:ext uri="{909E8E84-426E-40dd-AFC4-6F175D3DCCD1}">
              <a14:hiddenFill xmlns=""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4451421" y="3132356"/>
            <a:ext cx="405527" cy="318391"/>
          </a:xfrm>
          <a:prstGeom prst="rect">
            <a:avLst/>
          </a:prstGeom>
          <a:noFill/>
          <a:extLst>
            <a:ext uri="{909E8E84-426E-40dd-AFC4-6F175D3DCCD1}">
              <a14:hiddenFill xmlns=""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4971561" y="3128243"/>
            <a:ext cx="464536" cy="326706"/>
          </a:xfrm>
          <a:prstGeom prst="rect">
            <a:avLst/>
          </a:prstGeom>
          <a:noFill/>
          <a:extLst>
            <a:ext uri="{909E8E84-426E-40dd-AFC4-6F175D3DCCD1}">
              <a14:hiddenFill xmlns=""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556772"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067739"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22451"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153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5776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sp>
        <p:nvSpPr>
          <p:cNvPr id="33" name="Rectangle 32"/>
          <p:cNvSpPr/>
          <p:nvPr/>
        </p:nvSpPr>
        <p:spPr>
          <a:xfrm>
            <a:off x="548553" y="1265731"/>
            <a:ext cx="1183255" cy="1238729"/>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34" name="Straight Connector 33"/>
          <p:cNvCxnSpPr>
            <a:stCxn id="33" idx="3"/>
            <a:endCxn id="40" idx="1"/>
          </p:cNvCxnSpPr>
          <p:nvPr/>
        </p:nvCxnSpPr>
        <p:spPr>
          <a:xfrm>
            <a:off x="1731808" y="1885095"/>
            <a:ext cx="1775150" cy="25026"/>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635467" y="1887649"/>
            <a:ext cx="12081" cy="1926238"/>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2671272" y="2788042"/>
            <a:ext cx="539677" cy="2765"/>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631213" y="3322327"/>
            <a:ext cx="340013" cy="550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632617" y="3813888"/>
            <a:ext cx="228680"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210949" y="2592100"/>
            <a:ext cx="2661673" cy="397412"/>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0" name="Rectangle 39"/>
          <p:cNvSpPr/>
          <p:nvPr/>
        </p:nvSpPr>
        <p:spPr>
          <a:xfrm>
            <a:off x="3506957" y="1400596"/>
            <a:ext cx="2159757" cy="1019051"/>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1" name="Rectangle 40"/>
          <p:cNvSpPr/>
          <p:nvPr/>
        </p:nvSpPr>
        <p:spPr>
          <a:xfrm>
            <a:off x="3545887" y="3583924"/>
            <a:ext cx="481295" cy="4518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5" name="Rectangle 44"/>
          <p:cNvSpPr/>
          <p:nvPr/>
        </p:nvSpPr>
        <p:spPr>
          <a:xfrm>
            <a:off x="3571361" y="3072980"/>
            <a:ext cx="1350338" cy="451838"/>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7" name="Oval 46"/>
          <p:cNvSpPr/>
          <p:nvPr/>
        </p:nvSpPr>
        <p:spPr>
          <a:xfrm>
            <a:off x="392843"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6" name="Oval 45"/>
          <p:cNvSpPr/>
          <p:nvPr/>
        </p:nvSpPr>
        <p:spPr>
          <a:xfrm>
            <a:off x="725116"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8" name="Oval 47"/>
          <p:cNvSpPr/>
          <p:nvPr/>
        </p:nvSpPr>
        <p:spPr>
          <a:xfrm>
            <a:off x="1057390"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9" name="Oval 48"/>
          <p:cNvSpPr/>
          <p:nvPr/>
        </p:nvSpPr>
        <p:spPr>
          <a:xfrm>
            <a:off x="1389663"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0" name="Oval 49"/>
          <p:cNvSpPr/>
          <p:nvPr/>
        </p:nvSpPr>
        <p:spPr>
          <a:xfrm>
            <a:off x="1721935"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1" name="Oval 50"/>
          <p:cNvSpPr/>
          <p:nvPr/>
        </p:nvSpPr>
        <p:spPr>
          <a:xfrm>
            <a:off x="391550"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2" name="Oval 51"/>
          <p:cNvSpPr/>
          <p:nvPr/>
        </p:nvSpPr>
        <p:spPr>
          <a:xfrm>
            <a:off x="723823"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3" name="Oval 52"/>
          <p:cNvSpPr/>
          <p:nvPr/>
        </p:nvSpPr>
        <p:spPr>
          <a:xfrm>
            <a:off x="1056097"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4" name="Oval 53"/>
          <p:cNvSpPr/>
          <p:nvPr/>
        </p:nvSpPr>
        <p:spPr>
          <a:xfrm>
            <a:off x="1388370"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5" name="Oval 54"/>
          <p:cNvSpPr/>
          <p:nvPr/>
        </p:nvSpPr>
        <p:spPr>
          <a:xfrm>
            <a:off x="1720642"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65" name="Rectangle 64"/>
          <p:cNvSpPr/>
          <p:nvPr/>
        </p:nvSpPr>
        <p:spPr>
          <a:xfrm>
            <a:off x="325471" y="2685186"/>
            <a:ext cx="1715612"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66" name="Straight Connector 65"/>
          <p:cNvCxnSpPr/>
          <p:nvPr/>
        </p:nvCxnSpPr>
        <p:spPr>
          <a:xfrm flipV="1">
            <a:off x="2535557" y="2067604"/>
            <a:ext cx="9377" cy="109821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2543129" y="2067605"/>
            <a:ext cx="959007" cy="363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2542084" y="3164521"/>
            <a:ext cx="1000480" cy="1295"/>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2542084" y="3709442"/>
            <a:ext cx="820460" cy="1942"/>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3545886" y="3111810"/>
            <a:ext cx="1928413" cy="3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71" name="Rectangle 70"/>
          <p:cNvSpPr/>
          <p:nvPr/>
        </p:nvSpPr>
        <p:spPr>
          <a:xfrm>
            <a:off x="4062129" y="3573376"/>
            <a:ext cx="931910" cy="4743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72" name="Straight Connector 71"/>
          <p:cNvCxnSpPr/>
          <p:nvPr/>
        </p:nvCxnSpPr>
        <p:spPr>
          <a:xfrm flipH="1">
            <a:off x="1840763" y="2180423"/>
            <a:ext cx="701321"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608396" y="1487920"/>
            <a:ext cx="495576"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74" name="Straight Connector 73"/>
          <p:cNvCxnSpPr/>
          <p:nvPr/>
        </p:nvCxnSpPr>
        <p:spPr>
          <a:xfrm>
            <a:off x="2041083" y="3165816"/>
            <a:ext cx="502046"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flipV="1">
            <a:off x="2541692" y="3165816"/>
            <a:ext cx="410" cy="560148"/>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79537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4294967295"/>
          </p:nvPr>
        </p:nvSpPr>
        <p:spPr>
          <a:xfrm>
            <a:off x="8404225" y="4851798"/>
            <a:ext cx="484188" cy="226219"/>
          </a:xfrm>
          <a:prstGeom prst="rect">
            <a:avLst/>
          </a:prstGeom>
        </p:spPr>
        <p:txBody>
          <a:bodyPr/>
          <a:lstStyle/>
          <a:p>
            <a:pPr>
              <a:defRPr/>
            </a:pPr>
            <a:fld id="{58B38603-38FB-4B93-9473-5C5BF89DEF9D}" type="slidenum">
              <a:rPr lang="en-GB" smtClean="0">
                <a:solidFill>
                  <a:prstClr val="black">
                    <a:tint val="75000"/>
                  </a:prstClr>
                </a:solidFill>
                <a:latin typeface="Calibri"/>
              </a:rPr>
              <a:pPr>
                <a:defRPr/>
              </a:pPr>
              <a:t>6</a:t>
            </a:fld>
            <a:endParaRPr lang="en-GB" dirty="0">
              <a:solidFill>
                <a:prstClr val="black">
                  <a:tint val="75000"/>
                </a:prstClr>
              </a:solidFill>
              <a:latin typeface="Calibri"/>
            </a:endParaRPr>
          </a:p>
        </p:txBody>
      </p:sp>
      <p:sp>
        <p:nvSpPr>
          <p:cNvPr id="42" name="TextBox 41"/>
          <p:cNvSpPr txBox="1"/>
          <p:nvPr/>
        </p:nvSpPr>
        <p:spPr>
          <a:xfrm>
            <a:off x="265175" y="960885"/>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3548633"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6617939"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Land use</a:t>
            </a:r>
          </a:p>
        </p:txBody>
      </p:sp>
      <p:sp>
        <p:nvSpPr>
          <p:cNvPr id="125" name="Title 5"/>
          <p:cNvSpPr>
            <a:spLocks noGrp="1"/>
          </p:cNvSpPr>
          <p:nvPr>
            <p:ph type="title"/>
          </p:nvPr>
        </p:nvSpPr>
        <p:spPr>
          <a:xfrm>
            <a:off x="1702074" y="150614"/>
            <a:ext cx="7186339" cy="693447"/>
          </a:xfrm>
          <a:effectLst/>
        </p:spPr>
        <p:txBody>
          <a:bodyPr/>
          <a:lstStyle/>
          <a:p>
            <a:r>
              <a:rPr lang="en-GB" dirty="0"/>
              <a:t>How UK net-zero could be achieved</a:t>
            </a:r>
          </a:p>
        </p:txBody>
      </p:sp>
      <p:pic>
        <p:nvPicPr>
          <p:cNvPr id="22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5175" y="133118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453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89865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2"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457266"/>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3"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90262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5"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450939"/>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896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237"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650" y="1330251"/>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39"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825" y="192316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1"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4378" y="1922582"/>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24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404721"/>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3"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886824"/>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24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291850" y="263644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6"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781122" y="262173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7"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788024" y="2625201"/>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8"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284573" y="2624968"/>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249"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5344981" y="2651403"/>
            <a:ext cx="486055" cy="270030"/>
          </a:xfrm>
          <a:prstGeom prst="rect">
            <a:avLst/>
          </a:prstGeom>
          <a:noFill/>
          <a:extLst>
            <a:ext uri="{909E8E84-426E-40dd-AFC4-6F175D3DCCD1}">
              <a14:hiddenFill xmlns="" xmlns:a14="http://schemas.microsoft.com/office/drawing/2010/main">
                <a:solidFill>
                  <a:srgbClr val="FFFFFF"/>
                </a:solidFill>
              </a14:hiddenFill>
            </a:ext>
          </a:extLst>
        </p:spPr>
      </p:pic>
      <p:pic>
        <p:nvPicPr>
          <p:cNvPr id="250"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3556118" y="3165816"/>
            <a:ext cx="780689" cy="270031"/>
          </a:xfrm>
          <a:prstGeom prst="rect">
            <a:avLst/>
          </a:prstGeom>
          <a:noFill/>
          <a:extLst>
            <a:ext uri="{909E8E84-426E-40dd-AFC4-6F175D3DCCD1}">
              <a14:hiddenFill xmlns="" xmlns:a14="http://schemas.microsoft.com/office/drawing/2010/main">
                <a:solidFill>
                  <a:srgbClr val="FFFFFF"/>
                </a:solidFill>
              </a14:hiddenFill>
            </a:ext>
          </a:extLst>
        </p:spPr>
      </p:pic>
      <p:pic>
        <p:nvPicPr>
          <p:cNvPr id="251"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4451421" y="3132356"/>
            <a:ext cx="405527" cy="318391"/>
          </a:xfrm>
          <a:prstGeom prst="rect">
            <a:avLst/>
          </a:prstGeom>
          <a:noFill/>
          <a:extLst>
            <a:ext uri="{909E8E84-426E-40dd-AFC4-6F175D3DCCD1}">
              <a14:hiddenFill xmlns="" xmlns:a14="http://schemas.microsoft.com/office/drawing/2010/main">
                <a:solidFill>
                  <a:srgbClr val="FFFFFF"/>
                </a:solidFill>
              </a14:hiddenFill>
            </a:ext>
          </a:extLst>
        </p:spPr>
      </p:pic>
      <p:pic>
        <p:nvPicPr>
          <p:cNvPr id="252"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4971561" y="3128243"/>
            <a:ext cx="464536" cy="326706"/>
          </a:xfrm>
          <a:prstGeom prst="rect">
            <a:avLst/>
          </a:prstGeom>
          <a:noFill/>
          <a:extLst>
            <a:ext uri="{909E8E84-426E-40dd-AFC4-6F175D3DCCD1}">
              <a14:hiddenFill xmlns="" xmlns:a14="http://schemas.microsoft.com/office/drawing/2010/main">
                <a:solidFill>
                  <a:srgbClr val="FFFFFF"/>
                </a:solidFill>
              </a14:hiddenFill>
            </a:ext>
          </a:extLst>
        </p:spPr>
      </p:pic>
      <p:pic>
        <p:nvPicPr>
          <p:cNvPr id="253"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556772"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4"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067739"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22451"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153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257"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45776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sp>
        <p:nvSpPr>
          <p:cNvPr id="33" name="Rectangle 32"/>
          <p:cNvSpPr/>
          <p:nvPr/>
        </p:nvSpPr>
        <p:spPr>
          <a:xfrm>
            <a:off x="548553" y="1265731"/>
            <a:ext cx="1183255" cy="1238729"/>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34" name="Straight Connector 33"/>
          <p:cNvCxnSpPr>
            <a:stCxn id="33" idx="3"/>
            <a:endCxn id="40" idx="1"/>
          </p:cNvCxnSpPr>
          <p:nvPr/>
        </p:nvCxnSpPr>
        <p:spPr>
          <a:xfrm>
            <a:off x="1731808" y="1885095"/>
            <a:ext cx="1775150" cy="25026"/>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2635467" y="1887649"/>
            <a:ext cx="12081" cy="1926238"/>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39" idx="1"/>
          </p:cNvCxnSpPr>
          <p:nvPr/>
        </p:nvCxnSpPr>
        <p:spPr>
          <a:xfrm>
            <a:off x="2671272" y="2788042"/>
            <a:ext cx="539677" cy="2765"/>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2631213" y="3322327"/>
            <a:ext cx="340013" cy="550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2632617" y="3813888"/>
            <a:ext cx="228680"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3210949" y="2592100"/>
            <a:ext cx="2661673" cy="397412"/>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0" name="Rectangle 39"/>
          <p:cNvSpPr/>
          <p:nvPr/>
        </p:nvSpPr>
        <p:spPr>
          <a:xfrm>
            <a:off x="3506957" y="1400596"/>
            <a:ext cx="2159757" cy="1019051"/>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1" name="Rectangle 40"/>
          <p:cNvSpPr/>
          <p:nvPr/>
        </p:nvSpPr>
        <p:spPr>
          <a:xfrm>
            <a:off x="3545887" y="3583924"/>
            <a:ext cx="481295" cy="4518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5" name="Rectangle 44"/>
          <p:cNvSpPr/>
          <p:nvPr/>
        </p:nvSpPr>
        <p:spPr>
          <a:xfrm>
            <a:off x="3571361" y="3072980"/>
            <a:ext cx="1350338" cy="451838"/>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47" name="Oval 46"/>
          <p:cNvSpPr/>
          <p:nvPr/>
        </p:nvSpPr>
        <p:spPr>
          <a:xfrm>
            <a:off x="392843"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6" name="Oval 45"/>
          <p:cNvSpPr/>
          <p:nvPr/>
        </p:nvSpPr>
        <p:spPr>
          <a:xfrm>
            <a:off x="725116"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8" name="Oval 47"/>
          <p:cNvSpPr/>
          <p:nvPr/>
        </p:nvSpPr>
        <p:spPr>
          <a:xfrm>
            <a:off x="1057390"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49" name="Oval 48"/>
          <p:cNvSpPr/>
          <p:nvPr/>
        </p:nvSpPr>
        <p:spPr>
          <a:xfrm>
            <a:off x="1389663"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0" name="Oval 49"/>
          <p:cNvSpPr/>
          <p:nvPr/>
        </p:nvSpPr>
        <p:spPr>
          <a:xfrm>
            <a:off x="1721935"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1" name="Oval 50"/>
          <p:cNvSpPr/>
          <p:nvPr/>
        </p:nvSpPr>
        <p:spPr>
          <a:xfrm>
            <a:off x="391550"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2" name="Oval 51"/>
          <p:cNvSpPr/>
          <p:nvPr/>
        </p:nvSpPr>
        <p:spPr>
          <a:xfrm>
            <a:off x="723823"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3" name="Oval 52"/>
          <p:cNvSpPr/>
          <p:nvPr/>
        </p:nvSpPr>
        <p:spPr>
          <a:xfrm>
            <a:off x="1056097"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4" name="Oval 53"/>
          <p:cNvSpPr/>
          <p:nvPr/>
        </p:nvSpPr>
        <p:spPr>
          <a:xfrm>
            <a:off x="1388370"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55" name="Oval 54"/>
          <p:cNvSpPr/>
          <p:nvPr/>
        </p:nvSpPr>
        <p:spPr>
          <a:xfrm>
            <a:off x="1720642"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65" name="Rectangle 64"/>
          <p:cNvSpPr/>
          <p:nvPr/>
        </p:nvSpPr>
        <p:spPr>
          <a:xfrm>
            <a:off x="325471" y="2685186"/>
            <a:ext cx="1715612"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66" name="Straight Connector 65"/>
          <p:cNvCxnSpPr/>
          <p:nvPr/>
        </p:nvCxnSpPr>
        <p:spPr>
          <a:xfrm flipV="1">
            <a:off x="2535557" y="2067604"/>
            <a:ext cx="9377" cy="109821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V="1">
            <a:off x="2543129" y="2067605"/>
            <a:ext cx="959007" cy="363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2542084" y="3164521"/>
            <a:ext cx="1000480" cy="1295"/>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a:off x="2542084" y="3709442"/>
            <a:ext cx="820460" cy="1942"/>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3545886" y="3111810"/>
            <a:ext cx="1928413" cy="3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71" name="Rectangle 70"/>
          <p:cNvSpPr/>
          <p:nvPr/>
        </p:nvSpPr>
        <p:spPr>
          <a:xfrm>
            <a:off x="4062129" y="3573376"/>
            <a:ext cx="931910" cy="4743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72" name="Straight Connector 71"/>
          <p:cNvCxnSpPr/>
          <p:nvPr/>
        </p:nvCxnSpPr>
        <p:spPr>
          <a:xfrm flipH="1">
            <a:off x="1840763" y="2180423"/>
            <a:ext cx="701321"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73" name="Rectangle 72"/>
          <p:cNvSpPr/>
          <p:nvPr/>
        </p:nvSpPr>
        <p:spPr>
          <a:xfrm>
            <a:off x="3608396" y="1487920"/>
            <a:ext cx="495576"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78" name="Rectangle 77"/>
          <p:cNvSpPr/>
          <p:nvPr/>
        </p:nvSpPr>
        <p:spPr>
          <a:xfrm>
            <a:off x="436905" y="3766828"/>
            <a:ext cx="1572918" cy="607436"/>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1350" b="1"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CO</a:t>
            </a:r>
            <a:r>
              <a:rPr lang="en-GB" sz="1350" b="1" baseline="-25000"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2</a:t>
            </a:r>
            <a:r>
              <a:rPr lang="en-GB" sz="1350" b="1"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 storage</a:t>
            </a:r>
          </a:p>
        </p:txBody>
      </p:sp>
      <p:cxnSp>
        <p:nvCxnSpPr>
          <p:cNvPr id="80" name="Straight Connector 79"/>
          <p:cNvCxnSpPr/>
          <p:nvPr/>
        </p:nvCxnSpPr>
        <p:spPr>
          <a:xfrm>
            <a:off x="2009823" y="4102001"/>
            <a:ext cx="3251921" cy="3371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81" name="Rectangle 80"/>
          <p:cNvSpPr/>
          <p:nvPr/>
        </p:nvSpPr>
        <p:spPr>
          <a:xfrm>
            <a:off x="5049189" y="3571651"/>
            <a:ext cx="425110" cy="476027"/>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82" name="Straight Connector 81"/>
          <p:cNvCxnSpPr/>
          <p:nvPr/>
        </p:nvCxnSpPr>
        <p:spPr>
          <a:xfrm flipV="1">
            <a:off x="2041084" y="3272245"/>
            <a:ext cx="281405" cy="1583"/>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flipV="1">
            <a:off x="1850700" y="2289779"/>
            <a:ext cx="471599" cy="1584"/>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2312494" y="2293668"/>
            <a:ext cx="2072" cy="1808333"/>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a:stCxn id="81" idx="2"/>
          </p:cNvCxnSpPr>
          <p:nvPr/>
        </p:nvCxnSpPr>
        <p:spPr>
          <a:xfrm flipH="1">
            <a:off x="5261744" y="4047678"/>
            <a:ext cx="1" cy="90246"/>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pic>
        <p:nvPicPr>
          <p:cNvPr id="74" name="Picture 14" descr="Image result for crops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7609234" y="4299943"/>
            <a:ext cx="419150" cy="419150"/>
          </a:xfrm>
          <a:prstGeom prst="rect">
            <a:avLst/>
          </a:prstGeom>
          <a:noFill/>
          <a:extLst>
            <a:ext uri="{909E8E84-426E-40dd-AFC4-6F175D3DCCD1}">
              <a14:hiddenFill xmlns="" xmlns:a14="http://schemas.microsoft.com/office/drawing/2010/main">
                <a:solidFill>
                  <a:srgbClr val="FFFFFF"/>
                </a:solidFill>
              </a14:hiddenFill>
            </a:ext>
          </a:extLst>
        </p:spPr>
      </p:pic>
      <p:pic>
        <p:nvPicPr>
          <p:cNvPr id="75" name="Picture 16" descr="Image result for sheep icon"/>
          <p:cNvPicPr>
            <a:picLocks noChangeAspect="1" noChangeArrowheads="1"/>
          </p:cNvPicPr>
          <p:nvPr/>
        </p:nvPicPr>
        <p:blipFill rotWithShape="1">
          <a:blip r:embed="rId13" cstate="print">
            <a:extLst>
              <a:ext uri="{28A0092B-C50C-407E-A947-70E740481C1C}">
                <a14:useLocalDpi xmlns:a14="http://schemas.microsoft.com/office/drawing/2010/main" val="0"/>
              </a:ext>
            </a:extLst>
          </a:blip>
          <a:srcRect t="7423" b="15368"/>
          <a:stretch/>
        </p:blipFill>
        <p:spPr bwMode="auto">
          <a:xfrm>
            <a:off x="7049654" y="4299942"/>
            <a:ext cx="559580" cy="432049"/>
          </a:xfrm>
          <a:prstGeom prst="rect">
            <a:avLst/>
          </a:prstGeom>
          <a:noFill/>
          <a:extLst>
            <a:ext uri="{909E8E84-426E-40dd-AFC4-6F175D3DCCD1}">
              <a14:hiddenFill xmlns="" xmlns:a14="http://schemas.microsoft.com/office/drawing/2010/main">
                <a:solidFill>
                  <a:srgbClr val="FFFFFF"/>
                </a:solidFill>
              </a14:hiddenFill>
            </a:ext>
          </a:extLst>
        </p:spPr>
      </p:pic>
      <p:pic>
        <p:nvPicPr>
          <p:cNvPr id="76" name="Picture 12" descr="Image result for aeroplane icon"/>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4160205" y="4097864"/>
            <a:ext cx="810068" cy="810068"/>
          </a:xfrm>
          <a:prstGeom prst="rect">
            <a:avLst/>
          </a:prstGeom>
          <a:noFill/>
          <a:extLst>
            <a:ext uri="{909E8E84-426E-40dd-AFC4-6F175D3DCCD1}">
              <a14:hiddenFill xmlns="" xmlns:a14="http://schemas.microsoft.com/office/drawing/2010/main">
                <a:solidFill>
                  <a:srgbClr val="FFFFFF"/>
                </a:solidFill>
              </a14:hiddenFill>
            </a:ext>
          </a:extLst>
        </p:spPr>
      </p:pic>
      <p:cxnSp>
        <p:nvCxnSpPr>
          <p:cNvPr id="77" name="Straight Connector 76"/>
          <p:cNvCxnSpPr/>
          <p:nvPr/>
        </p:nvCxnSpPr>
        <p:spPr>
          <a:xfrm>
            <a:off x="2041083" y="3165816"/>
            <a:ext cx="502046"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flipV="1">
            <a:off x="2541692" y="3165816"/>
            <a:ext cx="410" cy="560148"/>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774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5175" y="1331185"/>
            <a:ext cx="512408" cy="512408"/>
          </a:xfrm>
          <a:prstGeom prst="rect">
            <a:avLst/>
          </a:prstGeom>
          <a:noFill/>
          <a:extLst>
            <a:ext uri="{909E8E84-426E-40dd-AFC4-6F175D3DCCD1}">
              <a14:hiddenFill xmlns="" xmlns:a14="http://schemas.microsoft.com/office/drawing/2010/main">
                <a:solidFill>
                  <a:srgbClr val="FFFFFF"/>
                </a:solidFill>
              </a14:hiddenFill>
            </a:ext>
          </a:extLst>
        </p:spPr>
      </p:pic>
      <p:sp>
        <p:nvSpPr>
          <p:cNvPr id="5" name="Slide Number Placeholder 4"/>
          <p:cNvSpPr>
            <a:spLocks noGrp="1"/>
          </p:cNvSpPr>
          <p:nvPr>
            <p:ph type="sldNum" sz="quarter" idx="4294967295"/>
          </p:nvPr>
        </p:nvSpPr>
        <p:spPr>
          <a:xfrm>
            <a:off x="8404225" y="4851798"/>
            <a:ext cx="484188" cy="226219"/>
          </a:xfrm>
          <a:prstGeom prst="rect">
            <a:avLst/>
          </a:prstGeom>
        </p:spPr>
        <p:txBody>
          <a:bodyPr/>
          <a:lstStyle/>
          <a:p>
            <a:pPr>
              <a:defRPr/>
            </a:pPr>
            <a:fld id="{58B38603-38FB-4B93-9473-5C5BF89DEF9D}" type="slidenum">
              <a:rPr lang="en-GB" smtClean="0">
                <a:solidFill>
                  <a:prstClr val="black">
                    <a:tint val="75000"/>
                  </a:prstClr>
                </a:solidFill>
                <a:latin typeface="Calibri"/>
              </a:rPr>
              <a:pPr>
                <a:defRPr/>
              </a:pPr>
              <a:t>7</a:t>
            </a:fld>
            <a:endParaRPr lang="en-GB" dirty="0">
              <a:solidFill>
                <a:prstClr val="black">
                  <a:tint val="75000"/>
                </a:prstClr>
              </a:solidFill>
              <a:latin typeface="Calibri"/>
            </a:endParaRPr>
          </a:p>
        </p:txBody>
      </p:sp>
      <p:sp>
        <p:nvSpPr>
          <p:cNvPr id="42" name="TextBox 41"/>
          <p:cNvSpPr txBox="1"/>
          <p:nvPr/>
        </p:nvSpPr>
        <p:spPr>
          <a:xfrm>
            <a:off x="265175" y="960885"/>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supply</a:t>
            </a:r>
          </a:p>
        </p:txBody>
      </p:sp>
      <p:sp>
        <p:nvSpPr>
          <p:cNvPr id="43" name="TextBox 42"/>
          <p:cNvSpPr txBox="1"/>
          <p:nvPr/>
        </p:nvSpPr>
        <p:spPr>
          <a:xfrm>
            <a:off x="3548633"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Energy use</a:t>
            </a:r>
          </a:p>
        </p:txBody>
      </p:sp>
      <p:sp>
        <p:nvSpPr>
          <p:cNvPr id="44" name="TextBox 43"/>
          <p:cNvSpPr txBox="1"/>
          <p:nvPr/>
        </p:nvSpPr>
        <p:spPr>
          <a:xfrm>
            <a:off x="6617939" y="986774"/>
            <a:ext cx="1836204" cy="300082"/>
          </a:xfrm>
          <a:prstGeom prst="rect">
            <a:avLst/>
          </a:prstGeom>
          <a:noFill/>
        </p:spPr>
        <p:txBody>
          <a:bodyPr wrap="square" rtlCol="0">
            <a:spAutoFit/>
          </a:bodyPr>
          <a:lstStyle/>
          <a:p>
            <a:pPr algn="ctr" defTabSz="914400"/>
            <a:r>
              <a:rPr lang="en-GB" sz="1350" b="1" dirty="0">
                <a:solidFill>
                  <a:prstClr val="black"/>
                </a:solidFill>
                <a:latin typeface="Ebrima" panose="02000000000000000000" pitchFamily="2" charset="0"/>
                <a:ea typeface="Ebrima" panose="02000000000000000000" pitchFamily="2" charset="0"/>
                <a:cs typeface="Ebrima" panose="02000000000000000000" pitchFamily="2" charset="0"/>
              </a:rPr>
              <a:t>Land use</a:t>
            </a:r>
          </a:p>
        </p:txBody>
      </p:sp>
      <p:sp>
        <p:nvSpPr>
          <p:cNvPr id="116" name="Rectangle 115"/>
          <p:cNvSpPr/>
          <p:nvPr/>
        </p:nvSpPr>
        <p:spPr>
          <a:xfrm>
            <a:off x="436905" y="3766828"/>
            <a:ext cx="1572918" cy="607436"/>
          </a:xfrm>
          <a:prstGeom prst="rect">
            <a:avLst/>
          </a:prstGeom>
          <a:noFill/>
          <a:ln w="3810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1350" b="1"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CO</a:t>
            </a:r>
            <a:r>
              <a:rPr lang="en-GB" sz="1350" b="1" baseline="-25000"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2</a:t>
            </a:r>
            <a:r>
              <a:rPr lang="en-GB" sz="1350" b="1" dirty="0">
                <a:solidFill>
                  <a:prstClr val="black">
                    <a:lumMod val="50000"/>
                    <a:lumOff val="50000"/>
                  </a:prstClr>
                </a:solidFill>
                <a:latin typeface="Ebrima" panose="02000000000000000000" pitchFamily="2" charset="0"/>
                <a:ea typeface="Ebrima" panose="02000000000000000000" pitchFamily="2" charset="0"/>
                <a:cs typeface="Ebrima" panose="02000000000000000000" pitchFamily="2" charset="0"/>
              </a:rPr>
              <a:t> storage</a:t>
            </a:r>
          </a:p>
        </p:txBody>
      </p:sp>
      <p:sp>
        <p:nvSpPr>
          <p:cNvPr id="126" name="Oval 125"/>
          <p:cNvSpPr/>
          <p:nvPr/>
        </p:nvSpPr>
        <p:spPr>
          <a:xfrm>
            <a:off x="392843"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37" name="Rectangle 136"/>
          <p:cNvSpPr/>
          <p:nvPr/>
        </p:nvSpPr>
        <p:spPr>
          <a:xfrm>
            <a:off x="548553" y="1265731"/>
            <a:ext cx="1183255" cy="1238729"/>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138" name="Rectangle 137"/>
          <p:cNvSpPr/>
          <p:nvPr/>
        </p:nvSpPr>
        <p:spPr>
          <a:xfrm>
            <a:off x="325471" y="2685186"/>
            <a:ext cx="1715612"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140" name="Straight Connector 139"/>
          <p:cNvCxnSpPr>
            <a:stCxn id="137" idx="3"/>
            <a:endCxn id="217" idx="1"/>
          </p:cNvCxnSpPr>
          <p:nvPr/>
        </p:nvCxnSpPr>
        <p:spPr>
          <a:xfrm>
            <a:off x="1731808" y="1885095"/>
            <a:ext cx="1775150" cy="25026"/>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flipH="1">
            <a:off x="2635467" y="1887649"/>
            <a:ext cx="12081" cy="1926238"/>
          </a:xfrm>
          <a:prstGeom prst="line">
            <a:avLst/>
          </a:prstGeom>
          <a:ln w="28575">
            <a:solidFill>
              <a:srgbClr val="2AA9CC"/>
            </a:solidFill>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a:endCxn id="216" idx="1"/>
          </p:cNvCxnSpPr>
          <p:nvPr/>
        </p:nvCxnSpPr>
        <p:spPr>
          <a:xfrm>
            <a:off x="2671272" y="2788042"/>
            <a:ext cx="539677" cy="2765"/>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2631213" y="3322327"/>
            <a:ext cx="340013" cy="5507"/>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a:off x="2632617" y="3813888"/>
            <a:ext cx="228680" cy="1"/>
          </a:xfrm>
          <a:prstGeom prst="line">
            <a:avLst/>
          </a:prstGeom>
          <a:ln w="28575">
            <a:solidFill>
              <a:srgbClr val="2AA9CC"/>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p:nvCxnSpPr>
        <p:spPr>
          <a:xfrm>
            <a:off x="2041083" y="3165816"/>
            <a:ext cx="502046" cy="0"/>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flipV="1">
            <a:off x="2535557" y="2067604"/>
            <a:ext cx="9377" cy="1098212"/>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flipV="1">
            <a:off x="2543129" y="2067605"/>
            <a:ext cx="959007" cy="3636"/>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p:nvCxnSpPr>
        <p:spPr>
          <a:xfrm>
            <a:off x="2542084" y="3164521"/>
            <a:ext cx="1000480" cy="1295"/>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flipV="1">
            <a:off x="2541692" y="3165816"/>
            <a:ext cx="410" cy="560148"/>
          </a:xfrm>
          <a:prstGeom prst="line">
            <a:avLst/>
          </a:prstGeom>
          <a:ln w="28575">
            <a:solidFill>
              <a:srgbClr val="C1D82F"/>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2542084" y="3709442"/>
            <a:ext cx="820460" cy="1942"/>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77" name="Rectangle 176"/>
          <p:cNvSpPr/>
          <p:nvPr/>
        </p:nvSpPr>
        <p:spPr>
          <a:xfrm>
            <a:off x="6678235" y="3399734"/>
            <a:ext cx="1715612" cy="858672"/>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178" name="Straight Connector 177"/>
          <p:cNvCxnSpPr/>
          <p:nvPr/>
        </p:nvCxnSpPr>
        <p:spPr>
          <a:xfrm>
            <a:off x="2009823" y="4102001"/>
            <a:ext cx="3251921" cy="33719"/>
          </a:xfrm>
          <a:prstGeom prst="line">
            <a:avLst/>
          </a:prstGeom>
          <a:ln w="28575">
            <a:solidFill>
              <a:schemeClr val="tx1">
                <a:lumMod val="50000"/>
                <a:lumOff val="50000"/>
              </a:schemeClr>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flipV="1">
            <a:off x="4550480" y="4137925"/>
            <a:ext cx="0" cy="140639"/>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2212464" y="2038877"/>
            <a:ext cx="879" cy="2063124"/>
          </a:xfrm>
          <a:prstGeom prst="line">
            <a:avLst/>
          </a:prstGeom>
          <a:ln w="28575">
            <a:solidFill>
              <a:schemeClr val="accent4"/>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1842883" y="2031690"/>
            <a:ext cx="373922" cy="2244"/>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p:nvCxnSpPr>
        <p:spPr>
          <a:xfrm>
            <a:off x="2069110" y="2738341"/>
            <a:ext cx="155337" cy="4309"/>
          </a:xfrm>
          <a:prstGeom prst="line">
            <a:avLst/>
          </a:prstGeom>
          <a:ln w="28575">
            <a:solidFill>
              <a:schemeClr val="accent4"/>
            </a:solidFill>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216" name="Rectangle 215"/>
          <p:cNvSpPr/>
          <p:nvPr/>
        </p:nvSpPr>
        <p:spPr>
          <a:xfrm>
            <a:off x="3210949" y="2592100"/>
            <a:ext cx="2661673" cy="397412"/>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217" name="Rectangle 216"/>
          <p:cNvSpPr/>
          <p:nvPr/>
        </p:nvSpPr>
        <p:spPr>
          <a:xfrm>
            <a:off x="3506957" y="1400596"/>
            <a:ext cx="2159757" cy="1019051"/>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218" name="Rectangle 217"/>
          <p:cNvSpPr/>
          <p:nvPr/>
        </p:nvSpPr>
        <p:spPr>
          <a:xfrm>
            <a:off x="3545887" y="3583924"/>
            <a:ext cx="481295" cy="451838"/>
          </a:xfrm>
          <a:prstGeom prst="rect">
            <a:avLst/>
          </a:prstGeom>
          <a:noFill/>
          <a:ln w="28575">
            <a:solidFill>
              <a:srgbClr val="2AA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220" name="Rectangle 219"/>
          <p:cNvSpPr/>
          <p:nvPr/>
        </p:nvSpPr>
        <p:spPr>
          <a:xfrm>
            <a:off x="3545886" y="3111810"/>
            <a:ext cx="1928413" cy="3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221" name="Rectangle 220"/>
          <p:cNvSpPr/>
          <p:nvPr/>
        </p:nvSpPr>
        <p:spPr>
          <a:xfrm>
            <a:off x="4062129" y="3573376"/>
            <a:ext cx="931910" cy="47430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
        <p:nvSpPr>
          <p:cNvPr id="222" name="Rectangle 221"/>
          <p:cNvSpPr/>
          <p:nvPr/>
        </p:nvSpPr>
        <p:spPr>
          <a:xfrm>
            <a:off x="5049189" y="3571651"/>
            <a:ext cx="425110" cy="476027"/>
          </a:xfrm>
          <a:prstGeom prst="rect">
            <a:avLst/>
          </a:prstGeom>
          <a:noFill/>
          <a:ln w="28575">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cxnSp>
        <p:nvCxnSpPr>
          <p:cNvPr id="226" name="Straight Connector 225"/>
          <p:cNvCxnSpPr/>
          <p:nvPr/>
        </p:nvCxnSpPr>
        <p:spPr>
          <a:xfrm flipV="1">
            <a:off x="2041084" y="3272245"/>
            <a:ext cx="281405" cy="1583"/>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flipV="1">
            <a:off x="1850700" y="2289779"/>
            <a:ext cx="471599" cy="1584"/>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p:nvCxnSpPr>
        <p:spPr>
          <a:xfrm>
            <a:off x="2312494" y="2293668"/>
            <a:ext cx="2072" cy="1808333"/>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a:stCxn id="222" idx="2"/>
          </p:cNvCxnSpPr>
          <p:nvPr/>
        </p:nvCxnSpPr>
        <p:spPr>
          <a:xfrm flipH="1">
            <a:off x="5261744" y="4047678"/>
            <a:ext cx="1" cy="90246"/>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H="1">
            <a:off x="1840763" y="2180423"/>
            <a:ext cx="701321" cy="0"/>
          </a:xfrm>
          <a:prstGeom prst="line">
            <a:avLst/>
          </a:prstGeom>
          <a:ln w="28575">
            <a:solidFill>
              <a:srgbClr val="C1D82F"/>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a:off x="5258798" y="4139355"/>
            <a:ext cx="1419062" cy="6300"/>
          </a:xfrm>
          <a:prstGeom prst="line">
            <a:avLst/>
          </a:prstGeom>
          <a:ln w="28575">
            <a:solidFill>
              <a:schemeClr val="tx1">
                <a:lumMod val="50000"/>
                <a:lumOff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25" name="Title 5"/>
          <p:cNvSpPr>
            <a:spLocks noGrp="1"/>
          </p:cNvSpPr>
          <p:nvPr>
            <p:ph type="title"/>
          </p:nvPr>
        </p:nvSpPr>
        <p:spPr>
          <a:xfrm>
            <a:off x="1702074" y="150614"/>
            <a:ext cx="7186339" cy="693447"/>
          </a:xfrm>
          <a:effectLst/>
        </p:spPr>
        <p:txBody>
          <a:bodyPr/>
          <a:lstStyle/>
          <a:p>
            <a:r>
              <a:rPr lang="en-GB" dirty="0"/>
              <a:t>How UK net-zero could be achieved</a:t>
            </a:r>
          </a:p>
        </p:txBody>
      </p:sp>
      <p:sp>
        <p:nvSpPr>
          <p:cNvPr id="139" name="Oval 138"/>
          <p:cNvSpPr/>
          <p:nvPr/>
        </p:nvSpPr>
        <p:spPr>
          <a:xfrm>
            <a:off x="725116"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1" name="Oval 140"/>
          <p:cNvSpPr/>
          <p:nvPr/>
        </p:nvSpPr>
        <p:spPr>
          <a:xfrm>
            <a:off x="1057390"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2" name="Oval 141"/>
          <p:cNvSpPr/>
          <p:nvPr/>
        </p:nvSpPr>
        <p:spPr>
          <a:xfrm>
            <a:off x="1389663" y="277755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3" name="Oval 142"/>
          <p:cNvSpPr/>
          <p:nvPr/>
        </p:nvSpPr>
        <p:spPr>
          <a:xfrm>
            <a:off x="1721935" y="2785321"/>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4" name="Oval 143"/>
          <p:cNvSpPr/>
          <p:nvPr/>
        </p:nvSpPr>
        <p:spPr>
          <a:xfrm>
            <a:off x="391550"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6" name="Oval 145"/>
          <p:cNvSpPr/>
          <p:nvPr/>
        </p:nvSpPr>
        <p:spPr>
          <a:xfrm>
            <a:off x="723823"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7" name="Oval 146"/>
          <p:cNvSpPr/>
          <p:nvPr/>
        </p:nvSpPr>
        <p:spPr>
          <a:xfrm>
            <a:off x="1056097"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48" name="Oval 147"/>
          <p:cNvSpPr/>
          <p:nvPr/>
        </p:nvSpPr>
        <p:spPr>
          <a:xfrm>
            <a:off x="1388370" y="3165817"/>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sp>
        <p:nvSpPr>
          <p:cNvPr id="150" name="Oval 149"/>
          <p:cNvSpPr/>
          <p:nvPr/>
        </p:nvSpPr>
        <p:spPr>
          <a:xfrm>
            <a:off x="1720642" y="3173584"/>
            <a:ext cx="259070" cy="272483"/>
          </a:xfrm>
          <a:prstGeom prst="ellipse">
            <a:avLst/>
          </a:prstGeom>
          <a:noFill/>
          <a:ln w="38100">
            <a:solidFill>
              <a:srgbClr val="C1D82F"/>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4400"/>
            <a:r>
              <a:rPr lang="en-GB" sz="1350" b="1" dirty="0">
                <a:solidFill>
                  <a:srgbClr val="C1D82F"/>
                </a:solidFill>
                <a:latin typeface="Calibri"/>
              </a:rPr>
              <a:t>H</a:t>
            </a:r>
            <a:r>
              <a:rPr lang="en-GB" sz="1350" b="1" baseline="-25000" dirty="0">
                <a:solidFill>
                  <a:srgbClr val="C1D82F"/>
                </a:solidFill>
                <a:latin typeface="Calibri"/>
              </a:rPr>
              <a:t>2</a:t>
            </a:r>
          </a:p>
        </p:txBody>
      </p:sp>
      <p:pic>
        <p:nvPicPr>
          <p:cNvPr id="1026"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453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27"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926" y="189865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28"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457266"/>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29"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143968" y="1902624"/>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30"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450939"/>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51" name="Picture 2" descr="building, home, 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28014" y="1896297"/>
            <a:ext cx="484046" cy="484046"/>
          </a:xfrm>
          <a:prstGeom prst="rect">
            <a:avLst/>
          </a:prstGeom>
          <a:noFill/>
          <a:extLst>
            <a:ext uri="{909E8E84-426E-40dd-AFC4-6F175D3DCCD1}">
              <a14:hiddenFill xmlns="" xmlns:a14="http://schemas.microsoft.com/office/drawing/2010/main">
                <a:solidFill>
                  <a:srgbClr val="FFFFFF"/>
                </a:solidFill>
              </a14:hiddenFill>
            </a:ext>
          </a:extLst>
        </p:spPr>
      </p:pic>
      <p:pic>
        <p:nvPicPr>
          <p:cNvPr id="152"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650" y="1330251"/>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155"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3825" y="1923165"/>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156" name="Picture 4" descr="Image result for windfarm icon"/>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54378" y="1922582"/>
            <a:ext cx="512408" cy="512408"/>
          </a:xfrm>
          <a:prstGeom prst="rect">
            <a:avLst/>
          </a:prstGeom>
          <a:noFill/>
          <a:extLst>
            <a:ext uri="{909E8E84-426E-40dd-AFC4-6F175D3DCCD1}">
              <a14:hiddenFill xmlns="" xmlns:a14="http://schemas.microsoft.com/office/drawing/2010/main">
                <a:solidFill>
                  <a:srgbClr val="FFFFFF"/>
                </a:solidFill>
              </a14:hiddenFill>
            </a:ext>
          </a:extLst>
        </p:spPr>
      </p:pic>
      <p:pic>
        <p:nvPicPr>
          <p:cNvPr id="1032"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404721"/>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160" name="Picture 8" descr="Image result for commercial office icons"/>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131885" y="1886824"/>
            <a:ext cx="539651" cy="539651"/>
          </a:xfrm>
          <a:prstGeom prst="rect">
            <a:avLst/>
          </a:prstGeom>
          <a:noFill/>
          <a:extLst>
            <a:ext uri="{909E8E84-426E-40dd-AFC4-6F175D3DCCD1}">
              <a14:hiddenFill xmlns="" xmlns:a14="http://schemas.microsoft.com/office/drawing/2010/main">
                <a:solidFill>
                  <a:srgbClr val="FFFFFF"/>
                </a:solidFill>
              </a14:hiddenFill>
            </a:ext>
          </a:extLst>
        </p:spPr>
      </p:pic>
      <p:pic>
        <p:nvPicPr>
          <p:cNvPr id="120"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291850" y="263644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153"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3781122" y="2621739"/>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154"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788024" y="2625201"/>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161" name="Picture 2" descr="Image result for car icon"/>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t="11620" b="15330"/>
          <a:stretch/>
        </p:blipFill>
        <p:spPr bwMode="auto">
          <a:xfrm flipH="1">
            <a:off x="4284573" y="2624968"/>
            <a:ext cx="443585" cy="324037"/>
          </a:xfrm>
          <a:prstGeom prst="rect">
            <a:avLst/>
          </a:prstGeom>
          <a:noFill/>
          <a:extLst>
            <a:ext uri="{909E8E84-426E-40dd-AFC4-6F175D3DCCD1}">
              <a14:hiddenFill xmlns="" xmlns:a14="http://schemas.microsoft.com/office/drawing/2010/main">
                <a:solidFill>
                  <a:srgbClr val="FFFFFF"/>
                </a:solidFill>
              </a14:hiddenFill>
            </a:ext>
          </a:extLst>
        </p:spPr>
      </p:pic>
      <p:pic>
        <p:nvPicPr>
          <p:cNvPr id="163" name="Picture 4" descr="Image result for van icon"/>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60" t="13453" r="17339" b="16388"/>
          <a:stretch/>
        </p:blipFill>
        <p:spPr bwMode="auto">
          <a:xfrm>
            <a:off x="5344981" y="2651403"/>
            <a:ext cx="486055" cy="270030"/>
          </a:xfrm>
          <a:prstGeom prst="rect">
            <a:avLst/>
          </a:prstGeom>
          <a:noFill/>
          <a:extLst>
            <a:ext uri="{909E8E84-426E-40dd-AFC4-6F175D3DCCD1}">
              <a14:hiddenFill xmlns="" xmlns:a14="http://schemas.microsoft.com/office/drawing/2010/main">
                <a:solidFill>
                  <a:srgbClr val="FFFFFF"/>
                </a:solidFill>
              </a14:hiddenFill>
            </a:ext>
          </a:extLst>
        </p:spPr>
      </p:pic>
      <p:sp>
        <p:nvSpPr>
          <p:cNvPr id="164" name="Rectangle 163"/>
          <p:cNvSpPr/>
          <p:nvPr/>
        </p:nvSpPr>
        <p:spPr>
          <a:xfrm>
            <a:off x="3608396" y="1487920"/>
            <a:ext cx="495576" cy="858672"/>
          </a:xfrm>
          <a:prstGeom prst="rect">
            <a:avLst/>
          </a:prstGeom>
          <a:noFill/>
          <a:ln w="28575">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pic>
        <p:nvPicPr>
          <p:cNvPr id="13" name="Picture 2" descr="Related image"/>
          <p:cNvPicPr>
            <a:picLocks noChangeAspect="1" noChangeArrowheads="1"/>
          </p:cNvPicPr>
          <p:nvPr/>
        </p:nvPicPr>
        <p:blipFill rotWithShape="1">
          <a:blip r:embed="rId8" cstate="print">
            <a:extLst>
              <a:ext uri="{28A0092B-C50C-407E-A947-70E740481C1C}">
                <a14:useLocalDpi xmlns:a14="http://schemas.microsoft.com/office/drawing/2010/main" val="0"/>
              </a:ext>
            </a:extLst>
          </a:blip>
          <a:srcRect t="22379" b="25738"/>
          <a:stretch/>
        </p:blipFill>
        <p:spPr bwMode="auto">
          <a:xfrm>
            <a:off x="3556118" y="3165816"/>
            <a:ext cx="780689" cy="270031"/>
          </a:xfrm>
          <a:prstGeom prst="rect">
            <a:avLst/>
          </a:prstGeom>
          <a:noFill/>
          <a:extLst>
            <a:ext uri="{909E8E84-426E-40dd-AFC4-6F175D3DCCD1}">
              <a14:hiddenFill xmlns="" xmlns:a14="http://schemas.microsoft.com/office/drawing/2010/main">
                <a:solidFill>
                  <a:srgbClr val="FFFFFF"/>
                </a:solidFill>
              </a14:hiddenFill>
            </a:ext>
          </a:extLst>
        </p:spPr>
      </p:pic>
      <p:pic>
        <p:nvPicPr>
          <p:cNvPr id="1028" name="Picture 4" descr="Related image"/>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337" b="12150"/>
          <a:stretch/>
        </p:blipFill>
        <p:spPr bwMode="auto">
          <a:xfrm>
            <a:off x="4451421" y="3132356"/>
            <a:ext cx="405527" cy="318391"/>
          </a:xfrm>
          <a:prstGeom prst="rect">
            <a:avLst/>
          </a:prstGeom>
          <a:noFill/>
          <a:extLst>
            <a:ext uri="{909E8E84-426E-40dd-AFC4-6F175D3DCCD1}">
              <a14:hiddenFill xmlns="" xmlns:a14="http://schemas.microsoft.com/office/drawing/2010/main">
                <a:solidFill>
                  <a:srgbClr val="FFFFFF"/>
                </a:solidFill>
              </a14:hiddenFill>
            </a:ext>
          </a:extLst>
        </p:spPr>
      </p:pic>
      <p:pic>
        <p:nvPicPr>
          <p:cNvPr id="1030" name="Picture 6" descr="Image result for ship icon"/>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20472" t="11534" r="22199" b="11668"/>
          <a:stretch/>
        </p:blipFill>
        <p:spPr bwMode="auto">
          <a:xfrm>
            <a:off x="4971561" y="3128243"/>
            <a:ext cx="464536" cy="326706"/>
          </a:xfrm>
          <a:prstGeom prst="rect">
            <a:avLst/>
          </a:prstGeom>
          <a:noFill/>
          <a:extLst>
            <a:ext uri="{909E8E84-426E-40dd-AFC4-6F175D3DCCD1}">
              <a14:hiddenFill xmlns="" xmlns:a14="http://schemas.microsoft.com/office/drawing/2010/main">
                <a:solidFill>
                  <a:srgbClr val="FFFFFF"/>
                </a:solidFill>
              </a14:hiddenFill>
            </a:ext>
          </a:extLst>
        </p:spPr>
      </p:pic>
      <p:pic>
        <p:nvPicPr>
          <p:cNvPr id="15"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3556772"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166"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067739"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168"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4522451"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169" name="Picture 8" descr="Image result for industry icon"/>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5021537" y="3565843"/>
            <a:ext cx="450256" cy="450256"/>
          </a:xfrm>
          <a:prstGeom prst="rect">
            <a:avLst/>
          </a:prstGeom>
          <a:noFill/>
          <a:extLst>
            <a:ext uri="{909E8E84-426E-40dd-AFC4-6F175D3DCCD1}">
              <a14:hiddenFill xmlns="" xmlns:a14="http://schemas.microsoft.com/office/drawing/2010/main">
                <a:solidFill>
                  <a:srgbClr val="FFFFFF"/>
                </a:solidFill>
              </a14:hiddenFill>
            </a:ext>
          </a:extLst>
        </p:spPr>
      </p:pic>
      <p:pic>
        <p:nvPicPr>
          <p:cNvPr id="170" name="Picture 8" descr="Image result for industry icon"/>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457767" y="3565843"/>
            <a:ext cx="342857" cy="342857"/>
          </a:xfrm>
          <a:prstGeom prst="rect">
            <a:avLst/>
          </a:prstGeom>
          <a:noFill/>
          <a:extLst>
            <a:ext uri="{909E8E84-426E-40dd-AFC4-6F175D3DCCD1}">
              <a14:hiddenFill xmlns="" xmlns:a14="http://schemas.microsoft.com/office/drawing/2010/main">
                <a:solidFill>
                  <a:srgbClr val="FFFFFF"/>
                </a:solidFill>
              </a14:hiddenFill>
            </a:ext>
          </a:extLst>
        </p:spPr>
      </p:pic>
      <p:pic>
        <p:nvPicPr>
          <p:cNvPr id="17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1342" y="1437624"/>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7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1203" y="1437624"/>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7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3807" y="1437624"/>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7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6272" y="1437624"/>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79"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18737" y="1437624"/>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1342" y="1733185"/>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1203" y="1733185"/>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3807" y="1733185"/>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6272" y="1733185"/>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18737" y="1733185"/>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6246" y="2050086"/>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8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6107" y="2050086"/>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0"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8711" y="2050086"/>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11176" y="2050086"/>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23641" y="2050086"/>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6246" y="2345647"/>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6107" y="2345647"/>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8711" y="2345647"/>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11176" y="2345647"/>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23641" y="2345647"/>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99"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1342" y="2647260"/>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0"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1203" y="2647260"/>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1"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3807" y="2647260"/>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2"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6272" y="2647260"/>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3"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18737" y="2647260"/>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4"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81342" y="2942821"/>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5"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031203" y="2942821"/>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6"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093807" y="2942821"/>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7"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406272" y="2942821"/>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208" name="Picture 10" descr="Image result for tree icon"/>
          <p:cNvPicPr>
            <a:picLocks noChangeAspect="1" noChangeArrowheads="1"/>
          </p:cNvPicPr>
          <p:nvPr/>
        </p:nvPicPr>
        <p:blipFill>
          <a:blip r:embed="rId13"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718737" y="2942821"/>
            <a:ext cx="280109" cy="280109"/>
          </a:xfrm>
          <a:prstGeom prst="rect">
            <a:avLst/>
          </a:prstGeom>
          <a:noFill/>
          <a:extLst>
            <a:ext uri="{909E8E84-426E-40dd-AFC4-6F175D3DCCD1}">
              <a14:hiddenFill xmlns="" xmlns:a14="http://schemas.microsoft.com/office/drawing/2010/main">
                <a:solidFill>
                  <a:srgbClr val="FFFFFF"/>
                </a:solidFill>
              </a14:hiddenFill>
            </a:ext>
          </a:extLst>
        </p:spPr>
      </p:pic>
      <p:pic>
        <p:nvPicPr>
          <p:cNvPr id="1036"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72841" y="3456525"/>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09"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60323" y="3456525"/>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0"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47806" y="3456525"/>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1"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5288" y="3456525"/>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2"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772841" y="3845683"/>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3"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160323" y="3845683"/>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4"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547806" y="3845683"/>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5" name="Picture 12" descr="Image result for wheat icon"/>
          <p:cNvPicPr>
            <a:picLocks noChangeAspect="1" noChangeArrowheads="1"/>
          </p:cNvPicPr>
          <p:nvPr/>
        </p:nvPicPr>
        <p:blipFill>
          <a:blip r:embed="rId14" cstate="print">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7935288" y="3845683"/>
            <a:ext cx="357362" cy="357362"/>
          </a:xfrm>
          <a:prstGeom prst="rect">
            <a:avLst/>
          </a:prstGeom>
          <a:noFill/>
          <a:extLst>
            <a:ext uri="{909E8E84-426E-40dd-AFC4-6F175D3DCCD1}">
              <a14:hiddenFill xmlns="" xmlns:a14="http://schemas.microsoft.com/office/drawing/2010/main">
                <a:solidFill>
                  <a:srgbClr val="FFFFFF"/>
                </a:solidFill>
              </a14:hiddenFill>
            </a:ext>
          </a:extLst>
        </p:spPr>
      </p:pic>
      <p:pic>
        <p:nvPicPr>
          <p:cNvPr id="219" name="Picture 14" descr="Image result for crops icon"/>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609234" y="4299943"/>
            <a:ext cx="419150" cy="419150"/>
          </a:xfrm>
          <a:prstGeom prst="rect">
            <a:avLst/>
          </a:prstGeom>
          <a:noFill/>
          <a:extLst>
            <a:ext uri="{909E8E84-426E-40dd-AFC4-6F175D3DCCD1}">
              <a14:hiddenFill xmlns="" xmlns:a14="http://schemas.microsoft.com/office/drawing/2010/main">
                <a:solidFill>
                  <a:srgbClr val="FFFFFF"/>
                </a:solidFill>
              </a14:hiddenFill>
            </a:ext>
          </a:extLst>
        </p:spPr>
      </p:pic>
      <p:pic>
        <p:nvPicPr>
          <p:cNvPr id="1040" name="Picture 16" descr="Image result for sheep icon"/>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t="7423" b="15368"/>
          <a:stretch/>
        </p:blipFill>
        <p:spPr bwMode="auto">
          <a:xfrm>
            <a:off x="7049657" y="4299944"/>
            <a:ext cx="361905" cy="279423"/>
          </a:xfrm>
          <a:prstGeom prst="rect">
            <a:avLst/>
          </a:prstGeom>
          <a:noFill/>
          <a:extLst>
            <a:ext uri="{909E8E84-426E-40dd-AFC4-6F175D3DCCD1}">
              <a14:hiddenFill xmlns="" xmlns:a14="http://schemas.microsoft.com/office/drawing/2010/main">
                <a:solidFill>
                  <a:srgbClr val="FFFFFF"/>
                </a:solidFill>
              </a14:hiddenFill>
            </a:ext>
          </a:extLst>
        </p:spPr>
      </p:pic>
      <p:pic>
        <p:nvPicPr>
          <p:cNvPr id="117" name="Picture 12" descr="Image result for aeroplane icon"/>
          <p:cNvPicPr preferRelativeResize="0">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4307385" y="4191930"/>
            <a:ext cx="534645" cy="534645"/>
          </a:xfrm>
          <a:prstGeom prst="rect">
            <a:avLst/>
          </a:prstGeom>
          <a:noFill/>
          <a:extLst>
            <a:ext uri="{909E8E84-426E-40dd-AFC4-6F175D3DCCD1}">
              <a14:hiddenFill xmlns="" xmlns:a14="http://schemas.microsoft.com/office/drawing/2010/main">
                <a:solidFill>
                  <a:srgbClr val="FFFFFF"/>
                </a:solidFill>
              </a14:hiddenFill>
            </a:ext>
          </a:extLst>
        </p:spPr>
      </p:pic>
      <p:sp>
        <p:nvSpPr>
          <p:cNvPr id="118" name="Rectangle 117"/>
          <p:cNvSpPr/>
          <p:nvPr/>
        </p:nvSpPr>
        <p:spPr>
          <a:xfrm>
            <a:off x="3571361" y="3072980"/>
            <a:ext cx="1350338" cy="451838"/>
          </a:xfrm>
          <a:prstGeom prst="rect">
            <a:avLst/>
          </a:prstGeom>
          <a:noFill/>
          <a:ln w="28575">
            <a:solidFill>
              <a:srgbClr val="2AA9CC"/>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GB" sz="1350">
              <a:solidFill>
                <a:prstClr val="white"/>
              </a:solidFill>
              <a:latin typeface="Calibri"/>
            </a:endParaRPr>
          </a:p>
        </p:txBody>
      </p:sp>
    </p:spTree>
    <p:extLst>
      <p:ext uri="{BB962C8B-B14F-4D97-AF65-F5344CB8AC3E}">
        <p14:creationId xmlns:p14="http://schemas.microsoft.com/office/powerpoint/2010/main" val="273059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810" y="339502"/>
            <a:ext cx="7704189" cy="857250"/>
          </a:xfrm>
        </p:spPr>
        <p:txBody>
          <a:bodyPr>
            <a:noAutofit/>
          </a:bodyPr>
          <a:lstStyle/>
          <a:p>
            <a:pPr algn="l"/>
            <a:r>
              <a:rPr lang="en-GB" sz="3600" dirty="0"/>
              <a:t>Zero-carbon hydrogen can be produced two main ways: </a:t>
            </a:r>
          </a:p>
        </p:txBody>
      </p:sp>
      <p:pic>
        <p:nvPicPr>
          <p:cNvPr id="4" name="Picture 3"/>
          <p:cNvPicPr>
            <a:picLocks noChangeAspect="1"/>
          </p:cNvPicPr>
          <p:nvPr/>
        </p:nvPicPr>
        <p:blipFill>
          <a:blip r:embed="rId3"/>
          <a:stretch>
            <a:fillRect/>
          </a:stretch>
        </p:blipFill>
        <p:spPr>
          <a:xfrm>
            <a:off x="35538" y="147638"/>
            <a:ext cx="1404273" cy="973931"/>
          </a:xfrm>
          <a:prstGeom prst="rect">
            <a:avLst/>
          </a:prstGeom>
        </p:spPr>
      </p:pic>
      <p:sp>
        <p:nvSpPr>
          <p:cNvPr id="5" name="Rounded Rectangle 4"/>
          <p:cNvSpPr/>
          <p:nvPr/>
        </p:nvSpPr>
        <p:spPr>
          <a:xfrm>
            <a:off x="737674" y="3783757"/>
            <a:ext cx="7960491" cy="76438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n-GB" sz="2400" b="1" dirty="0">
                <a:solidFill>
                  <a:prstClr val="black"/>
                </a:solidFill>
                <a:latin typeface="Calibri"/>
              </a:rPr>
              <a:t>Weekend 2. </a:t>
            </a:r>
            <a:r>
              <a:rPr lang="en-GB" sz="2400" dirty="0">
                <a:solidFill>
                  <a:prstClr val="black"/>
                </a:solidFill>
                <a:latin typeface="Calibri"/>
              </a:rPr>
              <a:t>We’ll hear about hydrogen in the two sessions – </a:t>
            </a:r>
          </a:p>
          <a:p>
            <a:pPr algn="ctr" defTabSz="914400"/>
            <a:r>
              <a:rPr lang="en-GB" sz="2400" dirty="0">
                <a:solidFill>
                  <a:prstClr val="black"/>
                </a:solidFill>
                <a:latin typeface="Calibri"/>
              </a:rPr>
              <a:t>How we travel &amp; In the Home </a:t>
            </a:r>
          </a:p>
        </p:txBody>
      </p:sp>
      <p:cxnSp>
        <p:nvCxnSpPr>
          <p:cNvPr id="8" name="Straight Connector 7"/>
          <p:cNvCxnSpPr/>
          <p:nvPr/>
        </p:nvCxnSpPr>
        <p:spPr>
          <a:xfrm>
            <a:off x="4572000" y="1707654"/>
            <a:ext cx="0" cy="1872208"/>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971600" y="1707654"/>
            <a:ext cx="3186254" cy="1631216"/>
          </a:xfrm>
          <a:prstGeom prst="rect">
            <a:avLst/>
          </a:prstGeom>
          <a:noFill/>
        </p:spPr>
        <p:txBody>
          <a:bodyPr wrap="square" rtlCol="0">
            <a:spAutoFit/>
          </a:bodyPr>
          <a:lstStyle/>
          <a:p>
            <a:pPr algn="ctr" defTabSz="914400"/>
            <a:r>
              <a:rPr lang="en-GB" sz="2000" dirty="0">
                <a:solidFill>
                  <a:prstClr val="black"/>
                </a:solidFill>
                <a:latin typeface="Calibri"/>
              </a:rPr>
              <a:t>Electricity + water</a:t>
            </a:r>
          </a:p>
          <a:p>
            <a:pPr algn="ctr" defTabSz="914400"/>
            <a:endParaRPr lang="en-GB" sz="2000" dirty="0">
              <a:solidFill>
                <a:prstClr val="black"/>
              </a:solidFill>
              <a:latin typeface="Calibri"/>
            </a:endParaRPr>
          </a:p>
          <a:p>
            <a:pPr algn="ctr" defTabSz="914400"/>
            <a:r>
              <a:rPr lang="en-GB" sz="2000" dirty="0">
                <a:solidFill>
                  <a:prstClr val="black"/>
                </a:solidFill>
                <a:latin typeface="Calibri"/>
              </a:rPr>
              <a:t>“green hydrogen”</a:t>
            </a:r>
          </a:p>
          <a:p>
            <a:pPr algn="ctr" defTabSz="914400"/>
            <a:endParaRPr lang="en-GB" sz="2000" dirty="0">
              <a:solidFill>
                <a:prstClr val="black"/>
              </a:solidFill>
              <a:latin typeface="Calibri"/>
            </a:endParaRPr>
          </a:p>
          <a:p>
            <a:pPr algn="ctr" defTabSz="914400"/>
            <a:r>
              <a:rPr lang="en-GB" sz="2000" dirty="0">
                <a:solidFill>
                  <a:prstClr val="black"/>
                </a:solidFill>
                <a:latin typeface="Calibri"/>
              </a:rPr>
              <a:t>££££</a:t>
            </a:r>
          </a:p>
        </p:txBody>
      </p:sp>
      <p:sp>
        <p:nvSpPr>
          <p:cNvPr id="10" name="TextBox 9"/>
          <p:cNvSpPr txBox="1"/>
          <p:nvPr/>
        </p:nvSpPr>
        <p:spPr>
          <a:xfrm>
            <a:off x="4967536" y="1680711"/>
            <a:ext cx="3186254" cy="1938992"/>
          </a:xfrm>
          <a:prstGeom prst="rect">
            <a:avLst/>
          </a:prstGeom>
          <a:noFill/>
        </p:spPr>
        <p:txBody>
          <a:bodyPr wrap="square" rtlCol="0">
            <a:spAutoFit/>
          </a:bodyPr>
          <a:lstStyle/>
          <a:p>
            <a:pPr algn="ctr" defTabSz="914400"/>
            <a:r>
              <a:rPr lang="en-GB" sz="2000" dirty="0">
                <a:solidFill>
                  <a:prstClr val="black"/>
                </a:solidFill>
                <a:latin typeface="Calibri"/>
              </a:rPr>
              <a:t>Fuel + Carbon Capture and Storage</a:t>
            </a:r>
          </a:p>
          <a:p>
            <a:pPr algn="ctr" defTabSz="914400"/>
            <a:endParaRPr lang="en-GB" sz="2000" dirty="0">
              <a:solidFill>
                <a:prstClr val="black"/>
              </a:solidFill>
              <a:latin typeface="Calibri"/>
            </a:endParaRPr>
          </a:p>
          <a:p>
            <a:pPr algn="ctr" defTabSz="914400"/>
            <a:r>
              <a:rPr lang="en-GB" sz="2000" dirty="0">
                <a:solidFill>
                  <a:prstClr val="black"/>
                </a:solidFill>
                <a:latin typeface="Calibri"/>
              </a:rPr>
              <a:t>“blue hydrogen”</a:t>
            </a:r>
          </a:p>
          <a:p>
            <a:pPr algn="ctr" defTabSz="914400"/>
            <a:endParaRPr lang="en-GB" sz="2000" dirty="0">
              <a:solidFill>
                <a:prstClr val="black"/>
              </a:solidFill>
              <a:latin typeface="Calibri"/>
            </a:endParaRPr>
          </a:p>
          <a:p>
            <a:pPr algn="ctr" defTabSz="914400"/>
            <a:r>
              <a:rPr lang="en-GB" sz="2000" dirty="0">
                <a:solidFill>
                  <a:prstClr val="black"/>
                </a:solidFill>
                <a:latin typeface="Calibri"/>
              </a:rPr>
              <a:t>££</a:t>
            </a:r>
          </a:p>
        </p:txBody>
      </p:sp>
    </p:spTree>
    <p:extLst>
      <p:ext uri="{BB962C8B-B14F-4D97-AF65-F5344CB8AC3E}">
        <p14:creationId xmlns:p14="http://schemas.microsoft.com/office/powerpoint/2010/main" val="4004174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9810" y="339502"/>
            <a:ext cx="7704189" cy="857250"/>
          </a:xfrm>
        </p:spPr>
        <p:txBody>
          <a:bodyPr>
            <a:noAutofit/>
          </a:bodyPr>
          <a:lstStyle/>
          <a:p>
            <a:pPr algn="l"/>
            <a:r>
              <a:rPr lang="en-GB" sz="3600" dirty="0"/>
              <a:t>Bioenergy is used for electricity, heating, cooking and transport</a:t>
            </a:r>
          </a:p>
        </p:txBody>
      </p:sp>
      <p:sp>
        <p:nvSpPr>
          <p:cNvPr id="3" name="Content Placeholder 2"/>
          <p:cNvSpPr>
            <a:spLocks noGrp="1"/>
          </p:cNvSpPr>
          <p:nvPr>
            <p:ph idx="1"/>
          </p:nvPr>
        </p:nvSpPr>
        <p:spPr>
          <a:xfrm>
            <a:off x="395536" y="1563638"/>
            <a:ext cx="8104507" cy="3030985"/>
          </a:xfrm>
        </p:spPr>
        <p:txBody>
          <a:bodyPr>
            <a:normAutofit/>
          </a:bodyPr>
          <a:lstStyle/>
          <a:p>
            <a:r>
              <a:rPr lang="en-GB" sz="2400" dirty="0"/>
              <a:t>Can be solid (wood, pellets), liquid (e.g. biofuels made from crops) or gas (e.g. methane from food waste, or hydrogen)</a:t>
            </a:r>
          </a:p>
          <a:p>
            <a:pPr marL="0" indent="0">
              <a:buNone/>
            </a:pPr>
            <a:endParaRPr lang="en-GB" sz="2400" dirty="0"/>
          </a:p>
          <a:p>
            <a:r>
              <a:rPr lang="en-GB" sz="2400" dirty="0"/>
              <a:t>Limited supply globally – needs to be used as efficiently as possible</a:t>
            </a:r>
          </a:p>
          <a:p>
            <a:pPr marL="0" indent="0">
              <a:buNone/>
            </a:pPr>
            <a:endParaRPr lang="en-GB" sz="2400" dirty="0"/>
          </a:p>
          <a:p>
            <a:r>
              <a:rPr lang="en-GB" sz="2400" dirty="0"/>
              <a:t>Can be used to remove carbon from the atmosphere</a:t>
            </a:r>
          </a:p>
          <a:p>
            <a:endParaRPr lang="en-GB" sz="2400" dirty="0"/>
          </a:p>
        </p:txBody>
      </p:sp>
      <p:pic>
        <p:nvPicPr>
          <p:cNvPr id="4" name="Picture 3"/>
          <p:cNvPicPr>
            <a:picLocks noChangeAspect="1"/>
          </p:cNvPicPr>
          <p:nvPr/>
        </p:nvPicPr>
        <p:blipFill>
          <a:blip r:embed="rId3"/>
          <a:stretch>
            <a:fillRect/>
          </a:stretch>
        </p:blipFill>
        <p:spPr>
          <a:xfrm>
            <a:off x="35538" y="147638"/>
            <a:ext cx="1404273" cy="973931"/>
          </a:xfrm>
          <a:prstGeom prst="rect">
            <a:avLst/>
          </a:prstGeom>
        </p:spPr>
      </p:pic>
    </p:spTree>
    <p:extLst>
      <p:ext uri="{BB962C8B-B14F-4D97-AF65-F5344CB8AC3E}">
        <p14:creationId xmlns:p14="http://schemas.microsoft.com/office/powerpoint/2010/main" val="396536605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6EBEA7BE-A311-4E9D-8854-0352DB49545F}"/>
    </a:ext>
  </a:extLst>
</a:theme>
</file>

<file path=ppt/theme/theme3.xml><?xml version="1.0" encoding="utf-8"?>
<a:theme xmlns:a="http://schemas.openxmlformats.org/drawingml/2006/main" name="3_Map">
  <a:themeElements>
    <a:clrScheme name="Jacobs Primary">
      <a:dk1>
        <a:srgbClr val="000000"/>
      </a:dk1>
      <a:lt1>
        <a:srgbClr val="FFFFFF"/>
      </a:lt1>
      <a:dk2>
        <a:srgbClr val="333333"/>
      </a:dk2>
      <a:lt2>
        <a:srgbClr val="E5E5E5"/>
      </a:lt2>
      <a:accent1>
        <a:srgbClr val="2314DC"/>
      </a:accent1>
      <a:accent2>
        <a:srgbClr val="6F006E"/>
      </a:accent2>
      <a:accent3>
        <a:srgbClr val="D72850"/>
      </a:accent3>
      <a:accent4>
        <a:srgbClr val="FFA014"/>
      </a:accent4>
      <a:accent5>
        <a:srgbClr val="007D55"/>
      </a:accent5>
      <a:accent6>
        <a:srgbClr val="C8C8C8"/>
      </a:accent6>
      <a:hlink>
        <a:srgbClr val="2314DC"/>
      </a:hlink>
      <a:folHlink>
        <a:srgbClr val="FF8714"/>
      </a:folHlink>
    </a:clrScheme>
    <a:fontScheme name="Custom 1">
      <a:majorFont>
        <a:latin typeface="Jacobs Chronos"/>
        <a:ea typeface=""/>
        <a:cs typeface=""/>
      </a:majorFont>
      <a:minorFont>
        <a:latin typeface="Jacobs Chrono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acobs PowerPoint 16x9_Master Template.potx" id="{109E9AB7-6D08-4F36-9881-F78080469B2A}" vid="{21EB0679-41EA-40E9-903F-A23B95DDC27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594</TotalTime>
  <Words>1644</Words>
  <Application>Microsoft Macintosh PowerPoint</Application>
  <PresentationFormat>On-screen Show (16:9)</PresentationFormat>
  <Paragraphs>198</Paragraphs>
  <Slides>12</Slides>
  <Notes>12</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12</vt:i4>
      </vt:variant>
    </vt:vector>
  </HeadingPairs>
  <TitlesOfParts>
    <vt:vector size="21" baseType="lpstr">
      <vt:lpstr>Calibri</vt:lpstr>
      <vt:lpstr>Ebrima</vt:lpstr>
      <vt:lpstr>Jacobs Chronos</vt:lpstr>
      <vt:lpstr>JacobsChronos</vt:lpstr>
      <vt:lpstr>Wingdings</vt:lpstr>
      <vt:lpstr>Arial</vt:lpstr>
      <vt:lpstr>2_Office Theme</vt:lpstr>
      <vt:lpstr>Custom Design</vt:lpstr>
      <vt:lpstr>3_Map</vt:lpstr>
      <vt:lpstr>PowerPoint Presentation</vt:lpstr>
      <vt:lpstr>Quick recap - What is net zero</vt:lpstr>
      <vt:lpstr>Low-carbon alternative fuels (?)</vt:lpstr>
      <vt:lpstr>How UK net-zero could be achieved</vt:lpstr>
      <vt:lpstr>How UK net-zero could be achieved</vt:lpstr>
      <vt:lpstr>How UK net-zero could be achieved</vt:lpstr>
      <vt:lpstr>How UK net-zero could be achieved</vt:lpstr>
      <vt:lpstr>Zero-carbon hydrogen can be produced two main ways: </vt:lpstr>
      <vt:lpstr>Bioenergy is used for electricity, heating, cooking and transport</vt:lpstr>
      <vt:lpstr>Bioenergy is controversial – can we be confident in savings? No other impacts?</vt:lpstr>
      <vt:lpstr>Synthetic fuels could be used in parts of the energy system where it is hard to cut emissions – but they are expensive </vt:lpstr>
      <vt:lpstr>PowerPoint Presentation</vt:lpstr>
    </vt:vector>
  </TitlesOfParts>
  <Company>Involve</Company>
  <LinksUpToDate>false</LinksUpToDate>
  <SharedDoc>false</SharedDoc>
  <HyperlinksChanged>false</HyperlinksChanged>
  <AppVersion>15.0038</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Allan</dc:creator>
  <cp:lastModifiedBy>Lynn Bjerke</cp:lastModifiedBy>
  <cp:revision>125</cp:revision>
  <dcterms:created xsi:type="dcterms:W3CDTF">2020-01-18T09:46:56Z</dcterms:created>
  <dcterms:modified xsi:type="dcterms:W3CDTF">2020-02-08T18:32:10Z</dcterms:modified>
</cp:coreProperties>
</file>