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81" r:id="rId2"/>
    <p:sldMasterId id="2147483794" r:id="rId3"/>
    <p:sldMasterId id="2147483856" r:id="rId4"/>
    <p:sldMasterId id="2147483868" r:id="rId5"/>
    <p:sldMasterId id="2147483877" r:id="rId6"/>
    <p:sldMasterId id="2147483894" r:id="rId7"/>
  </p:sldMasterIdLst>
  <p:notesMasterIdLst>
    <p:notesMasterId r:id="rId16"/>
  </p:notesMasterIdLst>
  <p:sldIdLst>
    <p:sldId id="414" r:id="rId8"/>
    <p:sldId id="415" r:id="rId9"/>
    <p:sldId id="416" r:id="rId10"/>
    <p:sldId id="417" r:id="rId11"/>
    <p:sldId id="418" r:id="rId12"/>
    <p:sldId id="419" r:id="rId13"/>
    <p:sldId id="420" r:id="rId14"/>
    <p:sldId id="382" r:id="rId15"/>
  </p:sldIdLst>
  <p:sldSz cx="9144000" cy="5143500" type="screen16x9"/>
  <p:notesSz cx="6858000" cy="9144000"/>
  <p:defaultTextStyle>
    <a:defPPr>
      <a:defRPr lang="en-US"/>
    </a:defPPr>
    <a:lvl1pPr marL="0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2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5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60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49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30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12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00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86" algn="l" defTabSz="4570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/>
    <p:restoredTop sz="71803" autoAdjust="0"/>
  </p:normalViewPr>
  <p:slideViewPr>
    <p:cSldViewPr snapToGrid="0" snapToObjects="1">
      <p:cViewPr varScale="1">
        <p:scale>
          <a:sx n="128" d="100"/>
          <a:sy n="128" d="100"/>
        </p:scale>
        <p:origin x="1904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8D018-856B-6445-A9C5-053D54818AC1}" type="datetimeFigureOut">
              <a:rPr lang="en-US" smtClean="0"/>
              <a:t>2/8/20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F99E2-675F-2C42-9469-6B8B96FF0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06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2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5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6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9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3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12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00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86" algn="l" defTabSz="4570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Sajid Javid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B44E2-E7B8-4877-B0DA-3F3CEF4C862A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4194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Detailed plans have been made</a:t>
            </a:r>
          </a:p>
          <a:p>
            <a:pPr lvl="1"/>
            <a:r>
              <a:rPr lang="en-GB" dirty="0"/>
              <a:t>Hydrogen could be available from 2025 starting in NW England/Scotland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B44E2-E7B8-4877-B0DA-3F3CEF4C862A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4172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0.png"/></Relationships>
</file>

<file path=ppt/slideLayouts/_rels/slideLayout32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0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5.emf"/><Relationship Id="rId3" Type="http://schemas.openxmlformats.org/officeDocument/2006/relationships/image" Target="../media/image14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4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5.emf"/><Relationship Id="rId3" Type="http://schemas.openxmlformats.org/officeDocument/2006/relationships/image" Target="../media/image14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4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6453-1A85-1A4D-B004-9839DC75E01A}" type="datetimeFigureOut">
              <a:rPr lang="en-US" smtClean="0"/>
              <a:t>2/8/20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17E4-CAA1-6342-8DB7-B4706FE90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46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6453-1A85-1A4D-B004-9839DC75E01A}" type="datetimeFigureOut">
              <a:rPr lang="en-US" smtClean="0"/>
              <a:t>2/8/20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17E4-CAA1-6342-8DB7-B4706FE90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23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6453-1A85-1A4D-B004-9839DC75E01A}" type="datetimeFigureOut">
              <a:rPr lang="en-US" smtClean="0"/>
              <a:t>2/8/20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17E4-CAA1-6342-8DB7-B4706FE90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52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ck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5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F5B10BB-2279-444D-A69E-B8C415407EFF}"/>
              </a:ext>
            </a:extLst>
          </p:cNvPr>
          <p:cNvSpPr/>
          <p:nvPr userDrawn="1"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rtlCol="0" anchor="ctr"/>
          <a:lstStyle/>
          <a:p>
            <a:pPr algn="ctr" defTabSz="685715"/>
            <a:endParaRPr lang="en-US" sz="1400">
              <a:solidFill>
                <a:srgbClr val="FFFFFF"/>
              </a:solidFill>
              <a:latin typeface="Jacobs Chrono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197C72B8-85D1-40F1-943D-22DB1FC9F4C8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408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 Black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5"/>
            <a:ext cx="8641080" cy="3701653"/>
          </a:xfrm>
        </p:spPr>
        <p:txBody>
          <a:bodyPr/>
          <a:lstStyle>
            <a:lvl1pPr marL="0" indent="-269969">
              <a:buFont typeface="+mj-lt"/>
              <a:buAutoNum type="arabicPeriod"/>
              <a:defRPr/>
            </a:lvl1pPr>
            <a:lvl2pPr marL="539933" indent="-269969">
              <a:buFont typeface="+mj-lt"/>
              <a:buAutoNum type="arabicPeriod"/>
              <a:defRPr/>
            </a:lvl2pPr>
            <a:lvl3pPr marL="809900" indent="-269969">
              <a:buFont typeface="+mj-lt"/>
              <a:buAutoNum type="arabicPeriod"/>
              <a:defRPr/>
            </a:lvl3pPr>
            <a:lvl4pPr marL="1079865" indent="-269969">
              <a:buFont typeface="+mj-lt"/>
              <a:buAutoNum type="arabicPeriod"/>
              <a:defRPr/>
            </a:lvl4pPr>
            <a:lvl5pPr marL="1349834" indent="-269969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0AEB58B-EBCB-4D36-8CF5-FCD945DA552F}"/>
              </a:ext>
            </a:extLst>
          </p:cNvPr>
          <p:cNvSpPr/>
          <p:nvPr userDrawn="1"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9" rIns="68573" bIns="34289" rtlCol="0" anchor="ctr"/>
          <a:lstStyle/>
          <a:p>
            <a:pPr algn="ctr" defTabSz="685715"/>
            <a:endParaRPr lang="en-US" sz="1400">
              <a:solidFill>
                <a:srgbClr val="FFFFFF"/>
              </a:solidFill>
              <a:latin typeface="Jacobs Chrono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611E7636-01DC-40CA-9BAD-ABDBEE6B7EF3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575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5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EED51E53-C704-4648-A432-C3D579C368E5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EADC94DF-CF22-48A4-BA0A-C4C38A013B84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5AE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52AFE780-91D7-411E-9616-15D5F7F95B48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18CE3C64-85E4-4847-9D32-67A911A0EBFE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8340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ur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5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B907F687-555F-42F3-931D-36B1D43F7B7A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CA72A78-4C30-4C03-A06D-DA1FF4F7AC07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B555AB02-14EC-4DB4-A3C8-0D9A8157AFF4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D7A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75C5320F-164D-4C85-8156-0F5DC144649D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6F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39448BF6-A9B1-4435-9787-4CFEFE2B3C13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208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5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B907F687-555F-42F3-931D-36B1D43F7B7A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1C240F09-DD7C-4C8C-8DAD-8BC809392125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4A91B95-0BE4-4F1C-91A7-56D87D69E7D1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FF91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C7B9BDB8-BECF-451A-A4D3-80341F2150FB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553581BC-072A-4FF4-A41A-C4969ED95D61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5856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5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7755056D-1B7D-47BE-B9C1-919DD1AE7AEC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9E34328E-B1C6-4BE7-A077-911C6B42267B}"/>
              </a:ext>
            </a:extLst>
          </p:cNvPr>
          <p:cNvGrpSpPr/>
          <p:nvPr userDrawn="1"/>
        </p:nvGrpSpPr>
        <p:grpSpPr>
          <a:xfrm>
            <a:off x="0" y="0"/>
            <a:ext cx="137160" cy="5144124"/>
            <a:chOff x="0" y="-2"/>
            <a:chExt cx="182880" cy="6923319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58E1AD2A-72E1-41C3-A8C7-1E05E5A1C80F}"/>
                </a:ext>
              </a:extLst>
            </p:cNvPr>
            <p:cNvSpPr/>
            <p:nvPr userDrawn="1"/>
          </p:nvSpPr>
          <p:spPr>
            <a:xfrm>
              <a:off x="0" y="6276204"/>
              <a:ext cx="182880" cy="647113"/>
            </a:xfrm>
            <a:prstGeom prst="rect">
              <a:avLst/>
            </a:prstGeom>
            <a:solidFill>
              <a:srgbClr val="FFDC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20137D73-4F1E-4A64-9A95-EC0B5FC68BC2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0444ABFA-4863-4BAD-83D2-E9328E5E3C37}"/>
                </a:ext>
              </a:extLst>
            </p:cNvPr>
            <p:cNvSpPr/>
            <p:nvPr userDrawn="1"/>
          </p:nvSpPr>
          <p:spPr>
            <a:xfrm>
              <a:off x="0" y="4573039"/>
              <a:ext cx="182880" cy="1709928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0213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5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A7D4838C-2ED6-416D-BA07-57109830E0FE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14466649-CD9C-476C-918B-BEB28E180304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AE9D4282-E4E1-4CDD-9678-C1191C5B3FE7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78FA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BB522D8A-7AFE-42B3-8DA1-7172318C8885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007D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A6AC92C7-D5B4-48F1-9A89-5250A640A3F4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0AD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2029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5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62D149B-FB3E-4F3C-91FC-502E6E33681F}"/>
              </a:ext>
            </a:extLst>
          </p:cNvPr>
          <p:cNvGrpSpPr/>
          <p:nvPr userDrawn="1"/>
        </p:nvGrpSpPr>
        <p:grpSpPr>
          <a:xfrm>
            <a:off x="2" y="5006340"/>
            <a:ext cx="9152097" cy="137160"/>
            <a:chOff x="0" y="5303520"/>
            <a:chExt cx="12202796" cy="594360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0B253A9E-4157-4649-9B03-BC26F137140A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FD63FB71-8D46-41BB-99AC-A9B032B64908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001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413CB1E7-BEDB-4F9E-B40E-BE0317677C35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65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6453-1A85-1A4D-B004-9839DC75E01A}" type="datetimeFigureOut">
              <a:rPr lang="en-US" smtClean="0"/>
              <a:t>2/8/20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17E4-CAA1-6342-8DB7-B4706FE90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34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ur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5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F48F4A85-93A7-4E9A-B2AF-E4854A2ED6B1}"/>
              </a:ext>
            </a:extLst>
          </p:cNvPr>
          <p:cNvGrpSpPr/>
          <p:nvPr userDrawn="1"/>
        </p:nvGrpSpPr>
        <p:grpSpPr>
          <a:xfrm>
            <a:off x="2" y="5006340"/>
            <a:ext cx="9152097" cy="137160"/>
            <a:chOff x="0" y="5303520"/>
            <a:chExt cx="12202796" cy="594360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1B3F44AD-7398-4AE5-BB40-4B9469CB3ADE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6F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04A65855-B2BA-447C-8767-3120D35E2D4F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460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23F468E7-8400-47A0-9794-F53ECD440439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7158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5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3942DA99-6BA4-4DA7-8651-80752B5462FE}"/>
              </a:ext>
            </a:extLst>
          </p:cNvPr>
          <p:cNvGrpSpPr/>
          <p:nvPr userDrawn="1"/>
        </p:nvGrpSpPr>
        <p:grpSpPr>
          <a:xfrm>
            <a:off x="2" y="5006340"/>
            <a:ext cx="9152097" cy="137160"/>
            <a:chOff x="0" y="5303520"/>
            <a:chExt cx="12202796" cy="594360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9FC97499-E988-4B11-B114-5E15CA266BF8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4BB952E0-2CF7-48F8-8262-7CE47CD99877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690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A3AC656F-3F0C-49A2-81C1-78C572069D73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1968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5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C35AFC50-E6B6-4E43-B4E7-F9E2A95E63EC}"/>
              </a:ext>
            </a:extLst>
          </p:cNvPr>
          <p:cNvGrpSpPr/>
          <p:nvPr userDrawn="1"/>
        </p:nvGrpSpPr>
        <p:grpSpPr>
          <a:xfrm>
            <a:off x="2" y="5006340"/>
            <a:ext cx="9152097" cy="137160"/>
            <a:chOff x="0" y="5303520"/>
            <a:chExt cx="12202796" cy="594360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1A2B86E2-F045-4370-94FD-B80A57E52011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C6F66FD7-E36D-4A8C-9C0D-409917212467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A04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4169620-5373-445A-839E-0A597466E92E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00877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>
                <a:solidFill>
                  <a:srgbClr val="000000"/>
                </a:solidFill>
                <a:latin typeface="Jacobs Chronos"/>
              </a:rPr>
              <a:t>©Jacobs 2019</a:t>
            </a:r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5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F90E0E93-EEE6-4D51-9F5C-4F52ACDE3916}"/>
              </a:ext>
            </a:extLst>
          </p:cNvPr>
          <p:cNvGrpSpPr/>
          <p:nvPr userDrawn="1"/>
        </p:nvGrpSpPr>
        <p:grpSpPr>
          <a:xfrm>
            <a:off x="2" y="5006340"/>
            <a:ext cx="9152097" cy="137160"/>
            <a:chOff x="0" y="5303520"/>
            <a:chExt cx="12202796" cy="594360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26A910FC-EEC9-4E32-9C79-04B4D2C5033B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007D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7D262B7C-8609-4D89-A827-E2F2D0992C62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003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A888E613-23F0-43B0-BB12-5224CC248F1C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0AD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5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0584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27D40AD0-5D9B-4347-8016-757E80747E76}"/>
              </a:ext>
            </a:extLst>
          </p:cNvPr>
          <p:cNvGrpSpPr/>
          <p:nvPr userDrawn="1"/>
        </p:nvGrpSpPr>
        <p:grpSpPr>
          <a:xfrm>
            <a:off x="1179010" y="0"/>
            <a:ext cx="7964990" cy="4058602"/>
            <a:chOff x="1572014" y="0"/>
            <a:chExt cx="10619986" cy="5411469"/>
          </a:xfrm>
        </p:grpSpPr>
        <p:pic>
          <p:nvPicPr>
            <p:cNvPr id="60" name="Picture 59">
              <a:extLst>
                <a:ext uri="{FF2B5EF4-FFF2-40B4-BE49-F238E27FC236}">
                  <a16:creationId xmlns="" xmlns:a16="http://schemas.microsoft.com/office/drawing/2014/main" id="{245104B9-E223-42AF-9228-4D9DBA103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014" y="1107030"/>
              <a:ext cx="10619986" cy="4304439"/>
            </a:xfrm>
            <a:prstGeom prst="rect">
              <a:avLst/>
            </a:prstGeom>
          </p:spPr>
        </p:pic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ECA9C7F8-F075-46B3-BC20-F7BC754AB4B6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8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="" xmlns:a16="http://schemas.microsoft.com/office/drawing/2014/main" id="{27D2CEBA-062E-4A76-86B2-E30ADE7C31E0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8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63" name="Title 1">
            <a:extLst>
              <a:ext uri="{FF2B5EF4-FFF2-40B4-BE49-F238E27FC236}">
                <a16:creationId xmlns="" xmlns:a16="http://schemas.microsoft.com/office/drawing/2014/main" id="{A7F61A64-3CDE-4167-85CB-90C6332EF1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71" tIns="34289" rIns="68571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64" name="Subtitle 2">
            <a:extLst>
              <a:ext uri="{FF2B5EF4-FFF2-40B4-BE49-F238E27FC236}">
                <a16:creationId xmlns="" xmlns:a16="http://schemas.microsoft.com/office/drawing/2014/main" id="{9FD1511E-B62B-4097-A97D-8D9B2E4AD4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71" tIns="34289" rIns="68571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848" indent="0" algn="ctr">
              <a:buNone/>
              <a:defRPr sz="1500"/>
            </a:lvl2pPr>
            <a:lvl3pPr marL="685698" indent="0" algn="ctr">
              <a:buNone/>
              <a:defRPr sz="1400"/>
            </a:lvl3pPr>
            <a:lvl4pPr marL="1028547" indent="0" algn="ctr">
              <a:buNone/>
              <a:defRPr sz="1200"/>
            </a:lvl4pPr>
            <a:lvl5pPr marL="1371396" indent="0" algn="ctr">
              <a:buNone/>
              <a:defRPr sz="1200"/>
            </a:lvl5pPr>
            <a:lvl6pPr marL="1714247" indent="0" algn="ctr">
              <a:buNone/>
              <a:defRPr sz="1200"/>
            </a:lvl6pPr>
            <a:lvl7pPr marL="2057093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8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</p:spTree>
    <p:extLst>
      <p:ext uri="{BB962C8B-B14F-4D97-AF65-F5344CB8AC3E}">
        <p14:creationId xmlns:p14="http://schemas.microsoft.com/office/powerpoint/2010/main" val="800492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Pur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AE504DC-7314-44CB-9C4D-D1417B013B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345" y="830279"/>
            <a:ext cx="7964519" cy="3228329"/>
          </a:xfrm>
          <a:prstGeom prst="rect">
            <a:avLst/>
          </a:prstGeom>
          <a:solidFill>
            <a:srgbClr val="6F006E"/>
          </a:solidFill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E216235-861E-4CD0-BEC0-AF3D1B4E1DB6}"/>
              </a:ext>
            </a:extLst>
          </p:cNvPr>
          <p:cNvGrpSpPr/>
          <p:nvPr userDrawn="1"/>
        </p:nvGrpSpPr>
        <p:grpSpPr>
          <a:xfrm>
            <a:off x="1186339" y="0"/>
            <a:ext cx="7955280" cy="844684"/>
            <a:chOff x="1581785" y="0"/>
            <a:chExt cx="10607040" cy="1126245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4C42AADD-502D-4152-8B36-EC246279832D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8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8FED9C33-1382-426F-943B-9CDA2DA2A262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6F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8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76E2362A-61F6-4883-94BC-DEF42B3004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71" tIns="34289" rIns="68571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5003B944-E549-4D32-A21A-BCB050EFAE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71" tIns="34289" rIns="68571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848" indent="0" algn="ctr">
              <a:buNone/>
              <a:defRPr sz="1500"/>
            </a:lvl2pPr>
            <a:lvl3pPr marL="685698" indent="0" algn="ctr">
              <a:buNone/>
              <a:defRPr sz="1400"/>
            </a:lvl3pPr>
            <a:lvl4pPr marL="1028547" indent="0" algn="ctr">
              <a:buNone/>
              <a:defRPr sz="1200"/>
            </a:lvl4pPr>
            <a:lvl5pPr marL="1371396" indent="0" algn="ctr">
              <a:buNone/>
              <a:defRPr sz="1200"/>
            </a:lvl5pPr>
            <a:lvl6pPr marL="1714247" indent="0" algn="ctr">
              <a:buNone/>
              <a:defRPr sz="1200"/>
            </a:lvl6pPr>
            <a:lvl7pPr marL="2057093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8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</p:spTree>
    <p:extLst>
      <p:ext uri="{BB962C8B-B14F-4D97-AF65-F5344CB8AC3E}">
        <p14:creationId xmlns:p14="http://schemas.microsoft.com/office/powerpoint/2010/main" val="37601815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R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BD7953F-2CEC-49FD-9143-A18FFEBAE699}"/>
              </a:ext>
            </a:extLst>
          </p:cNvPr>
          <p:cNvGrpSpPr/>
          <p:nvPr userDrawn="1"/>
        </p:nvGrpSpPr>
        <p:grpSpPr>
          <a:xfrm>
            <a:off x="1177651" y="0"/>
            <a:ext cx="7966355" cy="4058602"/>
            <a:chOff x="1570193" y="0"/>
            <a:chExt cx="10621807" cy="5411469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1F99D95C-68CF-4E22-948C-DFAD50B79D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193" y="1107030"/>
              <a:ext cx="10621807" cy="430443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C44AF1E9-C422-45F4-BA0F-E18879906F83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8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957EEAFE-09AD-44A7-A787-4D480FA4E3DD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8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A62AC4E7-EB97-4491-AA7E-434973D721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71" tIns="34289" rIns="68571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DB1696D-6D05-4956-B98D-EA41628191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71" tIns="34289" rIns="68571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848" indent="0" algn="ctr">
              <a:buNone/>
              <a:defRPr sz="1500"/>
            </a:lvl2pPr>
            <a:lvl3pPr marL="685698" indent="0" algn="ctr">
              <a:buNone/>
              <a:defRPr sz="1400"/>
            </a:lvl3pPr>
            <a:lvl4pPr marL="1028547" indent="0" algn="ctr">
              <a:buNone/>
              <a:defRPr sz="1200"/>
            </a:lvl4pPr>
            <a:lvl5pPr marL="1371396" indent="0" algn="ctr">
              <a:buNone/>
              <a:defRPr sz="1200"/>
            </a:lvl5pPr>
            <a:lvl6pPr marL="1714247" indent="0" algn="ctr">
              <a:buNone/>
              <a:defRPr sz="1200"/>
            </a:lvl6pPr>
            <a:lvl7pPr marL="2057093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8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</p:spTree>
    <p:extLst>
      <p:ext uri="{BB962C8B-B14F-4D97-AF65-F5344CB8AC3E}">
        <p14:creationId xmlns:p14="http://schemas.microsoft.com/office/powerpoint/2010/main" val="29167896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Yel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6407A0F4-C136-4AFC-ACF9-D497162F1EA0}"/>
              </a:ext>
            </a:extLst>
          </p:cNvPr>
          <p:cNvGrpSpPr/>
          <p:nvPr userDrawn="1"/>
        </p:nvGrpSpPr>
        <p:grpSpPr>
          <a:xfrm>
            <a:off x="1177651" y="0"/>
            <a:ext cx="7966355" cy="4058602"/>
            <a:chOff x="1570192" y="0"/>
            <a:chExt cx="10621807" cy="5411469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6F240012-04C1-4ACA-B25D-D08ADB1C50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192" y="1107030"/>
              <a:ext cx="10621807" cy="430443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3544F831-BECB-4384-B834-C4A1B5697076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8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700C554-EE42-4A2E-8CDA-CA681774E516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8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6013827B-CA75-4A46-B871-44D669F754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71" tIns="34289" rIns="68571" bIns="34289"/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342848" indent="0" algn="ctr">
              <a:buNone/>
              <a:defRPr sz="1500"/>
            </a:lvl2pPr>
            <a:lvl3pPr marL="685698" indent="0" algn="ctr">
              <a:buNone/>
              <a:defRPr sz="1400"/>
            </a:lvl3pPr>
            <a:lvl4pPr marL="1028547" indent="0" algn="ctr">
              <a:buNone/>
              <a:defRPr sz="1200"/>
            </a:lvl4pPr>
            <a:lvl5pPr marL="1371396" indent="0" algn="ctr">
              <a:buNone/>
              <a:defRPr sz="1200"/>
            </a:lvl5pPr>
            <a:lvl6pPr marL="1714247" indent="0" algn="ctr">
              <a:buNone/>
              <a:defRPr sz="1200"/>
            </a:lvl6pPr>
            <a:lvl7pPr marL="2057093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8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7184162D-55BE-425C-8D84-44A1BE9B67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71" tIns="34289" rIns="68571" bIns="34289" anchor="b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615621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G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B834D91D-A186-4D05-BFD3-C949F892CB38}"/>
              </a:ext>
            </a:extLst>
          </p:cNvPr>
          <p:cNvGrpSpPr/>
          <p:nvPr userDrawn="1"/>
        </p:nvGrpSpPr>
        <p:grpSpPr>
          <a:xfrm>
            <a:off x="1177651" y="0"/>
            <a:ext cx="7966355" cy="4058602"/>
            <a:chOff x="1570192" y="0"/>
            <a:chExt cx="10621807" cy="5411469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CE63DA98-418A-4359-A075-3660B20FE9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192" y="1107030"/>
              <a:ext cx="10621807" cy="430443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9998795D-FDF1-49C0-9FBB-09DF165043AE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09D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8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2F85CA9B-4A79-492D-A389-B5AE05F56FFA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027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8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96B498E0-A08A-4E2A-ABD6-DC7D4712A7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71" tIns="34289" rIns="68571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848" indent="0" algn="ctr">
              <a:buNone/>
              <a:defRPr sz="1500"/>
            </a:lvl2pPr>
            <a:lvl3pPr marL="685698" indent="0" algn="ctr">
              <a:buNone/>
              <a:defRPr sz="1400"/>
            </a:lvl3pPr>
            <a:lvl4pPr marL="1028547" indent="0" algn="ctr">
              <a:buNone/>
              <a:defRPr sz="1200"/>
            </a:lvl4pPr>
            <a:lvl5pPr marL="1371396" indent="0" algn="ctr">
              <a:buNone/>
              <a:defRPr sz="1200"/>
            </a:lvl5pPr>
            <a:lvl6pPr marL="1714247" indent="0" algn="ctr">
              <a:buNone/>
              <a:defRPr sz="1200"/>
            </a:lvl6pPr>
            <a:lvl7pPr marL="2057093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8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22E0353E-389E-4662-B9AD-B4AE0DAB05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71" tIns="34289" rIns="68571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84398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CA640D0-5A86-41DF-87EE-1C11B56E8945}"/>
              </a:ext>
            </a:extLst>
          </p:cNvPr>
          <p:cNvGrpSpPr/>
          <p:nvPr userDrawn="1"/>
        </p:nvGrpSpPr>
        <p:grpSpPr>
          <a:xfrm>
            <a:off x="672090" y="-13785"/>
            <a:ext cx="8471917" cy="4455773"/>
            <a:chOff x="922993" y="0"/>
            <a:chExt cx="11277580" cy="59436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01DB3D08-8653-4A14-832E-60338C2C1FDF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8"/>
              <a:endParaRPr lang="en-US" sz="1400" b="1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DB7F6925-F518-413C-ACD4-367B26AB9910}"/>
                </a:ext>
              </a:extLst>
            </p:cNvPr>
            <p:cNvSpPr/>
            <p:nvPr userDrawn="1"/>
          </p:nvSpPr>
          <p:spPr>
            <a:xfrm>
              <a:off x="11246400" y="0"/>
              <a:ext cx="954173" cy="594360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8"/>
              <a:endParaRPr lang="en-US" sz="1400" b="1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1277C04-264B-4396-96A1-BA96AA5E92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36" y="4649779"/>
            <a:ext cx="2518880" cy="281106"/>
          </a:xfrm>
          <a:prstGeom prst="rect">
            <a:avLst/>
          </a:prstGeom>
        </p:spPr>
      </p:pic>
      <p:sp>
        <p:nvSpPr>
          <p:cNvPr id="7" name="L-Shape 6">
            <a:extLst>
              <a:ext uri="{FF2B5EF4-FFF2-40B4-BE49-F238E27FC236}">
                <a16:creationId xmlns="" xmlns:a16="http://schemas.microsoft.com/office/drawing/2014/main" id="{F4818BB2-38C0-4C1E-9429-8D2D2595EE27}"/>
              </a:ext>
            </a:extLst>
          </p:cNvPr>
          <p:cNvSpPr/>
          <p:nvPr userDrawn="1"/>
        </p:nvSpPr>
        <p:spPr>
          <a:xfrm rot="10800000">
            <a:off x="6445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5969D603-828E-4E32-839B-1733F21141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71" tIns="34289" rIns="68571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698" indent="0" algn="ctr">
              <a:buNone/>
              <a:defRPr sz="1400"/>
            </a:lvl3pPr>
            <a:lvl4pPr marL="1028547" indent="0" algn="ctr">
              <a:buNone/>
              <a:defRPr sz="1200"/>
            </a:lvl4pPr>
            <a:lvl5pPr marL="1371396" indent="0" algn="ctr">
              <a:buNone/>
              <a:defRPr sz="1200"/>
            </a:lvl5pPr>
            <a:lvl6pPr marL="1714247" indent="0" algn="ctr">
              <a:buNone/>
              <a:defRPr sz="1200"/>
            </a:lvl6pPr>
            <a:lvl7pPr marL="2057093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8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991913DD-454B-4F48-A6C1-484C008FA7DF}"/>
              </a:ext>
            </a:extLst>
          </p:cNvPr>
          <p:cNvSpPr/>
          <p:nvPr userDrawn="1"/>
        </p:nvSpPr>
        <p:spPr>
          <a:xfrm>
            <a:off x="0" y="-13317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001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1" name="L-Shape 10">
            <a:extLst>
              <a:ext uri="{FF2B5EF4-FFF2-40B4-BE49-F238E27FC236}">
                <a16:creationId xmlns="" xmlns:a16="http://schemas.microsoft.com/office/drawing/2014/main" id="{29F42CFE-30EE-4D81-9451-65225B0CEC50}"/>
              </a:ext>
            </a:extLst>
          </p:cNvPr>
          <p:cNvSpPr/>
          <p:nvPr userDrawn="1"/>
        </p:nvSpPr>
        <p:spPr>
          <a:xfrm rot="10800000">
            <a:off x="-1" y="4443516"/>
            <a:ext cx="685800" cy="699984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C1BDF4D-D449-4B3A-A181-D7EBF1520D39}"/>
              </a:ext>
            </a:extLst>
          </p:cNvPr>
          <p:cNvGrpSpPr/>
          <p:nvPr userDrawn="1"/>
        </p:nvGrpSpPr>
        <p:grpSpPr>
          <a:xfrm>
            <a:off x="1203933" y="4603026"/>
            <a:ext cx="2340154" cy="307523"/>
            <a:chOff x="1605241" y="6137360"/>
            <a:chExt cx="3120205" cy="410030"/>
          </a:xfrm>
        </p:grpSpPr>
        <p:pic>
          <p:nvPicPr>
            <p:cNvPr id="13" name="Picture 12">
              <a:hlinkClick r:id="rId3"/>
              <a:extLst>
                <a:ext uri="{FF2B5EF4-FFF2-40B4-BE49-F238E27FC236}">
                  <a16:creationId xmlns="" xmlns:a16="http://schemas.microsoft.com/office/drawing/2014/main" id="{49B85F58-257E-4931-A286-13CDCADD8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14" name="Picture 13">
              <a:hlinkClick r:id="rId5"/>
              <a:extLst>
                <a:ext uri="{FF2B5EF4-FFF2-40B4-BE49-F238E27FC236}">
                  <a16:creationId xmlns="" xmlns:a16="http://schemas.microsoft.com/office/drawing/2014/main" id="{6470EE4C-2AFF-4D3C-8837-250DCE835A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15" name="Picture 14">
              <a:hlinkClick r:id="rId7"/>
              <a:extLst>
                <a:ext uri="{FF2B5EF4-FFF2-40B4-BE49-F238E27FC236}">
                  <a16:creationId xmlns="" xmlns:a16="http://schemas.microsoft.com/office/drawing/2014/main" id="{7ABC6DFE-B958-42F6-A196-6D5FF76422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16" name="Picture 15">
              <a:hlinkClick r:id="rId9"/>
              <a:extLst>
                <a:ext uri="{FF2B5EF4-FFF2-40B4-BE49-F238E27FC236}">
                  <a16:creationId xmlns="" xmlns:a16="http://schemas.microsoft.com/office/drawing/2014/main" id="{085ADA76-04DA-4FBF-95BC-11625BA056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17" name="Picture 16">
              <a:hlinkClick r:id="rId11"/>
              <a:extLst>
                <a:ext uri="{FF2B5EF4-FFF2-40B4-BE49-F238E27FC236}">
                  <a16:creationId xmlns="" xmlns:a16="http://schemas.microsoft.com/office/drawing/2014/main" id="{4B4A28F8-8A85-44D4-A8C0-49A04723DF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6EF7C89-4AF9-4037-99A4-D5925EDFDC2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984" y="4626253"/>
            <a:ext cx="2518875" cy="281106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="" xmlns:a16="http://schemas.microsoft.com/office/drawing/2014/main" id="{79055058-5432-4171-9ED6-8C9D048DB0FD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89436" y="1631162"/>
            <a:ext cx="5828109" cy="1128713"/>
          </a:xfrm>
          <a:prstGeom prst="rect">
            <a:avLst/>
          </a:prstGeom>
        </p:spPr>
        <p:txBody>
          <a:bodyPr lIns="68571" tIns="34289" rIns="68571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25435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6453-1A85-1A4D-B004-9839DC75E01A}" type="datetimeFigureOut">
              <a:rPr lang="en-US" smtClean="0"/>
              <a:t>2/8/20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17E4-CAA1-6342-8DB7-B4706FE90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407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Pur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413690EB-DB6B-4A4C-BBFC-F96B509DF4D8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46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97DFB3E-CCDD-42C2-8947-D4DB09500896}"/>
              </a:ext>
            </a:extLst>
          </p:cNvPr>
          <p:cNvGrpSpPr/>
          <p:nvPr userDrawn="1"/>
        </p:nvGrpSpPr>
        <p:grpSpPr>
          <a:xfrm>
            <a:off x="685807" y="7"/>
            <a:ext cx="8458199" cy="4457699"/>
            <a:chOff x="922993" y="0"/>
            <a:chExt cx="11265832" cy="5943600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1E6A1C5B-AB17-4B26-A73F-A3EC00F871A5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8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399412C3-1AE2-4363-9FA9-BD085274D3E6}"/>
                </a:ext>
              </a:extLst>
            </p:cNvPr>
            <p:cNvSpPr/>
            <p:nvPr userDrawn="1"/>
          </p:nvSpPr>
          <p:spPr>
            <a:xfrm>
              <a:off x="11246400" y="0"/>
              <a:ext cx="942425" cy="5943600"/>
            </a:xfrm>
            <a:prstGeom prst="rect">
              <a:avLst/>
            </a:prstGeom>
            <a:solidFill>
              <a:srgbClr val="6E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8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CF888F2-E176-4A64-9F96-68EA2FA30E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="" xmlns:a16="http://schemas.microsoft.com/office/drawing/2014/main" id="{145770B2-1A04-48B5-B7E8-57E319F76EC7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7441B77A-1A48-4BA2-8129-F0A8914DA2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71" tIns="34289" rIns="68571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698" indent="0" algn="ctr">
              <a:buNone/>
              <a:defRPr sz="1400"/>
            </a:lvl3pPr>
            <a:lvl4pPr marL="1028547" indent="0" algn="ctr">
              <a:buNone/>
              <a:defRPr sz="1200"/>
            </a:lvl4pPr>
            <a:lvl5pPr marL="1371396" indent="0" algn="ctr">
              <a:buNone/>
              <a:defRPr sz="1200"/>
            </a:lvl5pPr>
            <a:lvl6pPr marL="1714247" indent="0" algn="ctr">
              <a:buNone/>
              <a:defRPr sz="1200"/>
            </a:lvl6pPr>
            <a:lvl7pPr marL="2057093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8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="" xmlns:a16="http://schemas.microsoft.com/office/drawing/2014/main" id="{9E40AFA9-2B4F-4A46-80F0-6C9EA73C6D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62"/>
            <a:ext cx="5828109" cy="1128713"/>
          </a:xfrm>
          <a:prstGeom prst="rect">
            <a:avLst/>
          </a:prstGeom>
        </p:spPr>
        <p:txBody>
          <a:bodyPr lIns="68571" tIns="34289" rIns="68571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9C96F09B-1F32-4067-B80B-4684EDE36A9E}"/>
              </a:ext>
            </a:extLst>
          </p:cNvPr>
          <p:cNvGrpSpPr/>
          <p:nvPr userDrawn="1"/>
        </p:nvGrpSpPr>
        <p:grpSpPr>
          <a:xfrm>
            <a:off x="1203933" y="4603026"/>
            <a:ext cx="2340154" cy="307523"/>
            <a:chOff x="1605241" y="6137360"/>
            <a:chExt cx="3120205" cy="410030"/>
          </a:xfrm>
        </p:grpSpPr>
        <p:pic>
          <p:nvPicPr>
            <p:cNvPr id="18" name="Picture 17">
              <a:hlinkClick r:id="rId3"/>
              <a:extLst>
                <a:ext uri="{FF2B5EF4-FFF2-40B4-BE49-F238E27FC236}">
                  <a16:creationId xmlns="" xmlns:a16="http://schemas.microsoft.com/office/drawing/2014/main" id="{669413BB-12F1-45E7-89FB-E41C67B3F2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="" xmlns:a16="http://schemas.microsoft.com/office/drawing/2014/main" id="{0CA1D6FB-E247-4A91-BE7E-210D98E81B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="" xmlns:a16="http://schemas.microsoft.com/office/drawing/2014/main" id="{BBB69E18-16F2-4155-BFF8-90D024410F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="" xmlns:a16="http://schemas.microsoft.com/office/drawing/2014/main" id="{68956B1A-C302-463F-AE22-9CD6168C17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="" xmlns:a16="http://schemas.microsoft.com/office/drawing/2014/main" id="{101FD6C9-2D9A-41C8-8E3E-5462433E31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47025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R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354D582E-9525-4F01-8272-ED2271BD208D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69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673513D-D459-4A26-A468-AB830834F0DA}"/>
              </a:ext>
            </a:extLst>
          </p:cNvPr>
          <p:cNvGrpSpPr/>
          <p:nvPr userDrawn="1"/>
        </p:nvGrpSpPr>
        <p:grpSpPr>
          <a:xfrm>
            <a:off x="685807" y="0"/>
            <a:ext cx="8458199" cy="4457700"/>
            <a:chOff x="922993" y="0"/>
            <a:chExt cx="11265832" cy="5943600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AA3FD8-E160-4267-A6CF-B5C39BC8184E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8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51B6231B-F2C5-45A8-84E7-8D10013D6091}"/>
                </a:ext>
              </a:extLst>
            </p:cNvPr>
            <p:cNvSpPr/>
            <p:nvPr userDrawn="1"/>
          </p:nvSpPr>
          <p:spPr>
            <a:xfrm>
              <a:off x="11246400" y="0"/>
              <a:ext cx="942425" cy="594360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8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3007B45-E4E3-4B47-AF19-2B718561CF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="" xmlns:a16="http://schemas.microsoft.com/office/drawing/2014/main" id="{70F32F28-55D2-4C6E-8196-5F4902F936A1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322109E5-31C3-4DF7-B7D3-A9D275047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71" tIns="34289" rIns="68571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698" indent="0" algn="ctr">
              <a:buNone/>
              <a:defRPr sz="1400"/>
            </a:lvl3pPr>
            <a:lvl4pPr marL="1028547" indent="0" algn="ctr">
              <a:buNone/>
              <a:defRPr sz="1200"/>
            </a:lvl4pPr>
            <a:lvl5pPr marL="1371396" indent="0" algn="ctr">
              <a:buNone/>
              <a:defRPr sz="1200"/>
            </a:lvl5pPr>
            <a:lvl6pPr marL="1714247" indent="0" algn="ctr">
              <a:buNone/>
              <a:defRPr sz="1200"/>
            </a:lvl6pPr>
            <a:lvl7pPr marL="2057093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8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="" xmlns:a16="http://schemas.microsoft.com/office/drawing/2014/main" id="{B7664C22-1578-41A1-AE8B-54B8E10D5A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62"/>
            <a:ext cx="5828109" cy="1128713"/>
          </a:xfrm>
          <a:prstGeom prst="rect">
            <a:avLst/>
          </a:prstGeom>
        </p:spPr>
        <p:txBody>
          <a:bodyPr lIns="68571" tIns="34289" rIns="68571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B26140CF-DC17-4C8C-9613-F6EA622E2EE1}"/>
              </a:ext>
            </a:extLst>
          </p:cNvPr>
          <p:cNvGrpSpPr/>
          <p:nvPr userDrawn="1"/>
        </p:nvGrpSpPr>
        <p:grpSpPr>
          <a:xfrm>
            <a:off x="1203933" y="4603026"/>
            <a:ext cx="2340154" cy="307523"/>
            <a:chOff x="1605241" y="6137360"/>
            <a:chExt cx="3120205" cy="410030"/>
          </a:xfrm>
        </p:grpSpPr>
        <p:pic>
          <p:nvPicPr>
            <p:cNvPr id="18" name="Picture 17">
              <a:hlinkClick r:id="rId3"/>
              <a:extLst>
                <a:ext uri="{FF2B5EF4-FFF2-40B4-BE49-F238E27FC236}">
                  <a16:creationId xmlns="" xmlns:a16="http://schemas.microsoft.com/office/drawing/2014/main" id="{A8DE5515-02CC-4B22-8288-37DA506F53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="" xmlns:a16="http://schemas.microsoft.com/office/drawing/2014/main" id="{CC87987D-06AC-4139-AFD5-FFDEE23EB1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="" xmlns:a16="http://schemas.microsoft.com/office/drawing/2014/main" id="{2E39AB28-E36E-4848-9915-D9EC54C4A6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="" xmlns:a16="http://schemas.microsoft.com/office/drawing/2014/main" id="{EF2566AC-457C-47FC-B98B-399CB928D7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="" xmlns:a16="http://schemas.microsoft.com/office/drawing/2014/main" id="{14D32DF8-E0A0-42B3-8212-CC66345E83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48355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Yel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C66AA33D-C4BB-4A89-8BAF-869688A033A7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A0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9C5D12E-DB67-4958-8D99-A3B81751DFE3}"/>
              </a:ext>
            </a:extLst>
          </p:cNvPr>
          <p:cNvGrpSpPr/>
          <p:nvPr userDrawn="1"/>
        </p:nvGrpSpPr>
        <p:grpSpPr>
          <a:xfrm>
            <a:off x="685807" y="0"/>
            <a:ext cx="8458199" cy="4457700"/>
            <a:chOff x="922993" y="0"/>
            <a:chExt cx="11277599" cy="5943600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49AD4268-440C-442E-85CA-F84338F78239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8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B5C07D76-D2DD-4B5E-AA3D-4F0D1B92600F}"/>
                </a:ext>
              </a:extLst>
            </p:cNvPr>
            <p:cNvSpPr/>
            <p:nvPr userDrawn="1"/>
          </p:nvSpPr>
          <p:spPr>
            <a:xfrm>
              <a:off x="11246400" y="0"/>
              <a:ext cx="954192" cy="594360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8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0F0C7EC-4198-42B3-87B0-4010357DF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="" xmlns:a16="http://schemas.microsoft.com/office/drawing/2014/main" id="{85A3F116-CE8A-4091-B050-6E29E36E1903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432F9285-DB4B-4410-B576-0FCBE590FC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71" tIns="34289" rIns="68571" bIns="34289">
            <a:no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698" indent="0" algn="ctr">
              <a:buNone/>
              <a:defRPr sz="1400"/>
            </a:lvl3pPr>
            <a:lvl4pPr marL="1028547" indent="0" algn="ctr">
              <a:buNone/>
              <a:defRPr sz="1200"/>
            </a:lvl4pPr>
            <a:lvl5pPr marL="1371396" indent="0" algn="ctr">
              <a:buNone/>
              <a:defRPr sz="1200"/>
            </a:lvl5pPr>
            <a:lvl6pPr marL="1714247" indent="0" algn="ctr">
              <a:buNone/>
              <a:defRPr sz="1200"/>
            </a:lvl6pPr>
            <a:lvl7pPr marL="2057093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8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="" xmlns:a16="http://schemas.microsoft.com/office/drawing/2014/main" id="{A70E7D44-B911-4FA0-9BB8-9D8E54408A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62"/>
            <a:ext cx="5828109" cy="1128713"/>
          </a:xfrm>
          <a:prstGeom prst="rect">
            <a:avLst/>
          </a:prstGeom>
        </p:spPr>
        <p:txBody>
          <a:bodyPr lIns="68571" tIns="34289" rIns="68571" bIns="34289" anchor="b"/>
          <a:lstStyle>
            <a:lvl1pPr marL="0" indent="0">
              <a:buFontTx/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12C11AF5-FE73-497F-836F-C894AEFF5F39}"/>
              </a:ext>
            </a:extLst>
          </p:cNvPr>
          <p:cNvGrpSpPr/>
          <p:nvPr userDrawn="1"/>
        </p:nvGrpSpPr>
        <p:grpSpPr>
          <a:xfrm>
            <a:off x="1203933" y="4603026"/>
            <a:ext cx="2340154" cy="307523"/>
            <a:chOff x="1605241" y="6137360"/>
            <a:chExt cx="3120205" cy="410030"/>
          </a:xfrm>
        </p:grpSpPr>
        <p:pic>
          <p:nvPicPr>
            <p:cNvPr id="19" name="Picture 18">
              <a:hlinkClick r:id="rId3"/>
              <a:extLst>
                <a:ext uri="{FF2B5EF4-FFF2-40B4-BE49-F238E27FC236}">
                  <a16:creationId xmlns="" xmlns:a16="http://schemas.microsoft.com/office/drawing/2014/main" id="{1ACAB1A4-7FC3-4BCB-84EB-7796CAECF6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="" xmlns:a16="http://schemas.microsoft.com/office/drawing/2014/main" id="{1DC4B5B5-BC11-4D71-9E17-495F3B4250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="" xmlns:a16="http://schemas.microsoft.com/office/drawing/2014/main" id="{99FCB893-18C3-498D-AB19-425857B091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="" xmlns:a16="http://schemas.microsoft.com/office/drawing/2014/main" id="{8E1273C0-53AE-40A9-9B1A-2F1BF4EBD1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="" xmlns:a16="http://schemas.microsoft.com/office/drawing/2014/main" id="{4C05C6EA-029A-4D4E-9AE5-5F7BCFC652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39415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FD3F75BC-4A92-41D5-A8DA-D3E84975C934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003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FA705DD-56ED-4F54-AA91-35E616D4BC13}"/>
              </a:ext>
            </a:extLst>
          </p:cNvPr>
          <p:cNvGrpSpPr/>
          <p:nvPr userDrawn="1"/>
        </p:nvGrpSpPr>
        <p:grpSpPr>
          <a:xfrm>
            <a:off x="685807" y="0"/>
            <a:ext cx="8458199" cy="4457700"/>
            <a:chOff x="922993" y="0"/>
            <a:chExt cx="11265832" cy="5943600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CA983449-2E0B-43CA-9BC5-182C2EF5B47E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0AD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8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F53DDF91-51BF-4D32-98B7-15240757038B}"/>
                </a:ext>
              </a:extLst>
            </p:cNvPr>
            <p:cNvSpPr/>
            <p:nvPr userDrawn="1"/>
          </p:nvSpPr>
          <p:spPr>
            <a:xfrm>
              <a:off x="11246400" y="0"/>
              <a:ext cx="942425" cy="5943600"/>
            </a:xfrm>
            <a:prstGeom prst="rect">
              <a:avLst/>
            </a:prstGeom>
            <a:solidFill>
              <a:srgbClr val="007D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698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BF651FB-2EEE-4CEC-AB1F-9990F441A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="" xmlns:a16="http://schemas.microsoft.com/office/drawing/2014/main" id="{2A89CD49-FA2A-4E24-964A-A7AC94506A47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DA80CB3F-B139-4AA5-868D-E62A3A2A8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71" tIns="34289" rIns="68571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698" indent="0" algn="ctr">
              <a:buNone/>
              <a:defRPr sz="1400"/>
            </a:lvl3pPr>
            <a:lvl4pPr marL="1028547" indent="0" algn="ctr">
              <a:buNone/>
              <a:defRPr sz="1200"/>
            </a:lvl4pPr>
            <a:lvl5pPr marL="1371396" indent="0" algn="ctr">
              <a:buNone/>
              <a:defRPr sz="1200"/>
            </a:lvl5pPr>
            <a:lvl6pPr marL="1714247" indent="0" algn="ctr">
              <a:buNone/>
              <a:defRPr sz="1200"/>
            </a:lvl6pPr>
            <a:lvl7pPr marL="2057093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8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="" xmlns:a16="http://schemas.microsoft.com/office/drawing/2014/main" id="{19715368-2B09-42B3-B040-029DBA29CD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62"/>
            <a:ext cx="5828109" cy="1128713"/>
          </a:xfrm>
          <a:prstGeom prst="rect">
            <a:avLst/>
          </a:prstGeom>
        </p:spPr>
        <p:txBody>
          <a:bodyPr lIns="68571" tIns="34289" rIns="68571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01EDC421-108E-4B62-8C43-E5D1190D267C}"/>
              </a:ext>
            </a:extLst>
          </p:cNvPr>
          <p:cNvGrpSpPr/>
          <p:nvPr userDrawn="1"/>
        </p:nvGrpSpPr>
        <p:grpSpPr>
          <a:xfrm>
            <a:off x="1203933" y="4603026"/>
            <a:ext cx="2340154" cy="307523"/>
            <a:chOff x="1605241" y="6137360"/>
            <a:chExt cx="3120205" cy="410030"/>
          </a:xfrm>
        </p:grpSpPr>
        <p:pic>
          <p:nvPicPr>
            <p:cNvPr id="19" name="Picture 18">
              <a:hlinkClick r:id="rId3"/>
              <a:extLst>
                <a:ext uri="{FF2B5EF4-FFF2-40B4-BE49-F238E27FC236}">
                  <a16:creationId xmlns="" xmlns:a16="http://schemas.microsoft.com/office/drawing/2014/main" id="{B341D8EE-A808-4BD8-9630-3245EFD5EA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="" xmlns:a16="http://schemas.microsoft.com/office/drawing/2014/main" id="{A79C7CD1-7957-4418-8E75-AAEDC511CB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="" xmlns:a16="http://schemas.microsoft.com/office/drawing/2014/main" id="{E3765027-D74F-42AC-9D81-44A69DB1A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="" xmlns:a16="http://schemas.microsoft.com/office/drawing/2014/main" id="{14567F00-7898-4CF9-B03A-7F65CA6617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="" xmlns:a16="http://schemas.microsoft.com/office/drawing/2014/main" id="{957700C5-8F61-4A9E-8B20-7F02870317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23853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DEC53A-B92D-4F71-82D2-2B6FE6D54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1C8792C-51CD-4E74-9B9A-F25C291FB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F42FAC-A788-4C27-AD98-E363BA129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BF25-9623-4025-A026-2392F7E5599B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405EE3-D52B-4823-9FC1-210E8DBE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646A8D-7169-4520-BF26-C3F9297D6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C5BA-B252-4D41-A7B4-BD6E8086AA27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55031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094A42-0742-4578-B4A2-A1C805A78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31372A-6C6C-4E58-9C69-062D2FDFB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167A8D-780A-4AF3-BDE5-9F63456C5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BF25-9623-4025-A026-2392F7E5599B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077D32-D182-4C05-B33D-1A298E0F2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B2550D-3796-46F5-AA15-1E19BDC82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C5BA-B252-4D41-A7B4-BD6E8086AA27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50274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860CCA-978E-4FF1-B112-06E248385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DC5F58-D0B9-4AD5-8675-4206C8465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BC090B-A2C4-496E-B1E2-500FE035E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BF25-9623-4025-A026-2392F7E5599B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56634F-5E25-421F-9B56-2D98E0933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37B3AF-81A0-4F23-A4F9-3D63DCA90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C5BA-B252-4D41-A7B4-BD6E8086AA27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8073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5030B3-B1F4-45E0-8B53-01058232D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868259-78C9-4148-8913-22D5A9A91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3C859CE-6451-46C9-A9AB-CBFD91D5A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F28240D-F4FE-4CC0-B740-25D87EE8D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BF25-9623-4025-A026-2392F7E5599B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93E5373-8E34-4ABD-8A25-E705E062D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B5B478C-A0AF-483E-8F25-30ECC9024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C5BA-B252-4D41-A7B4-BD6E8086AA27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13268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1776C8-B932-4BD6-ABBC-3432116E7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1F8A46-7D68-43BC-845F-76EFFD023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1FA47C0-EC24-4C4D-9C71-18F7645CD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2EB3C84-3BAE-4A1F-9314-C271560E58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5BCC19F-1307-4469-8A14-C20225E3E9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B8713C1-F69B-4E9A-8D1A-343EAF2FB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BF25-9623-4025-A026-2392F7E5599B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76006CC-AD68-4853-9B82-2446BDF2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F9EE646-A8E9-406D-AB5C-1E86D5755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C5BA-B252-4D41-A7B4-BD6E8086AA27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5493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50BE63-8F61-4D2E-8F04-CFF9BBE9D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C114933-1D7D-4481-90A6-5082C03A6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BF25-9623-4025-A026-2392F7E5599B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BF51FC6-816A-4E9B-8932-C207F426A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1021C86-7A49-469D-A23B-F4D36E35B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C5BA-B252-4D41-A7B4-BD6E8086AA27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244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6453-1A85-1A4D-B004-9839DC75E01A}" type="datetimeFigureOut">
              <a:rPr lang="en-US" smtClean="0"/>
              <a:t>2/8/20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17E4-CAA1-6342-8DB7-B4706FE90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439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9AB3BF1-A336-4471-8E60-E7CDECFE9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BF25-9623-4025-A026-2392F7E5599B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CD23204-08F8-4961-ABAB-C6F17D7E0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529D1D6-450A-45AF-825C-8730E3020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C5BA-B252-4D41-A7B4-BD6E8086AA27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3868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4DB68C-B4E2-46D9-B813-1229854B8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F5AC76-BDA5-4759-A693-83C0DA3A8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D45829-C7BD-4E0E-B359-D0574A329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FAE330-F775-442D-97FD-BFF4FB83A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BF25-9623-4025-A026-2392F7E5599B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B1ED530-F5A8-4114-9E8A-B9D82C537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7A37420-8FD5-49A3-B38F-359690047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C5BA-B252-4D41-A7B4-BD6E8086AA27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56338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DBA983-A53C-479B-ADE0-3DA089233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CB0B197-6336-4AA8-8F8D-7FB4D84013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F8ACE91-E680-454F-A6D3-F4F4B058C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E7F183-88B4-42F7-876B-BBBDA511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BF25-9623-4025-A026-2392F7E5599B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580BC6F-BE44-4B2E-A059-330A5BD7B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4443013-7CA4-4E77-BAB7-48F1CF042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C5BA-B252-4D41-A7B4-BD6E8086AA27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65989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C8EBAD-2403-45AF-A629-C4A09F214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3D181BB-252F-4CEE-96E8-58A03B2CB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EBA937-2695-42A0-9335-A00A8FFC6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BF25-9623-4025-A026-2392F7E5599B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A2FAF1-44DA-412D-B0A1-845AE7F0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3B6466-353D-4983-AEE8-6BE1F48F6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C5BA-B252-4D41-A7B4-BD6E8086AA27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67435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D670B6A-E28B-4E84-BFB3-6C5A1477C1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E9C2C1-4A48-4BBC-9A40-EF102A511E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C31A38-4FE9-4755-8F7E-1853B95CE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BF25-9623-4025-A026-2392F7E5599B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CC711B-5942-461B-B9E7-B19536C3F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9EF984-CCA6-4546-A286-7A73786FC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C5BA-B252-4D41-A7B4-BD6E8086AA27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50550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Freeform 6"/>
          <p:cNvSpPr>
            <a:spLocks/>
          </p:cNvSpPr>
          <p:nvPr userDrawn="1"/>
        </p:nvSpPr>
        <p:spPr bwMode="auto">
          <a:xfrm>
            <a:off x="328612" y="149777"/>
            <a:ext cx="8432800" cy="4733925"/>
          </a:xfrm>
          <a:custGeom>
            <a:avLst/>
            <a:gdLst>
              <a:gd name="T0" fmla="*/ 57 w 2654"/>
              <a:gd name="T1" fmla="*/ 0 h 1986"/>
              <a:gd name="T2" fmla="*/ 0 w 2654"/>
              <a:gd name="T3" fmla="*/ 57 h 1986"/>
              <a:gd name="T4" fmla="*/ 0 w 2654"/>
              <a:gd name="T5" fmla="*/ 1929 h 1986"/>
              <a:gd name="T6" fmla="*/ 57 w 2654"/>
              <a:gd name="T7" fmla="*/ 1986 h 1986"/>
              <a:gd name="T8" fmla="*/ 2598 w 2654"/>
              <a:gd name="T9" fmla="*/ 1986 h 1986"/>
              <a:gd name="T10" fmla="*/ 2654 w 2654"/>
              <a:gd name="T11" fmla="*/ 1929 h 1986"/>
              <a:gd name="T12" fmla="*/ 2654 w 2654"/>
              <a:gd name="T13" fmla="*/ 57 h 1986"/>
              <a:gd name="T14" fmla="*/ 2598 w 2654"/>
              <a:gd name="T15" fmla="*/ 0 h 1986"/>
              <a:gd name="T16" fmla="*/ 57 w 2654"/>
              <a:gd name="T17" fmla="*/ 0 h 1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54" h="1986">
                <a:moveTo>
                  <a:pt x="57" y="0"/>
                </a:moveTo>
                <a:cubicBezTo>
                  <a:pt x="57" y="0"/>
                  <a:pt x="0" y="0"/>
                  <a:pt x="0" y="57"/>
                </a:cubicBezTo>
                <a:cubicBezTo>
                  <a:pt x="0" y="1929"/>
                  <a:pt x="0" y="1929"/>
                  <a:pt x="0" y="1929"/>
                </a:cubicBezTo>
                <a:cubicBezTo>
                  <a:pt x="0" y="1929"/>
                  <a:pt x="0" y="1986"/>
                  <a:pt x="57" y="1986"/>
                </a:cubicBezTo>
                <a:cubicBezTo>
                  <a:pt x="2598" y="1986"/>
                  <a:pt x="2598" y="1986"/>
                  <a:pt x="2598" y="1986"/>
                </a:cubicBezTo>
                <a:cubicBezTo>
                  <a:pt x="2598" y="1986"/>
                  <a:pt x="2654" y="1986"/>
                  <a:pt x="2654" y="1929"/>
                </a:cubicBezTo>
                <a:cubicBezTo>
                  <a:pt x="2654" y="57"/>
                  <a:pt x="2654" y="57"/>
                  <a:pt x="2654" y="57"/>
                </a:cubicBezTo>
                <a:cubicBezTo>
                  <a:pt x="2654" y="57"/>
                  <a:pt x="2654" y="0"/>
                  <a:pt x="2598" y="0"/>
                </a:cubicBezTo>
                <a:cubicBezTo>
                  <a:pt x="57" y="0"/>
                  <a:pt x="57" y="0"/>
                  <a:pt x="57" y="0"/>
                </a:cubicBezTo>
              </a:path>
            </a:pathLst>
          </a:custGeom>
          <a:solidFill>
            <a:srgbClr val="2BB8C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335" name="Picture 31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5" r="2528" b="20812"/>
          <a:stretch/>
        </p:blipFill>
        <p:spPr bwMode="auto">
          <a:xfrm>
            <a:off x="0" y="3171595"/>
            <a:ext cx="9153500" cy="198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9" name="Freeform 318"/>
          <p:cNvSpPr/>
          <p:nvPr userDrawn="1"/>
        </p:nvSpPr>
        <p:spPr>
          <a:xfrm>
            <a:off x="107504" y="735547"/>
            <a:ext cx="9036496" cy="2790620"/>
          </a:xfrm>
          <a:custGeom>
            <a:avLst/>
            <a:gdLst/>
            <a:ahLst/>
            <a:cxnLst/>
            <a:rect l="l" t="t" r="r" b="b"/>
            <a:pathLst>
              <a:path w="9036496" h="2352675">
                <a:moveTo>
                  <a:pt x="56366" y="0"/>
                </a:moveTo>
                <a:lnTo>
                  <a:pt x="9036496" y="454309"/>
                </a:lnTo>
                <a:lnTo>
                  <a:pt x="9036496" y="1642790"/>
                </a:lnTo>
                <a:lnTo>
                  <a:pt x="0" y="2352675"/>
                </a:lnTo>
                <a:lnTo>
                  <a:pt x="704570" y="10477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77800" dist="101600" dir="2700000" algn="tl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14" name="Freeform 10"/>
          <p:cNvSpPr>
            <a:spLocks/>
          </p:cNvSpPr>
          <p:nvPr userDrawn="1"/>
        </p:nvSpPr>
        <p:spPr bwMode="auto">
          <a:xfrm>
            <a:off x="1484312" y="3128722"/>
            <a:ext cx="528638" cy="175022"/>
          </a:xfrm>
          <a:custGeom>
            <a:avLst/>
            <a:gdLst>
              <a:gd name="T0" fmla="*/ 166 w 166"/>
              <a:gd name="T1" fmla="*/ 0 h 73"/>
              <a:gd name="T2" fmla="*/ 101 w 166"/>
              <a:gd name="T3" fmla="*/ 73 h 73"/>
              <a:gd name="T4" fmla="*/ 0 w 166"/>
              <a:gd name="T5" fmla="*/ 59 h 73"/>
              <a:gd name="T6" fmla="*/ 32 w 166"/>
              <a:gd name="T7" fmla="*/ 44 h 73"/>
              <a:gd name="T8" fmla="*/ 93 w 166"/>
              <a:gd name="T9" fmla="*/ 45 h 73"/>
              <a:gd name="T10" fmla="*/ 166 w 166"/>
              <a:gd name="T11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6" h="73">
                <a:moveTo>
                  <a:pt x="166" y="0"/>
                </a:moveTo>
                <a:cubicBezTo>
                  <a:pt x="166" y="0"/>
                  <a:pt x="109" y="50"/>
                  <a:pt x="101" y="73"/>
                </a:cubicBezTo>
                <a:cubicBezTo>
                  <a:pt x="101" y="73"/>
                  <a:pt x="42" y="53"/>
                  <a:pt x="0" y="59"/>
                </a:cubicBezTo>
                <a:cubicBezTo>
                  <a:pt x="0" y="59"/>
                  <a:pt x="13" y="46"/>
                  <a:pt x="32" y="44"/>
                </a:cubicBezTo>
                <a:cubicBezTo>
                  <a:pt x="32" y="44"/>
                  <a:pt x="67" y="38"/>
                  <a:pt x="93" y="45"/>
                </a:cubicBezTo>
                <a:cubicBezTo>
                  <a:pt x="93" y="45"/>
                  <a:pt x="143" y="8"/>
                  <a:pt x="166" y="0"/>
                </a:cubicBezTo>
              </a:path>
            </a:pathLst>
          </a:custGeom>
          <a:solidFill>
            <a:srgbClr val="B3BEC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15" name="Freeform 11"/>
          <p:cNvSpPr>
            <a:spLocks/>
          </p:cNvSpPr>
          <p:nvPr userDrawn="1"/>
        </p:nvSpPr>
        <p:spPr bwMode="auto">
          <a:xfrm>
            <a:off x="2330450" y="3377575"/>
            <a:ext cx="558800" cy="169069"/>
          </a:xfrm>
          <a:custGeom>
            <a:avLst/>
            <a:gdLst>
              <a:gd name="T0" fmla="*/ 7 w 176"/>
              <a:gd name="T1" fmla="*/ 71 h 71"/>
              <a:gd name="T2" fmla="*/ 103 w 176"/>
              <a:gd name="T3" fmla="*/ 66 h 71"/>
              <a:gd name="T4" fmla="*/ 158 w 176"/>
              <a:gd name="T5" fmla="*/ 18 h 71"/>
              <a:gd name="T6" fmla="*/ 167 w 176"/>
              <a:gd name="T7" fmla="*/ 1 h 71"/>
              <a:gd name="T8" fmla="*/ 141 w 176"/>
              <a:gd name="T9" fmla="*/ 4 h 71"/>
              <a:gd name="T10" fmla="*/ 89 w 176"/>
              <a:gd name="T11" fmla="*/ 43 h 71"/>
              <a:gd name="T12" fmla="*/ 5 w 176"/>
              <a:gd name="T13" fmla="*/ 60 h 71"/>
              <a:gd name="T14" fmla="*/ 7 w 176"/>
              <a:gd name="T15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71">
                <a:moveTo>
                  <a:pt x="7" y="71"/>
                </a:moveTo>
                <a:cubicBezTo>
                  <a:pt x="7" y="71"/>
                  <a:pt x="45" y="38"/>
                  <a:pt x="103" y="66"/>
                </a:cubicBezTo>
                <a:cubicBezTo>
                  <a:pt x="103" y="66"/>
                  <a:pt x="111" y="27"/>
                  <a:pt x="158" y="18"/>
                </a:cubicBezTo>
                <a:cubicBezTo>
                  <a:pt x="158" y="18"/>
                  <a:pt x="176" y="15"/>
                  <a:pt x="167" y="1"/>
                </a:cubicBezTo>
                <a:cubicBezTo>
                  <a:pt x="167" y="1"/>
                  <a:pt x="154" y="0"/>
                  <a:pt x="141" y="4"/>
                </a:cubicBezTo>
                <a:cubicBezTo>
                  <a:pt x="127" y="9"/>
                  <a:pt x="110" y="19"/>
                  <a:pt x="89" y="43"/>
                </a:cubicBezTo>
                <a:cubicBezTo>
                  <a:pt x="89" y="43"/>
                  <a:pt x="34" y="32"/>
                  <a:pt x="5" y="60"/>
                </a:cubicBezTo>
                <a:cubicBezTo>
                  <a:pt x="5" y="60"/>
                  <a:pt x="0" y="67"/>
                  <a:pt x="7" y="71"/>
                </a:cubicBezTo>
              </a:path>
            </a:pathLst>
          </a:custGeom>
          <a:solidFill>
            <a:srgbClr val="B3BEC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16" name="Freeform 12"/>
          <p:cNvSpPr>
            <a:spLocks/>
          </p:cNvSpPr>
          <p:nvPr userDrawn="1"/>
        </p:nvSpPr>
        <p:spPr bwMode="auto">
          <a:xfrm>
            <a:off x="2032027" y="3718080"/>
            <a:ext cx="333375" cy="102394"/>
          </a:xfrm>
          <a:custGeom>
            <a:avLst/>
            <a:gdLst>
              <a:gd name="T0" fmla="*/ 4 w 105"/>
              <a:gd name="T1" fmla="*/ 43 h 43"/>
              <a:gd name="T2" fmla="*/ 61 w 105"/>
              <a:gd name="T3" fmla="*/ 39 h 43"/>
              <a:gd name="T4" fmla="*/ 95 w 105"/>
              <a:gd name="T5" fmla="*/ 11 h 43"/>
              <a:gd name="T6" fmla="*/ 99 w 105"/>
              <a:gd name="T7" fmla="*/ 1 h 43"/>
              <a:gd name="T8" fmla="*/ 84 w 105"/>
              <a:gd name="T9" fmla="*/ 3 h 43"/>
              <a:gd name="T10" fmla="*/ 53 w 105"/>
              <a:gd name="T11" fmla="*/ 26 h 43"/>
              <a:gd name="T12" fmla="*/ 3 w 105"/>
              <a:gd name="T13" fmla="*/ 36 h 43"/>
              <a:gd name="T14" fmla="*/ 4 w 105"/>
              <a:gd name="T1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5" h="43">
                <a:moveTo>
                  <a:pt x="4" y="43"/>
                </a:moveTo>
                <a:cubicBezTo>
                  <a:pt x="4" y="43"/>
                  <a:pt x="27" y="23"/>
                  <a:pt x="61" y="39"/>
                </a:cubicBezTo>
                <a:cubicBezTo>
                  <a:pt x="61" y="39"/>
                  <a:pt x="66" y="16"/>
                  <a:pt x="95" y="11"/>
                </a:cubicBezTo>
                <a:cubicBezTo>
                  <a:pt x="95" y="11"/>
                  <a:pt x="105" y="9"/>
                  <a:pt x="99" y="1"/>
                </a:cubicBezTo>
                <a:cubicBezTo>
                  <a:pt x="99" y="1"/>
                  <a:pt x="92" y="0"/>
                  <a:pt x="84" y="3"/>
                </a:cubicBezTo>
                <a:cubicBezTo>
                  <a:pt x="76" y="6"/>
                  <a:pt x="65" y="12"/>
                  <a:pt x="53" y="26"/>
                </a:cubicBezTo>
                <a:cubicBezTo>
                  <a:pt x="53" y="26"/>
                  <a:pt x="20" y="19"/>
                  <a:pt x="3" y="36"/>
                </a:cubicBezTo>
                <a:cubicBezTo>
                  <a:pt x="3" y="36"/>
                  <a:pt x="0" y="40"/>
                  <a:pt x="4" y="43"/>
                </a:cubicBezTo>
              </a:path>
            </a:pathLst>
          </a:custGeom>
          <a:solidFill>
            <a:srgbClr val="B3BEC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17" name="Freeform 13"/>
          <p:cNvSpPr>
            <a:spLocks/>
          </p:cNvSpPr>
          <p:nvPr userDrawn="1"/>
        </p:nvSpPr>
        <p:spPr bwMode="auto">
          <a:xfrm>
            <a:off x="3073418" y="3453761"/>
            <a:ext cx="333375" cy="102394"/>
          </a:xfrm>
          <a:custGeom>
            <a:avLst/>
            <a:gdLst>
              <a:gd name="T0" fmla="*/ 4 w 105"/>
              <a:gd name="T1" fmla="*/ 43 h 43"/>
              <a:gd name="T2" fmla="*/ 61 w 105"/>
              <a:gd name="T3" fmla="*/ 40 h 43"/>
              <a:gd name="T4" fmla="*/ 94 w 105"/>
              <a:gd name="T5" fmla="*/ 11 h 43"/>
              <a:gd name="T6" fmla="*/ 99 w 105"/>
              <a:gd name="T7" fmla="*/ 1 h 43"/>
              <a:gd name="T8" fmla="*/ 84 w 105"/>
              <a:gd name="T9" fmla="*/ 3 h 43"/>
              <a:gd name="T10" fmla="*/ 53 w 105"/>
              <a:gd name="T11" fmla="*/ 26 h 43"/>
              <a:gd name="T12" fmla="*/ 3 w 105"/>
              <a:gd name="T13" fmla="*/ 36 h 43"/>
              <a:gd name="T14" fmla="*/ 4 w 105"/>
              <a:gd name="T1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5" h="43">
                <a:moveTo>
                  <a:pt x="4" y="43"/>
                </a:moveTo>
                <a:cubicBezTo>
                  <a:pt x="4" y="43"/>
                  <a:pt x="27" y="23"/>
                  <a:pt x="61" y="40"/>
                </a:cubicBezTo>
                <a:cubicBezTo>
                  <a:pt x="61" y="40"/>
                  <a:pt x="66" y="17"/>
                  <a:pt x="94" y="11"/>
                </a:cubicBezTo>
                <a:cubicBezTo>
                  <a:pt x="94" y="11"/>
                  <a:pt x="105" y="10"/>
                  <a:pt x="99" y="1"/>
                </a:cubicBezTo>
                <a:cubicBezTo>
                  <a:pt x="99" y="1"/>
                  <a:pt x="92" y="0"/>
                  <a:pt x="84" y="3"/>
                </a:cubicBezTo>
                <a:cubicBezTo>
                  <a:pt x="76" y="6"/>
                  <a:pt x="65" y="12"/>
                  <a:pt x="53" y="26"/>
                </a:cubicBezTo>
                <a:cubicBezTo>
                  <a:pt x="53" y="26"/>
                  <a:pt x="20" y="19"/>
                  <a:pt x="3" y="36"/>
                </a:cubicBezTo>
                <a:cubicBezTo>
                  <a:pt x="3" y="36"/>
                  <a:pt x="0" y="40"/>
                  <a:pt x="4" y="43"/>
                </a:cubicBezTo>
              </a:path>
            </a:pathLst>
          </a:custGeom>
          <a:solidFill>
            <a:srgbClr val="B3BEC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18" name="Freeform 14"/>
          <p:cNvSpPr>
            <a:spLocks/>
          </p:cNvSpPr>
          <p:nvPr userDrawn="1"/>
        </p:nvSpPr>
        <p:spPr bwMode="auto">
          <a:xfrm>
            <a:off x="2686072" y="3672836"/>
            <a:ext cx="358775" cy="180975"/>
          </a:xfrm>
          <a:custGeom>
            <a:avLst/>
            <a:gdLst>
              <a:gd name="T0" fmla="*/ 4 w 113"/>
              <a:gd name="T1" fmla="*/ 66 h 76"/>
              <a:gd name="T2" fmla="*/ 35 w 113"/>
              <a:gd name="T3" fmla="*/ 74 h 76"/>
              <a:gd name="T4" fmla="*/ 69 w 113"/>
              <a:gd name="T5" fmla="*/ 73 h 76"/>
              <a:gd name="T6" fmla="*/ 86 w 113"/>
              <a:gd name="T7" fmla="*/ 57 h 76"/>
              <a:gd name="T8" fmla="*/ 97 w 113"/>
              <a:gd name="T9" fmla="*/ 34 h 76"/>
              <a:gd name="T10" fmla="*/ 111 w 113"/>
              <a:gd name="T11" fmla="*/ 10 h 76"/>
              <a:gd name="T12" fmla="*/ 96 w 113"/>
              <a:gd name="T13" fmla="*/ 20 h 76"/>
              <a:gd name="T14" fmla="*/ 71 w 113"/>
              <a:gd name="T15" fmla="*/ 47 h 76"/>
              <a:gd name="T16" fmla="*/ 27 w 113"/>
              <a:gd name="T17" fmla="*/ 61 h 76"/>
              <a:gd name="T18" fmla="*/ 4 w 113"/>
              <a:gd name="T19" fmla="*/ 6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3" h="76">
                <a:moveTo>
                  <a:pt x="4" y="66"/>
                </a:moveTo>
                <a:cubicBezTo>
                  <a:pt x="10" y="70"/>
                  <a:pt x="33" y="74"/>
                  <a:pt x="35" y="74"/>
                </a:cubicBezTo>
                <a:cubicBezTo>
                  <a:pt x="47" y="74"/>
                  <a:pt x="58" y="76"/>
                  <a:pt x="69" y="73"/>
                </a:cubicBezTo>
                <a:cubicBezTo>
                  <a:pt x="78" y="70"/>
                  <a:pt x="82" y="65"/>
                  <a:pt x="86" y="57"/>
                </a:cubicBezTo>
                <a:cubicBezTo>
                  <a:pt x="89" y="49"/>
                  <a:pt x="92" y="41"/>
                  <a:pt x="97" y="34"/>
                </a:cubicBezTo>
                <a:cubicBezTo>
                  <a:pt x="101" y="26"/>
                  <a:pt x="110" y="19"/>
                  <a:pt x="111" y="10"/>
                </a:cubicBezTo>
                <a:cubicBezTo>
                  <a:pt x="113" y="0"/>
                  <a:pt x="97" y="18"/>
                  <a:pt x="96" y="20"/>
                </a:cubicBezTo>
                <a:cubicBezTo>
                  <a:pt x="84" y="35"/>
                  <a:pt x="79" y="41"/>
                  <a:pt x="71" y="47"/>
                </a:cubicBezTo>
                <a:cubicBezTo>
                  <a:pt x="59" y="58"/>
                  <a:pt x="42" y="60"/>
                  <a:pt x="27" y="61"/>
                </a:cubicBezTo>
                <a:cubicBezTo>
                  <a:pt x="21" y="61"/>
                  <a:pt x="0" y="64"/>
                  <a:pt x="4" y="66"/>
                </a:cubicBezTo>
              </a:path>
            </a:pathLst>
          </a:custGeom>
          <a:solidFill>
            <a:srgbClr val="B3BEC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19" name="Freeform 15"/>
          <p:cNvSpPr>
            <a:spLocks/>
          </p:cNvSpPr>
          <p:nvPr userDrawn="1"/>
        </p:nvSpPr>
        <p:spPr bwMode="auto">
          <a:xfrm>
            <a:off x="3070231" y="3927632"/>
            <a:ext cx="282575" cy="142875"/>
          </a:xfrm>
          <a:custGeom>
            <a:avLst/>
            <a:gdLst>
              <a:gd name="T0" fmla="*/ 3 w 89"/>
              <a:gd name="T1" fmla="*/ 53 h 60"/>
              <a:gd name="T2" fmla="*/ 28 w 89"/>
              <a:gd name="T3" fmla="*/ 59 h 60"/>
              <a:gd name="T4" fmla="*/ 55 w 89"/>
              <a:gd name="T5" fmla="*/ 58 h 60"/>
              <a:gd name="T6" fmla="*/ 68 w 89"/>
              <a:gd name="T7" fmla="*/ 46 h 60"/>
              <a:gd name="T8" fmla="*/ 76 w 89"/>
              <a:gd name="T9" fmla="*/ 28 h 60"/>
              <a:gd name="T10" fmla="*/ 88 w 89"/>
              <a:gd name="T11" fmla="*/ 9 h 60"/>
              <a:gd name="T12" fmla="*/ 76 w 89"/>
              <a:gd name="T13" fmla="*/ 17 h 60"/>
              <a:gd name="T14" fmla="*/ 56 w 89"/>
              <a:gd name="T15" fmla="*/ 38 h 60"/>
              <a:gd name="T16" fmla="*/ 21 w 89"/>
              <a:gd name="T17" fmla="*/ 49 h 60"/>
              <a:gd name="T18" fmla="*/ 3 w 89"/>
              <a:gd name="T19" fmla="*/ 5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9" h="60">
                <a:moveTo>
                  <a:pt x="3" y="53"/>
                </a:moveTo>
                <a:cubicBezTo>
                  <a:pt x="8" y="56"/>
                  <a:pt x="26" y="59"/>
                  <a:pt x="28" y="59"/>
                </a:cubicBezTo>
                <a:cubicBezTo>
                  <a:pt x="37" y="59"/>
                  <a:pt x="46" y="60"/>
                  <a:pt x="55" y="58"/>
                </a:cubicBezTo>
                <a:cubicBezTo>
                  <a:pt x="62" y="56"/>
                  <a:pt x="65" y="52"/>
                  <a:pt x="68" y="46"/>
                </a:cubicBezTo>
                <a:cubicBezTo>
                  <a:pt x="70" y="39"/>
                  <a:pt x="73" y="33"/>
                  <a:pt x="76" y="28"/>
                </a:cubicBezTo>
                <a:cubicBezTo>
                  <a:pt x="80" y="22"/>
                  <a:pt x="87" y="16"/>
                  <a:pt x="88" y="9"/>
                </a:cubicBezTo>
                <a:cubicBezTo>
                  <a:pt x="89" y="0"/>
                  <a:pt x="77" y="15"/>
                  <a:pt x="76" y="17"/>
                </a:cubicBezTo>
                <a:cubicBezTo>
                  <a:pt x="66" y="29"/>
                  <a:pt x="63" y="33"/>
                  <a:pt x="56" y="38"/>
                </a:cubicBezTo>
                <a:cubicBezTo>
                  <a:pt x="46" y="46"/>
                  <a:pt x="34" y="48"/>
                  <a:pt x="21" y="49"/>
                </a:cubicBezTo>
                <a:cubicBezTo>
                  <a:pt x="17" y="49"/>
                  <a:pt x="0" y="51"/>
                  <a:pt x="3" y="53"/>
                </a:cubicBezTo>
              </a:path>
            </a:pathLst>
          </a:custGeom>
          <a:solidFill>
            <a:srgbClr val="B3BEC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85" name="Freeform 181"/>
          <p:cNvSpPr>
            <a:spLocks/>
          </p:cNvSpPr>
          <p:nvPr userDrawn="1"/>
        </p:nvSpPr>
        <p:spPr bwMode="auto">
          <a:xfrm>
            <a:off x="3565525" y="4032405"/>
            <a:ext cx="115888" cy="38100"/>
          </a:xfrm>
          <a:custGeom>
            <a:avLst/>
            <a:gdLst>
              <a:gd name="T0" fmla="*/ 36 w 36"/>
              <a:gd name="T1" fmla="*/ 0 h 16"/>
              <a:gd name="T2" fmla="*/ 22 w 36"/>
              <a:gd name="T3" fmla="*/ 16 h 16"/>
              <a:gd name="T4" fmla="*/ 0 w 36"/>
              <a:gd name="T5" fmla="*/ 13 h 16"/>
              <a:gd name="T6" fmla="*/ 7 w 36"/>
              <a:gd name="T7" fmla="*/ 10 h 16"/>
              <a:gd name="T8" fmla="*/ 20 w 36"/>
              <a:gd name="T9" fmla="*/ 10 h 16"/>
              <a:gd name="T10" fmla="*/ 36 w 36"/>
              <a:gd name="T11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16">
                <a:moveTo>
                  <a:pt x="36" y="0"/>
                </a:moveTo>
                <a:cubicBezTo>
                  <a:pt x="36" y="0"/>
                  <a:pt x="24" y="11"/>
                  <a:pt x="22" y="16"/>
                </a:cubicBezTo>
                <a:cubicBezTo>
                  <a:pt x="22" y="16"/>
                  <a:pt x="9" y="12"/>
                  <a:pt x="0" y="13"/>
                </a:cubicBezTo>
                <a:cubicBezTo>
                  <a:pt x="0" y="13"/>
                  <a:pt x="3" y="10"/>
                  <a:pt x="7" y="10"/>
                </a:cubicBezTo>
                <a:cubicBezTo>
                  <a:pt x="7" y="10"/>
                  <a:pt x="15" y="8"/>
                  <a:pt x="20" y="10"/>
                </a:cubicBezTo>
                <a:cubicBezTo>
                  <a:pt x="20" y="10"/>
                  <a:pt x="31" y="2"/>
                  <a:pt x="36" y="0"/>
                </a:cubicBezTo>
              </a:path>
            </a:pathLst>
          </a:custGeom>
          <a:solidFill>
            <a:srgbClr val="B3BEC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86" name="Freeform 182"/>
          <p:cNvSpPr>
            <a:spLocks/>
          </p:cNvSpPr>
          <p:nvPr userDrawn="1"/>
        </p:nvSpPr>
        <p:spPr bwMode="auto">
          <a:xfrm>
            <a:off x="3751262" y="4087187"/>
            <a:ext cx="120650" cy="35719"/>
          </a:xfrm>
          <a:custGeom>
            <a:avLst/>
            <a:gdLst>
              <a:gd name="T0" fmla="*/ 1 w 38"/>
              <a:gd name="T1" fmla="*/ 15 h 15"/>
              <a:gd name="T2" fmla="*/ 22 w 38"/>
              <a:gd name="T3" fmla="*/ 14 h 15"/>
              <a:gd name="T4" fmla="*/ 34 w 38"/>
              <a:gd name="T5" fmla="*/ 4 h 15"/>
              <a:gd name="T6" fmla="*/ 36 w 38"/>
              <a:gd name="T7" fmla="*/ 0 h 15"/>
              <a:gd name="T8" fmla="*/ 30 w 38"/>
              <a:gd name="T9" fmla="*/ 1 h 15"/>
              <a:gd name="T10" fmla="*/ 19 w 38"/>
              <a:gd name="T11" fmla="*/ 9 h 15"/>
              <a:gd name="T12" fmla="*/ 1 w 38"/>
              <a:gd name="T13" fmla="*/ 13 h 15"/>
              <a:gd name="T14" fmla="*/ 1 w 38"/>
              <a:gd name="T15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" h="15">
                <a:moveTo>
                  <a:pt x="1" y="15"/>
                </a:moveTo>
                <a:cubicBezTo>
                  <a:pt x="1" y="15"/>
                  <a:pt x="9" y="8"/>
                  <a:pt x="22" y="14"/>
                </a:cubicBezTo>
                <a:cubicBezTo>
                  <a:pt x="22" y="14"/>
                  <a:pt x="24" y="6"/>
                  <a:pt x="34" y="4"/>
                </a:cubicBezTo>
                <a:cubicBezTo>
                  <a:pt x="34" y="4"/>
                  <a:pt x="38" y="3"/>
                  <a:pt x="36" y="0"/>
                </a:cubicBezTo>
                <a:cubicBezTo>
                  <a:pt x="36" y="0"/>
                  <a:pt x="33" y="0"/>
                  <a:pt x="30" y="1"/>
                </a:cubicBezTo>
                <a:cubicBezTo>
                  <a:pt x="27" y="2"/>
                  <a:pt x="23" y="4"/>
                  <a:pt x="19" y="9"/>
                </a:cubicBezTo>
                <a:cubicBezTo>
                  <a:pt x="19" y="9"/>
                  <a:pt x="7" y="7"/>
                  <a:pt x="1" y="13"/>
                </a:cubicBezTo>
                <a:cubicBezTo>
                  <a:pt x="1" y="13"/>
                  <a:pt x="0" y="14"/>
                  <a:pt x="1" y="15"/>
                </a:cubicBezTo>
              </a:path>
            </a:pathLst>
          </a:custGeom>
          <a:solidFill>
            <a:srgbClr val="B3BEC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87" name="Freeform 183"/>
          <p:cNvSpPr>
            <a:spLocks/>
          </p:cNvSpPr>
          <p:nvPr userDrawn="1"/>
        </p:nvSpPr>
        <p:spPr bwMode="auto">
          <a:xfrm>
            <a:off x="3684603" y="4161006"/>
            <a:ext cx="73025" cy="21431"/>
          </a:xfrm>
          <a:custGeom>
            <a:avLst/>
            <a:gdLst>
              <a:gd name="T0" fmla="*/ 1 w 23"/>
              <a:gd name="T1" fmla="*/ 9 h 9"/>
              <a:gd name="T2" fmla="*/ 14 w 23"/>
              <a:gd name="T3" fmla="*/ 8 h 9"/>
              <a:gd name="T4" fmla="*/ 21 w 23"/>
              <a:gd name="T5" fmla="*/ 2 h 9"/>
              <a:gd name="T6" fmla="*/ 22 w 23"/>
              <a:gd name="T7" fmla="*/ 0 h 9"/>
              <a:gd name="T8" fmla="*/ 18 w 23"/>
              <a:gd name="T9" fmla="*/ 0 h 9"/>
              <a:gd name="T10" fmla="*/ 12 w 23"/>
              <a:gd name="T11" fmla="*/ 5 h 9"/>
              <a:gd name="T12" fmla="*/ 1 w 23"/>
              <a:gd name="T13" fmla="*/ 8 h 9"/>
              <a:gd name="T14" fmla="*/ 1 w 23"/>
              <a:gd name="T1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" h="9">
                <a:moveTo>
                  <a:pt x="1" y="9"/>
                </a:moveTo>
                <a:cubicBezTo>
                  <a:pt x="1" y="9"/>
                  <a:pt x="6" y="5"/>
                  <a:pt x="14" y="8"/>
                </a:cubicBezTo>
                <a:cubicBezTo>
                  <a:pt x="14" y="8"/>
                  <a:pt x="15" y="3"/>
                  <a:pt x="21" y="2"/>
                </a:cubicBezTo>
                <a:cubicBezTo>
                  <a:pt x="21" y="2"/>
                  <a:pt x="23" y="2"/>
                  <a:pt x="22" y="0"/>
                </a:cubicBezTo>
                <a:cubicBezTo>
                  <a:pt x="22" y="0"/>
                  <a:pt x="20" y="0"/>
                  <a:pt x="18" y="0"/>
                </a:cubicBezTo>
                <a:cubicBezTo>
                  <a:pt x="17" y="1"/>
                  <a:pt x="14" y="2"/>
                  <a:pt x="12" y="5"/>
                </a:cubicBezTo>
                <a:cubicBezTo>
                  <a:pt x="12" y="5"/>
                  <a:pt x="5" y="4"/>
                  <a:pt x="1" y="8"/>
                </a:cubicBezTo>
                <a:cubicBezTo>
                  <a:pt x="1" y="8"/>
                  <a:pt x="0" y="8"/>
                  <a:pt x="1" y="9"/>
                </a:cubicBezTo>
              </a:path>
            </a:pathLst>
          </a:custGeom>
          <a:solidFill>
            <a:srgbClr val="B3BEC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88" name="Freeform 184"/>
          <p:cNvSpPr>
            <a:spLocks/>
          </p:cNvSpPr>
          <p:nvPr userDrawn="1"/>
        </p:nvSpPr>
        <p:spPr bwMode="auto">
          <a:xfrm>
            <a:off x="3910039" y="4103856"/>
            <a:ext cx="73025" cy="21431"/>
          </a:xfrm>
          <a:custGeom>
            <a:avLst/>
            <a:gdLst>
              <a:gd name="T0" fmla="*/ 1 w 23"/>
              <a:gd name="T1" fmla="*/ 9 h 9"/>
              <a:gd name="T2" fmla="*/ 14 w 23"/>
              <a:gd name="T3" fmla="*/ 8 h 9"/>
              <a:gd name="T4" fmla="*/ 21 w 23"/>
              <a:gd name="T5" fmla="*/ 2 h 9"/>
              <a:gd name="T6" fmla="*/ 22 w 23"/>
              <a:gd name="T7" fmla="*/ 0 h 9"/>
              <a:gd name="T8" fmla="*/ 19 w 23"/>
              <a:gd name="T9" fmla="*/ 0 h 9"/>
              <a:gd name="T10" fmla="*/ 12 w 23"/>
              <a:gd name="T11" fmla="*/ 5 h 9"/>
              <a:gd name="T12" fmla="*/ 1 w 23"/>
              <a:gd name="T13" fmla="*/ 8 h 9"/>
              <a:gd name="T14" fmla="*/ 1 w 23"/>
              <a:gd name="T1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" h="9">
                <a:moveTo>
                  <a:pt x="1" y="9"/>
                </a:moveTo>
                <a:cubicBezTo>
                  <a:pt x="1" y="9"/>
                  <a:pt x="6" y="5"/>
                  <a:pt x="14" y="8"/>
                </a:cubicBezTo>
                <a:cubicBezTo>
                  <a:pt x="14" y="8"/>
                  <a:pt x="15" y="3"/>
                  <a:pt x="21" y="2"/>
                </a:cubicBezTo>
                <a:cubicBezTo>
                  <a:pt x="21" y="2"/>
                  <a:pt x="23" y="2"/>
                  <a:pt x="22" y="0"/>
                </a:cubicBezTo>
                <a:cubicBezTo>
                  <a:pt x="22" y="0"/>
                  <a:pt x="20" y="0"/>
                  <a:pt x="19" y="0"/>
                </a:cubicBezTo>
                <a:cubicBezTo>
                  <a:pt x="17" y="1"/>
                  <a:pt x="15" y="2"/>
                  <a:pt x="12" y="5"/>
                </a:cubicBezTo>
                <a:cubicBezTo>
                  <a:pt x="12" y="5"/>
                  <a:pt x="5" y="4"/>
                  <a:pt x="1" y="8"/>
                </a:cubicBezTo>
                <a:cubicBezTo>
                  <a:pt x="1" y="8"/>
                  <a:pt x="0" y="8"/>
                  <a:pt x="1" y="9"/>
                </a:cubicBezTo>
              </a:path>
            </a:pathLst>
          </a:custGeom>
          <a:solidFill>
            <a:srgbClr val="B3BEC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89" name="Freeform 185"/>
          <p:cNvSpPr>
            <a:spLocks/>
          </p:cNvSpPr>
          <p:nvPr userDrawn="1"/>
        </p:nvSpPr>
        <p:spPr bwMode="auto">
          <a:xfrm>
            <a:off x="3827462" y="4151468"/>
            <a:ext cx="76200" cy="38100"/>
          </a:xfrm>
          <a:custGeom>
            <a:avLst/>
            <a:gdLst>
              <a:gd name="T0" fmla="*/ 1 w 24"/>
              <a:gd name="T1" fmla="*/ 14 h 16"/>
              <a:gd name="T2" fmla="*/ 8 w 24"/>
              <a:gd name="T3" fmla="*/ 16 h 16"/>
              <a:gd name="T4" fmla="*/ 15 w 24"/>
              <a:gd name="T5" fmla="*/ 15 h 16"/>
              <a:gd name="T6" fmla="*/ 19 w 24"/>
              <a:gd name="T7" fmla="*/ 12 h 16"/>
              <a:gd name="T8" fmla="*/ 21 w 24"/>
              <a:gd name="T9" fmla="*/ 7 h 16"/>
              <a:gd name="T10" fmla="*/ 24 w 24"/>
              <a:gd name="T11" fmla="*/ 2 h 16"/>
              <a:gd name="T12" fmla="*/ 21 w 24"/>
              <a:gd name="T13" fmla="*/ 4 h 16"/>
              <a:gd name="T14" fmla="*/ 15 w 24"/>
              <a:gd name="T15" fmla="*/ 10 h 16"/>
              <a:gd name="T16" fmla="*/ 6 w 24"/>
              <a:gd name="T17" fmla="*/ 13 h 16"/>
              <a:gd name="T18" fmla="*/ 1 w 24"/>
              <a:gd name="T19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" h="16">
                <a:moveTo>
                  <a:pt x="1" y="14"/>
                </a:moveTo>
                <a:cubicBezTo>
                  <a:pt x="2" y="15"/>
                  <a:pt x="7" y="16"/>
                  <a:pt x="8" y="16"/>
                </a:cubicBezTo>
                <a:cubicBezTo>
                  <a:pt x="10" y="16"/>
                  <a:pt x="13" y="16"/>
                  <a:pt x="15" y="15"/>
                </a:cubicBezTo>
                <a:cubicBezTo>
                  <a:pt x="17" y="15"/>
                  <a:pt x="18" y="14"/>
                  <a:pt x="19" y="12"/>
                </a:cubicBezTo>
                <a:cubicBezTo>
                  <a:pt x="19" y="10"/>
                  <a:pt x="20" y="9"/>
                  <a:pt x="21" y="7"/>
                </a:cubicBezTo>
                <a:cubicBezTo>
                  <a:pt x="22" y="5"/>
                  <a:pt x="24" y="4"/>
                  <a:pt x="24" y="2"/>
                </a:cubicBezTo>
                <a:cubicBezTo>
                  <a:pt x="24" y="0"/>
                  <a:pt x="21" y="4"/>
                  <a:pt x="21" y="4"/>
                </a:cubicBezTo>
                <a:cubicBezTo>
                  <a:pt x="18" y="7"/>
                  <a:pt x="17" y="8"/>
                  <a:pt x="15" y="10"/>
                </a:cubicBezTo>
                <a:cubicBezTo>
                  <a:pt x="13" y="12"/>
                  <a:pt x="9" y="13"/>
                  <a:pt x="6" y="13"/>
                </a:cubicBezTo>
                <a:cubicBezTo>
                  <a:pt x="5" y="13"/>
                  <a:pt x="0" y="14"/>
                  <a:pt x="1" y="14"/>
                </a:cubicBezTo>
              </a:path>
            </a:pathLst>
          </a:custGeom>
          <a:solidFill>
            <a:srgbClr val="B3BEC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8" name="Picture 310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2" b="28565"/>
          <a:stretch/>
        </p:blipFill>
        <p:spPr bwMode="auto">
          <a:xfrm>
            <a:off x="0" y="3785314"/>
            <a:ext cx="9153500" cy="137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187623" y="897565"/>
            <a:ext cx="6799089" cy="2287004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305139" y="2949792"/>
            <a:ext cx="4248472" cy="1007250"/>
          </a:xfrm>
        </p:spPr>
        <p:txBody>
          <a:bodyPr anchor="ctr"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9BB0DD92-A699-DB4A-9ADA-66770611FE3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08/02/2020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790024" y="4083918"/>
            <a:ext cx="354003" cy="486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AutoShape 4"/>
          <p:cNvSpPr>
            <a:spLocks noChangeAspect="1" noChangeArrowheads="1" noTextEdit="1"/>
          </p:cNvSpPr>
          <p:nvPr userDrawn="1"/>
        </p:nvSpPr>
        <p:spPr bwMode="auto">
          <a:xfrm>
            <a:off x="-638175" y="-9640286"/>
            <a:ext cx="10213975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12" name="Line 8"/>
          <p:cNvSpPr>
            <a:spLocks noChangeShapeType="1"/>
          </p:cNvSpPr>
          <p:nvPr userDrawn="1"/>
        </p:nvSpPr>
        <p:spPr bwMode="auto">
          <a:xfrm>
            <a:off x="7275512" y="-838179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13" name="Line 9"/>
          <p:cNvSpPr>
            <a:spLocks noChangeShapeType="1"/>
          </p:cNvSpPr>
          <p:nvPr userDrawn="1"/>
        </p:nvSpPr>
        <p:spPr bwMode="auto">
          <a:xfrm>
            <a:off x="7275512" y="-838179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20" name="Rectangle 16"/>
          <p:cNvSpPr>
            <a:spLocks noChangeArrowheads="1"/>
          </p:cNvSpPr>
          <p:nvPr userDrawn="1"/>
        </p:nvSpPr>
        <p:spPr bwMode="auto">
          <a:xfrm>
            <a:off x="-28574" y="-5225449"/>
            <a:ext cx="9153525" cy="590550"/>
          </a:xfrm>
          <a:prstGeom prst="rect">
            <a:avLst/>
          </a:prstGeom>
          <a:solidFill>
            <a:srgbClr val="4C5D6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21" name="Rectangle 17"/>
          <p:cNvSpPr>
            <a:spLocks noChangeArrowheads="1"/>
          </p:cNvSpPr>
          <p:nvPr userDrawn="1"/>
        </p:nvSpPr>
        <p:spPr bwMode="auto">
          <a:xfrm>
            <a:off x="-28574" y="-5225449"/>
            <a:ext cx="91535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22" name="Rectangle 18"/>
          <p:cNvSpPr>
            <a:spLocks noChangeArrowheads="1"/>
          </p:cNvSpPr>
          <p:nvPr userDrawn="1"/>
        </p:nvSpPr>
        <p:spPr bwMode="auto">
          <a:xfrm>
            <a:off x="1684352" y="-5089717"/>
            <a:ext cx="47625" cy="454819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23" name="Rectangle 19"/>
          <p:cNvSpPr>
            <a:spLocks noChangeArrowheads="1"/>
          </p:cNvSpPr>
          <p:nvPr userDrawn="1"/>
        </p:nvSpPr>
        <p:spPr bwMode="auto">
          <a:xfrm>
            <a:off x="4865705" y="-5096862"/>
            <a:ext cx="47625" cy="461963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24" name="Freeform 20"/>
          <p:cNvSpPr>
            <a:spLocks/>
          </p:cNvSpPr>
          <p:nvPr userDrawn="1"/>
        </p:nvSpPr>
        <p:spPr bwMode="auto">
          <a:xfrm>
            <a:off x="2695587" y="-5058760"/>
            <a:ext cx="206375" cy="264319"/>
          </a:xfrm>
          <a:custGeom>
            <a:avLst/>
            <a:gdLst>
              <a:gd name="T0" fmla="*/ 65 w 65"/>
              <a:gd name="T1" fmla="*/ 111 h 111"/>
              <a:gd name="T2" fmla="*/ 20 w 65"/>
              <a:gd name="T3" fmla="*/ 111 h 111"/>
              <a:gd name="T4" fmla="*/ 5 w 65"/>
              <a:gd name="T5" fmla="*/ 105 h 111"/>
              <a:gd name="T6" fmla="*/ 0 w 65"/>
              <a:gd name="T7" fmla="*/ 90 h 111"/>
              <a:gd name="T8" fmla="*/ 0 w 65"/>
              <a:gd name="T9" fmla="*/ 0 h 111"/>
              <a:gd name="T10" fmla="*/ 15 w 65"/>
              <a:gd name="T11" fmla="*/ 0 h 111"/>
              <a:gd name="T12" fmla="*/ 15 w 65"/>
              <a:gd name="T13" fmla="*/ 91 h 111"/>
              <a:gd name="T14" fmla="*/ 17 w 65"/>
              <a:gd name="T15" fmla="*/ 94 h 111"/>
              <a:gd name="T16" fmla="*/ 20 w 65"/>
              <a:gd name="T17" fmla="*/ 96 h 111"/>
              <a:gd name="T18" fmla="*/ 65 w 65"/>
              <a:gd name="T19" fmla="*/ 96 h 111"/>
              <a:gd name="T20" fmla="*/ 65 w 65"/>
              <a:gd name="T21" fmla="*/ 1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5" h="111">
                <a:moveTo>
                  <a:pt x="65" y="111"/>
                </a:moveTo>
                <a:cubicBezTo>
                  <a:pt x="20" y="111"/>
                  <a:pt x="20" y="111"/>
                  <a:pt x="20" y="111"/>
                </a:cubicBezTo>
                <a:cubicBezTo>
                  <a:pt x="15" y="111"/>
                  <a:pt x="9" y="109"/>
                  <a:pt x="5" y="105"/>
                </a:cubicBezTo>
                <a:cubicBezTo>
                  <a:pt x="2" y="101"/>
                  <a:pt x="0" y="95"/>
                  <a:pt x="0" y="90"/>
                </a:cubicBezTo>
                <a:cubicBezTo>
                  <a:pt x="0" y="0"/>
                  <a:pt x="0" y="0"/>
                  <a:pt x="0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91"/>
                  <a:pt x="15" y="91"/>
                  <a:pt x="15" y="91"/>
                </a:cubicBezTo>
                <a:cubicBezTo>
                  <a:pt x="15" y="92"/>
                  <a:pt x="16" y="93"/>
                  <a:pt x="17" y="94"/>
                </a:cubicBezTo>
                <a:cubicBezTo>
                  <a:pt x="18" y="95"/>
                  <a:pt x="19" y="96"/>
                  <a:pt x="20" y="96"/>
                </a:cubicBezTo>
                <a:cubicBezTo>
                  <a:pt x="65" y="96"/>
                  <a:pt x="65" y="96"/>
                  <a:pt x="65" y="96"/>
                </a:cubicBezTo>
                <a:lnTo>
                  <a:pt x="65" y="111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25" name="Freeform 21"/>
          <p:cNvSpPr>
            <a:spLocks/>
          </p:cNvSpPr>
          <p:nvPr userDrawn="1"/>
        </p:nvSpPr>
        <p:spPr bwMode="auto">
          <a:xfrm>
            <a:off x="1690687" y="-5230209"/>
            <a:ext cx="44450" cy="116681"/>
          </a:xfrm>
          <a:custGeom>
            <a:avLst/>
            <a:gdLst>
              <a:gd name="T0" fmla="*/ 0 w 28"/>
              <a:gd name="T1" fmla="*/ 98 h 98"/>
              <a:gd name="T2" fmla="*/ 0 w 28"/>
              <a:gd name="T3" fmla="*/ 0 h 98"/>
              <a:gd name="T4" fmla="*/ 26 w 28"/>
              <a:gd name="T5" fmla="*/ 0 h 98"/>
              <a:gd name="T6" fmla="*/ 28 w 28"/>
              <a:gd name="T7" fmla="*/ 98 h 98"/>
              <a:gd name="T8" fmla="*/ 26 w 28"/>
              <a:gd name="T9" fmla="*/ 98 h 98"/>
              <a:gd name="T10" fmla="*/ 0 w 28"/>
              <a:gd name="T11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98">
                <a:moveTo>
                  <a:pt x="0" y="98"/>
                </a:moveTo>
                <a:lnTo>
                  <a:pt x="0" y="0"/>
                </a:lnTo>
                <a:lnTo>
                  <a:pt x="26" y="0"/>
                </a:lnTo>
                <a:lnTo>
                  <a:pt x="28" y="98"/>
                </a:lnTo>
                <a:lnTo>
                  <a:pt x="26" y="98"/>
                </a:lnTo>
                <a:lnTo>
                  <a:pt x="0" y="98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26" name="Freeform 22"/>
          <p:cNvSpPr>
            <a:spLocks/>
          </p:cNvSpPr>
          <p:nvPr userDrawn="1"/>
        </p:nvSpPr>
        <p:spPr bwMode="auto">
          <a:xfrm>
            <a:off x="1690687" y="-5230209"/>
            <a:ext cx="44450" cy="116681"/>
          </a:xfrm>
          <a:custGeom>
            <a:avLst/>
            <a:gdLst>
              <a:gd name="T0" fmla="*/ 0 w 28"/>
              <a:gd name="T1" fmla="*/ 98 h 98"/>
              <a:gd name="T2" fmla="*/ 0 w 28"/>
              <a:gd name="T3" fmla="*/ 0 h 98"/>
              <a:gd name="T4" fmla="*/ 26 w 28"/>
              <a:gd name="T5" fmla="*/ 0 h 98"/>
              <a:gd name="T6" fmla="*/ 28 w 28"/>
              <a:gd name="T7" fmla="*/ 98 h 98"/>
              <a:gd name="T8" fmla="*/ 26 w 28"/>
              <a:gd name="T9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98">
                <a:moveTo>
                  <a:pt x="0" y="98"/>
                </a:moveTo>
                <a:lnTo>
                  <a:pt x="0" y="0"/>
                </a:lnTo>
                <a:lnTo>
                  <a:pt x="26" y="0"/>
                </a:lnTo>
                <a:lnTo>
                  <a:pt x="28" y="98"/>
                </a:lnTo>
                <a:lnTo>
                  <a:pt x="26" y="9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27" name="Freeform 23"/>
          <p:cNvSpPr>
            <a:spLocks/>
          </p:cNvSpPr>
          <p:nvPr userDrawn="1"/>
        </p:nvSpPr>
        <p:spPr bwMode="auto">
          <a:xfrm>
            <a:off x="3308350" y="-5230209"/>
            <a:ext cx="44450" cy="116681"/>
          </a:xfrm>
          <a:custGeom>
            <a:avLst/>
            <a:gdLst>
              <a:gd name="T0" fmla="*/ 0 w 28"/>
              <a:gd name="T1" fmla="*/ 98 h 98"/>
              <a:gd name="T2" fmla="*/ 0 w 28"/>
              <a:gd name="T3" fmla="*/ 0 h 98"/>
              <a:gd name="T4" fmla="*/ 28 w 28"/>
              <a:gd name="T5" fmla="*/ 0 h 98"/>
              <a:gd name="T6" fmla="*/ 28 w 28"/>
              <a:gd name="T7" fmla="*/ 98 h 98"/>
              <a:gd name="T8" fmla="*/ 28 w 28"/>
              <a:gd name="T9" fmla="*/ 98 h 98"/>
              <a:gd name="T10" fmla="*/ 0 w 28"/>
              <a:gd name="T11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98">
                <a:moveTo>
                  <a:pt x="0" y="98"/>
                </a:moveTo>
                <a:lnTo>
                  <a:pt x="0" y="0"/>
                </a:lnTo>
                <a:lnTo>
                  <a:pt x="28" y="0"/>
                </a:lnTo>
                <a:lnTo>
                  <a:pt x="28" y="98"/>
                </a:lnTo>
                <a:lnTo>
                  <a:pt x="28" y="98"/>
                </a:lnTo>
                <a:lnTo>
                  <a:pt x="0" y="98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28" name="Freeform 24"/>
          <p:cNvSpPr>
            <a:spLocks/>
          </p:cNvSpPr>
          <p:nvPr userDrawn="1"/>
        </p:nvSpPr>
        <p:spPr bwMode="auto">
          <a:xfrm>
            <a:off x="3308350" y="-5230209"/>
            <a:ext cx="44450" cy="116681"/>
          </a:xfrm>
          <a:custGeom>
            <a:avLst/>
            <a:gdLst>
              <a:gd name="T0" fmla="*/ 0 w 28"/>
              <a:gd name="T1" fmla="*/ 98 h 98"/>
              <a:gd name="T2" fmla="*/ 0 w 28"/>
              <a:gd name="T3" fmla="*/ 0 h 98"/>
              <a:gd name="T4" fmla="*/ 28 w 28"/>
              <a:gd name="T5" fmla="*/ 0 h 98"/>
              <a:gd name="T6" fmla="*/ 28 w 28"/>
              <a:gd name="T7" fmla="*/ 98 h 98"/>
              <a:gd name="T8" fmla="*/ 28 w 28"/>
              <a:gd name="T9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98">
                <a:moveTo>
                  <a:pt x="0" y="98"/>
                </a:moveTo>
                <a:lnTo>
                  <a:pt x="0" y="0"/>
                </a:lnTo>
                <a:lnTo>
                  <a:pt x="28" y="0"/>
                </a:lnTo>
                <a:lnTo>
                  <a:pt x="28" y="98"/>
                </a:lnTo>
                <a:lnTo>
                  <a:pt x="28" y="9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29" name="Freeform 25"/>
          <p:cNvSpPr>
            <a:spLocks/>
          </p:cNvSpPr>
          <p:nvPr userDrawn="1"/>
        </p:nvSpPr>
        <p:spPr bwMode="auto">
          <a:xfrm>
            <a:off x="2698750" y="-5230209"/>
            <a:ext cx="44450" cy="116681"/>
          </a:xfrm>
          <a:custGeom>
            <a:avLst/>
            <a:gdLst>
              <a:gd name="T0" fmla="*/ 0 w 28"/>
              <a:gd name="T1" fmla="*/ 98 h 98"/>
              <a:gd name="T2" fmla="*/ 0 w 28"/>
              <a:gd name="T3" fmla="*/ 0 h 98"/>
              <a:gd name="T4" fmla="*/ 28 w 28"/>
              <a:gd name="T5" fmla="*/ 0 h 98"/>
              <a:gd name="T6" fmla="*/ 28 w 28"/>
              <a:gd name="T7" fmla="*/ 98 h 98"/>
              <a:gd name="T8" fmla="*/ 28 w 28"/>
              <a:gd name="T9" fmla="*/ 98 h 98"/>
              <a:gd name="T10" fmla="*/ 0 w 28"/>
              <a:gd name="T11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98">
                <a:moveTo>
                  <a:pt x="0" y="98"/>
                </a:moveTo>
                <a:lnTo>
                  <a:pt x="0" y="0"/>
                </a:lnTo>
                <a:lnTo>
                  <a:pt x="28" y="0"/>
                </a:lnTo>
                <a:lnTo>
                  <a:pt x="28" y="98"/>
                </a:lnTo>
                <a:lnTo>
                  <a:pt x="28" y="98"/>
                </a:lnTo>
                <a:lnTo>
                  <a:pt x="0" y="98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30" name="Freeform 26"/>
          <p:cNvSpPr>
            <a:spLocks/>
          </p:cNvSpPr>
          <p:nvPr userDrawn="1"/>
        </p:nvSpPr>
        <p:spPr bwMode="auto">
          <a:xfrm>
            <a:off x="2698750" y="-5230209"/>
            <a:ext cx="44450" cy="116681"/>
          </a:xfrm>
          <a:custGeom>
            <a:avLst/>
            <a:gdLst>
              <a:gd name="T0" fmla="*/ 0 w 28"/>
              <a:gd name="T1" fmla="*/ 98 h 98"/>
              <a:gd name="T2" fmla="*/ 0 w 28"/>
              <a:gd name="T3" fmla="*/ 0 h 98"/>
              <a:gd name="T4" fmla="*/ 28 w 28"/>
              <a:gd name="T5" fmla="*/ 0 h 98"/>
              <a:gd name="T6" fmla="*/ 28 w 28"/>
              <a:gd name="T7" fmla="*/ 98 h 98"/>
              <a:gd name="T8" fmla="*/ 28 w 28"/>
              <a:gd name="T9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98">
                <a:moveTo>
                  <a:pt x="0" y="98"/>
                </a:moveTo>
                <a:lnTo>
                  <a:pt x="0" y="0"/>
                </a:lnTo>
                <a:lnTo>
                  <a:pt x="28" y="0"/>
                </a:lnTo>
                <a:lnTo>
                  <a:pt x="28" y="98"/>
                </a:lnTo>
                <a:lnTo>
                  <a:pt x="28" y="9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31" name="Freeform 27"/>
          <p:cNvSpPr>
            <a:spLocks/>
          </p:cNvSpPr>
          <p:nvPr userDrawn="1"/>
        </p:nvSpPr>
        <p:spPr bwMode="auto">
          <a:xfrm>
            <a:off x="2314575" y="-5230209"/>
            <a:ext cx="44450" cy="116681"/>
          </a:xfrm>
          <a:custGeom>
            <a:avLst/>
            <a:gdLst>
              <a:gd name="T0" fmla="*/ 0 w 28"/>
              <a:gd name="T1" fmla="*/ 98 h 98"/>
              <a:gd name="T2" fmla="*/ 0 w 28"/>
              <a:gd name="T3" fmla="*/ 0 h 98"/>
              <a:gd name="T4" fmla="*/ 28 w 28"/>
              <a:gd name="T5" fmla="*/ 0 h 98"/>
              <a:gd name="T6" fmla="*/ 28 w 28"/>
              <a:gd name="T7" fmla="*/ 98 h 98"/>
              <a:gd name="T8" fmla="*/ 28 w 28"/>
              <a:gd name="T9" fmla="*/ 98 h 98"/>
              <a:gd name="T10" fmla="*/ 0 w 28"/>
              <a:gd name="T11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98">
                <a:moveTo>
                  <a:pt x="0" y="98"/>
                </a:moveTo>
                <a:lnTo>
                  <a:pt x="0" y="0"/>
                </a:lnTo>
                <a:lnTo>
                  <a:pt x="28" y="0"/>
                </a:lnTo>
                <a:lnTo>
                  <a:pt x="28" y="98"/>
                </a:lnTo>
                <a:lnTo>
                  <a:pt x="28" y="98"/>
                </a:lnTo>
                <a:lnTo>
                  <a:pt x="0" y="98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32" name="Freeform 28"/>
          <p:cNvSpPr>
            <a:spLocks/>
          </p:cNvSpPr>
          <p:nvPr userDrawn="1"/>
        </p:nvSpPr>
        <p:spPr bwMode="auto">
          <a:xfrm>
            <a:off x="2314575" y="-5230209"/>
            <a:ext cx="44450" cy="116681"/>
          </a:xfrm>
          <a:custGeom>
            <a:avLst/>
            <a:gdLst>
              <a:gd name="T0" fmla="*/ 0 w 28"/>
              <a:gd name="T1" fmla="*/ 98 h 98"/>
              <a:gd name="T2" fmla="*/ 0 w 28"/>
              <a:gd name="T3" fmla="*/ 0 h 98"/>
              <a:gd name="T4" fmla="*/ 28 w 28"/>
              <a:gd name="T5" fmla="*/ 0 h 98"/>
              <a:gd name="T6" fmla="*/ 28 w 28"/>
              <a:gd name="T7" fmla="*/ 98 h 98"/>
              <a:gd name="T8" fmla="*/ 28 w 28"/>
              <a:gd name="T9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98">
                <a:moveTo>
                  <a:pt x="0" y="98"/>
                </a:moveTo>
                <a:lnTo>
                  <a:pt x="0" y="0"/>
                </a:lnTo>
                <a:lnTo>
                  <a:pt x="28" y="0"/>
                </a:lnTo>
                <a:lnTo>
                  <a:pt x="28" y="98"/>
                </a:lnTo>
                <a:lnTo>
                  <a:pt x="28" y="9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33" name="Freeform 29"/>
          <p:cNvSpPr>
            <a:spLocks/>
          </p:cNvSpPr>
          <p:nvPr userDrawn="1"/>
        </p:nvSpPr>
        <p:spPr bwMode="auto">
          <a:xfrm>
            <a:off x="4592661" y="-5230209"/>
            <a:ext cx="41275" cy="116681"/>
          </a:xfrm>
          <a:custGeom>
            <a:avLst/>
            <a:gdLst>
              <a:gd name="T0" fmla="*/ 0 w 26"/>
              <a:gd name="T1" fmla="*/ 98 h 98"/>
              <a:gd name="T2" fmla="*/ 0 w 26"/>
              <a:gd name="T3" fmla="*/ 0 h 98"/>
              <a:gd name="T4" fmla="*/ 26 w 26"/>
              <a:gd name="T5" fmla="*/ 0 h 98"/>
              <a:gd name="T6" fmla="*/ 26 w 26"/>
              <a:gd name="T7" fmla="*/ 98 h 98"/>
              <a:gd name="T8" fmla="*/ 26 w 26"/>
              <a:gd name="T9" fmla="*/ 98 h 98"/>
              <a:gd name="T10" fmla="*/ 0 w 26"/>
              <a:gd name="T11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98">
                <a:moveTo>
                  <a:pt x="0" y="98"/>
                </a:moveTo>
                <a:lnTo>
                  <a:pt x="0" y="0"/>
                </a:lnTo>
                <a:lnTo>
                  <a:pt x="26" y="0"/>
                </a:lnTo>
                <a:lnTo>
                  <a:pt x="26" y="98"/>
                </a:lnTo>
                <a:lnTo>
                  <a:pt x="26" y="98"/>
                </a:lnTo>
                <a:lnTo>
                  <a:pt x="0" y="98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34" name="Freeform 30"/>
          <p:cNvSpPr>
            <a:spLocks/>
          </p:cNvSpPr>
          <p:nvPr userDrawn="1"/>
        </p:nvSpPr>
        <p:spPr bwMode="auto">
          <a:xfrm>
            <a:off x="4592661" y="-5230209"/>
            <a:ext cx="41275" cy="116681"/>
          </a:xfrm>
          <a:custGeom>
            <a:avLst/>
            <a:gdLst>
              <a:gd name="T0" fmla="*/ 0 w 26"/>
              <a:gd name="T1" fmla="*/ 98 h 98"/>
              <a:gd name="T2" fmla="*/ 0 w 26"/>
              <a:gd name="T3" fmla="*/ 0 h 98"/>
              <a:gd name="T4" fmla="*/ 26 w 26"/>
              <a:gd name="T5" fmla="*/ 0 h 98"/>
              <a:gd name="T6" fmla="*/ 26 w 26"/>
              <a:gd name="T7" fmla="*/ 98 h 98"/>
              <a:gd name="T8" fmla="*/ 26 w 26"/>
              <a:gd name="T9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98">
                <a:moveTo>
                  <a:pt x="0" y="98"/>
                </a:moveTo>
                <a:lnTo>
                  <a:pt x="0" y="0"/>
                </a:lnTo>
                <a:lnTo>
                  <a:pt x="26" y="0"/>
                </a:lnTo>
                <a:lnTo>
                  <a:pt x="26" y="98"/>
                </a:lnTo>
                <a:lnTo>
                  <a:pt x="26" y="9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35" name="Freeform 31"/>
          <p:cNvSpPr>
            <a:spLocks/>
          </p:cNvSpPr>
          <p:nvPr userDrawn="1"/>
        </p:nvSpPr>
        <p:spPr bwMode="auto">
          <a:xfrm>
            <a:off x="4865687" y="-5230209"/>
            <a:ext cx="44450" cy="116681"/>
          </a:xfrm>
          <a:custGeom>
            <a:avLst/>
            <a:gdLst>
              <a:gd name="T0" fmla="*/ 0 w 28"/>
              <a:gd name="T1" fmla="*/ 98 h 98"/>
              <a:gd name="T2" fmla="*/ 0 w 28"/>
              <a:gd name="T3" fmla="*/ 0 h 98"/>
              <a:gd name="T4" fmla="*/ 28 w 28"/>
              <a:gd name="T5" fmla="*/ 0 h 98"/>
              <a:gd name="T6" fmla="*/ 28 w 28"/>
              <a:gd name="T7" fmla="*/ 98 h 98"/>
              <a:gd name="T8" fmla="*/ 28 w 28"/>
              <a:gd name="T9" fmla="*/ 98 h 98"/>
              <a:gd name="T10" fmla="*/ 0 w 28"/>
              <a:gd name="T11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98">
                <a:moveTo>
                  <a:pt x="0" y="98"/>
                </a:moveTo>
                <a:lnTo>
                  <a:pt x="0" y="0"/>
                </a:lnTo>
                <a:lnTo>
                  <a:pt x="28" y="0"/>
                </a:lnTo>
                <a:lnTo>
                  <a:pt x="28" y="98"/>
                </a:lnTo>
                <a:lnTo>
                  <a:pt x="28" y="98"/>
                </a:lnTo>
                <a:lnTo>
                  <a:pt x="0" y="98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36" name="Freeform 32"/>
          <p:cNvSpPr>
            <a:spLocks/>
          </p:cNvSpPr>
          <p:nvPr userDrawn="1"/>
        </p:nvSpPr>
        <p:spPr bwMode="auto">
          <a:xfrm>
            <a:off x="4865687" y="-5230209"/>
            <a:ext cx="44450" cy="116681"/>
          </a:xfrm>
          <a:custGeom>
            <a:avLst/>
            <a:gdLst>
              <a:gd name="T0" fmla="*/ 0 w 28"/>
              <a:gd name="T1" fmla="*/ 98 h 98"/>
              <a:gd name="T2" fmla="*/ 0 w 28"/>
              <a:gd name="T3" fmla="*/ 0 h 98"/>
              <a:gd name="T4" fmla="*/ 28 w 28"/>
              <a:gd name="T5" fmla="*/ 0 h 98"/>
              <a:gd name="T6" fmla="*/ 28 w 28"/>
              <a:gd name="T7" fmla="*/ 98 h 98"/>
              <a:gd name="T8" fmla="*/ 28 w 28"/>
              <a:gd name="T9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98">
                <a:moveTo>
                  <a:pt x="0" y="98"/>
                </a:moveTo>
                <a:lnTo>
                  <a:pt x="0" y="0"/>
                </a:lnTo>
                <a:lnTo>
                  <a:pt x="28" y="0"/>
                </a:lnTo>
                <a:lnTo>
                  <a:pt x="28" y="98"/>
                </a:lnTo>
                <a:lnTo>
                  <a:pt x="28" y="9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37" name="Freeform 33"/>
          <p:cNvSpPr>
            <a:spLocks/>
          </p:cNvSpPr>
          <p:nvPr userDrawn="1"/>
        </p:nvSpPr>
        <p:spPr bwMode="auto">
          <a:xfrm>
            <a:off x="5164137" y="-5230209"/>
            <a:ext cx="44450" cy="116681"/>
          </a:xfrm>
          <a:custGeom>
            <a:avLst/>
            <a:gdLst>
              <a:gd name="T0" fmla="*/ 0 w 28"/>
              <a:gd name="T1" fmla="*/ 98 h 98"/>
              <a:gd name="T2" fmla="*/ 0 w 28"/>
              <a:gd name="T3" fmla="*/ 0 h 98"/>
              <a:gd name="T4" fmla="*/ 28 w 28"/>
              <a:gd name="T5" fmla="*/ 0 h 98"/>
              <a:gd name="T6" fmla="*/ 28 w 28"/>
              <a:gd name="T7" fmla="*/ 98 h 98"/>
              <a:gd name="T8" fmla="*/ 28 w 28"/>
              <a:gd name="T9" fmla="*/ 98 h 98"/>
              <a:gd name="T10" fmla="*/ 0 w 28"/>
              <a:gd name="T11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98">
                <a:moveTo>
                  <a:pt x="0" y="98"/>
                </a:moveTo>
                <a:lnTo>
                  <a:pt x="0" y="0"/>
                </a:lnTo>
                <a:lnTo>
                  <a:pt x="28" y="0"/>
                </a:lnTo>
                <a:lnTo>
                  <a:pt x="28" y="98"/>
                </a:lnTo>
                <a:lnTo>
                  <a:pt x="28" y="98"/>
                </a:lnTo>
                <a:lnTo>
                  <a:pt x="0" y="98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38" name="Freeform 34"/>
          <p:cNvSpPr>
            <a:spLocks/>
          </p:cNvSpPr>
          <p:nvPr userDrawn="1"/>
        </p:nvSpPr>
        <p:spPr bwMode="auto">
          <a:xfrm>
            <a:off x="5164137" y="-5230209"/>
            <a:ext cx="44450" cy="116681"/>
          </a:xfrm>
          <a:custGeom>
            <a:avLst/>
            <a:gdLst>
              <a:gd name="T0" fmla="*/ 0 w 28"/>
              <a:gd name="T1" fmla="*/ 98 h 98"/>
              <a:gd name="T2" fmla="*/ 0 w 28"/>
              <a:gd name="T3" fmla="*/ 0 h 98"/>
              <a:gd name="T4" fmla="*/ 28 w 28"/>
              <a:gd name="T5" fmla="*/ 0 h 98"/>
              <a:gd name="T6" fmla="*/ 28 w 28"/>
              <a:gd name="T7" fmla="*/ 98 h 98"/>
              <a:gd name="T8" fmla="*/ 28 w 28"/>
              <a:gd name="T9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98">
                <a:moveTo>
                  <a:pt x="0" y="98"/>
                </a:moveTo>
                <a:lnTo>
                  <a:pt x="0" y="0"/>
                </a:lnTo>
                <a:lnTo>
                  <a:pt x="28" y="0"/>
                </a:lnTo>
                <a:lnTo>
                  <a:pt x="28" y="98"/>
                </a:lnTo>
                <a:lnTo>
                  <a:pt x="28" y="9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39" name="Freeform 35"/>
          <p:cNvSpPr>
            <a:spLocks/>
          </p:cNvSpPr>
          <p:nvPr userDrawn="1"/>
        </p:nvSpPr>
        <p:spPr bwMode="auto">
          <a:xfrm>
            <a:off x="6508750" y="-5230209"/>
            <a:ext cx="44450" cy="116681"/>
          </a:xfrm>
          <a:custGeom>
            <a:avLst/>
            <a:gdLst>
              <a:gd name="T0" fmla="*/ 0 w 28"/>
              <a:gd name="T1" fmla="*/ 98 h 98"/>
              <a:gd name="T2" fmla="*/ 0 w 28"/>
              <a:gd name="T3" fmla="*/ 0 h 98"/>
              <a:gd name="T4" fmla="*/ 28 w 28"/>
              <a:gd name="T5" fmla="*/ 0 h 98"/>
              <a:gd name="T6" fmla="*/ 28 w 28"/>
              <a:gd name="T7" fmla="*/ 98 h 98"/>
              <a:gd name="T8" fmla="*/ 28 w 28"/>
              <a:gd name="T9" fmla="*/ 98 h 98"/>
              <a:gd name="T10" fmla="*/ 0 w 28"/>
              <a:gd name="T11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98">
                <a:moveTo>
                  <a:pt x="0" y="98"/>
                </a:moveTo>
                <a:lnTo>
                  <a:pt x="0" y="0"/>
                </a:lnTo>
                <a:lnTo>
                  <a:pt x="28" y="0"/>
                </a:lnTo>
                <a:lnTo>
                  <a:pt x="28" y="98"/>
                </a:lnTo>
                <a:lnTo>
                  <a:pt x="28" y="98"/>
                </a:lnTo>
                <a:lnTo>
                  <a:pt x="0" y="98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0" name="Freeform 36"/>
          <p:cNvSpPr>
            <a:spLocks/>
          </p:cNvSpPr>
          <p:nvPr userDrawn="1"/>
        </p:nvSpPr>
        <p:spPr bwMode="auto">
          <a:xfrm>
            <a:off x="6508750" y="-5230209"/>
            <a:ext cx="44450" cy="116681"/>
          </a:xfrm>
          <a:custGeom>
            <a:avLst/>
            <a:gdLst>
              <a:gd name="T0" fmla="*/ 0 w 28"/>
              <a:gd name="T1" fmla="*/ 98 h 98"/>
              <a:gd name="T2" fmla="*/ 0 w 28"/>
              <a:gd name="T3" fmla="*/ 0 h 98"/>
              <a:gd name="T4" fmla="*/ 28 w 28"/>
              <a:gd name="T5" fmla="*/ 0 h 98"/>
              <a:gd name="T6" fmla="*/ 28 w 28"/>
              <a:gd name="T7" fmla="*/ 98 h 98"/>
              <a:gd name="T8" fmla="*/ 28 w 28"/>
              <a:gd name="T9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98">
                <a:moveTo>
                  <a:pt x="0" y="98"/>
                </a:moveTo>
                <a:lnTo>
                  <a:pt x="0" y="0"/>
                </a:lnTo>
                <a:lnTo>
                  <a:pt x="28" y="0"/>
                </a:lnTo>
                <a:lnTo>
                  <a:pt x="28" y="98"/>
                </a:lnTo>
                <a:lnTo>
                  <a:pt x="28" y="9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1" name="Freeform 37"/>
          <p:cNvSpPr>
            <a:spLocks noEditPoints="1"/>
          </p:cNvSpPr>
          <p:nvPr userDrawn="1"/>
        </p:nvSpPr>
        <p:spPr bwMode="auto">
          <a:xfrm>
            <a:off x="3929062" y="-5645739"/>
            <a:ext cx="781050" cy="425054"/>
          </a:xfrm>
          <a:custGeom>
            <a:avLst/>
            <a:gdLst>
              <a:gd name="T0" fmla="*/ 460 w 492"/>
              <a:gd name="T1" fmla="*/ 16 h 357"/>
              <a:gd name="T2" fmla="*/ 410 w 492"/>
              <a:gd name="T3" fmla="*/ 16 h 357"/>
              <a:gd name="T4" fmla="*/ 472 w 492"/>
              <a:gd name="T5" fmla="*/ 180 h 357"/>
              <a:gd name="T6" fmla="*/ 492 w 492"/>
              <a:gd name="T7" fmla="*/ 357 h 357"/>
              <a:gd name="T8" fmla="*/ 478 w 492"/>
              <a:gd name="T9" fmla="*/ 190 h 357"/>
              <a:gd name="T10" fmla="*/ 382 w 492"/>
              <a:gd name="T11" fmla="*/ 204 h 357"/>
              <a:gd name="T12" fmla="*/ 356 w 492"/>
              <a:gd name="T13" fmla="*/ 90 h 357"/>
              <a:gd name="T14" fmla="*/ 198 w 492"/>
              <a:gd name="T15" fmla="*/ 136 h 357"/>
              <a:gd name="T16" fmla="*/ 106 w 492"/>
              <a:gd name="T17" fmla="*/ 86 h 357"/>
              <a:gd name="T18" fmla="*/ 304 w 492"/>
              <a:gd name="T19" fmla="*/ 296 h 357"/>
              <a:gd name="T20" fmla="*/ 304 w 492"/>
              <a:gd name="T21" fmla="*/ 329 h 357"/>
              <a:gd name="T22" fmla="*/ 344 w 492"/>
              <a:gd name="T23" fmla="*/ 256 h 357"/>
              <a:gd name="T24" fmla="*/ 304 w 492"/>
              <a:gd name="T25" fmla="*/ 256 h 357"/>
              <a:gd name="T26" fmla="*/ 344 w 492"/>
              <a:gd name="T27" fmla="*/ 246 h 357"/>
              <a:gd name="T28" fmla="*/ 304 w 492"/>
              <a:gd name="T29" fmla="*/ 172 h 357"/>
              <a:gd name="T30" fmla="*/ 304 w 492"/>
              <a:gd name="T31" fmla="*/ 204 h 357"/>
              <a:gd name="T32" fmla="*/ 294 w 492"/>
              <a:gd name="T33" fmla="*/ 296 h 357"/>
              <a:gd name="T34" fmla="*/ 264 w 492"/>
              <a:gd name="T35" fmla="*/ 296 h 357"/>
              <a:gd name="T36" fmla="*/ 294 w 492"/>
              <a:gd name="T37" fmla="*/ 286 h 357"/>
              <a:gd name="T38" fmla="*/ 264 w 492"/>
              <a:gd name="T39" fmla="*/ 214 h 357"/>
              <a:gd name="T40" fmla="*/ 264 w 492"/>
              <a:gd name="T41" fmla="*/ 246 h 357"/>
              <a:gd name="T42" fmla="*/ 294 w 492"/>
              <a:gd name="T43" fmla="*/ 172 h 357"/>
              <a:gd name="T44" fmla="*/ 264 w 492"/>
              <a:gd name="T45" fmla="*/ 172 h 357"/>
              <a:gd name="T46" fmla="*/ 252 w 492"/>
              <a:gd name="T47" fmla="*/ 329 h 357"/>
              <a:gd name="T48" fmla="*/ 222 w 492"/>
              <a:gd name="T49" fmla="*/ 256 h 357"/>
              <a:gd name="T50" fmla="*/ 222 w 492"/>
              <a:gd name="T51" fmla="*/ 286 h 357"/>
              <a:gd name="T52" fmla="*/ 252 w 492"/>
              <a:gd name="T53" fmla="*/ 214 h 357"/>
              <a:gd name="T54" fmla="*/ 222 w 492"/>
              <a:gd name="T55" fmla="*/ 214 h 357"/>
              <a:gd name="T56" fmla="*/ 252 w 492"/>
              <a:gd name="T57" fmla="*/ 204 h 357"/>
              <a:gd name="T58" fmla="*/ 180 w 492"/>
              <a:gd name="T59" fmla="*/ 296 h 357"/>
              <a:gd name="T60" fmla="*/ 180 w 492"/>
              <a:gd name="T61" fmla="*/ 329 h 357"/>
              <a:gd name="T62" fmla="*/ 212 w 492"/>
              <a:gd name="T63" fmla="*/ 256 h 357"/>
              <a:gd name="T64" fmla="*/ 180 w 492"/>
              <a:gd name="T65" fmla="*/ 256 h 357"/>
              <a:gd name="T66" fmla="*/ 212 w 492"/>
              <a:gd name="T67" fmla="*/ 246 h 357"/>
              <a:gd name="T68" fmla="*/ 180 w 492"/>
              <a:gd name="T69" fmla="*/ 172 h 357"/>
              <a:gd name="T70" fmla="*/ 180 w 492"/>
              <a:gd name="T71" fmla="*/ 204 h 357"/>
              <a:gd name="T72" fmla="*/ 170 w 492"/>
              <a:gd name="T73" fmla="*/ 296 h 357"/>
              <a:gd name="T74" fmla="*/ 138 w 492"/>
              <a:gd name="T75" fmla="*/ 296 h 357"/>
              <a:gd name="T76" fmla="*/ 170 w 492"/>
              <a:gd name="T77" fmla="*/ 286 h 357"/>
              <a:gd name="T78" fmla="*/ 138 w 492"/>
              <a:gd name="T79" fmla="*/ 214 h 357"/>
              <a:gd name="T80" fmla="*/ 138 w 492"/>
              <a:gd name="T81" fmla="*/ 246 h 357"/>
              <a:gd name="T82" fmla="*/ 170 w 492"/>
              <a:gd name="T83" fmla="*/ 172 h 357"/>
              <a:gd name="T84" fmla="*/ 138 w 492"/>
              <a:gd name="T85" fmla="*/ 172 h 357"/>
              <a:gd name="T86" fmla="*/ 128 w 492"/>
              <a:gd name="T87" fmla="*/ 329 h 357"/>
              <a:gd name="T88" fmla="*/ 96 w 492"/>
              <a:gd name="T89" fmla="*/ 256 h 357"/>
              <a:gd name="T90" fmla="*/ 96 w 492"/>
              <a:gd name="T91" fmla="*/ 286 h 357"/>
              <a:gd name="T92" fmla="*/ 128 w 492"/>
              <a:gd name="T93" fmla="*/ 214 h 357"/>
              <a:gd name="T94" fmla="*/ 96 w 492"/>
              <a:gd name="T95" fmla="*/ 214 h 357"/>
              <a:gd name="T96" fmla="*/ 128 w 492"/>
              <a:gd name="T97" fmla="*/ 204 h 357"/>
              <a:gd name="T98" fmla="*/ 50 w 492"/>
              <a:gd name="T99" fmla="*/ 296 h 357"/>
              <a:gd name="T100" fmla="*/ 50 w 492"/>
              <a:gd name="T101" fmla="*/ 329 h 357"/>
              <a:gd name="T102" fmla="*/ 86 w 492"/>
              <a:gd name="T103" fmla="*/ 256 h 357"/>
              <a:gd name="T104" fmla="*/ 50 w 492"/>
              <a:gd name="T105" fmla="*/ 256 h 357"/>
              <a:gd name="T106" fmla="*/ 86 w 492"/>
              <a:gd name="T107" fmla="*/ 246 h 357"/>
              <a:gd name="T108" fmla="*/ 50 w 492"/>
              <a:gd name="T109" fmla="*/ 172 h 357"/>
              <a:gd name="T110" fmla="*/ 50 w 492"/>
              <a:gd name="T111" fmla="*/ 204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92" h="357">
                <a:moveTo>
                  <a:pt x="472" y="180"/>
                </a:moveTo>
                <a:lnTo>
                  <a:pt x="456" y="16"/>
                </a:lnTo>
                <a:lnTo>
                  <a:pt x="460" y="16"/>
                </a:lnTo>
                <a:lnTo>
                  <a:pt x="460" y="0"/>
                </a:lnTo>
                <a:lnTo>
                  <a:pt x="410" y="0"/>
                </a:lnTo>
                <a:lnTo>
                  <a:pt x="410" y="16"/>
                </a:lnTo>
                <a:lnTo>
                  <a:pt x="414" y="16"/>
                </a:lnTo>
                <a:lnTo>
                  <a:pt x="400" y="180"/>
                </a:lnTo>
                <a:lnTo>
                  <a:pt x="472" y="180"/>
                </a:lnTo>
                <a:close/>
                <a:moveTo>
                  <a:pt x="0" y="138"/>
                </a:moveTo>
                <a:lnTo>
                  <a:pt x="0" y="357"/>
                </a:lnTo>
                <a:lnTo>
                  <a:pt x="492" y="357"/>
                </a:lnTo>
                <a:lnTo>
                  <a:pt x="492" y="204"/>
                </a:lnTo>
                <a:lnTo>
                  <a:pt x="478" y="204"/>
                </a:lnTo>
                <a:lnTo>
                  <a:pt x="478" y="190"/>
                </a:lnTo>
                <a:lnTo>
                  <a:pt x="394" y="190"/>
                </a:lnTo>
                <a:lnTo>
                  <a:pt x="394" y="204"/>
                </a:lnTo>
                <a:lnTo>
                  <a:pt x="382" y="204"/>
                </a:lnTo>
                <a:lnTo>
                  <a:pt x="382" y="144"/>
                </a:lnTo>
                <a:lnTo>
                  <a:pt x="364" y="144"/>
                </a:lnTo>
                <a:lnTo>
                  <a:pt x="356" y="90"/>
                </a:lnTo>
                <a:lnTo>
                  <a:pt x="280" y="138"/>
                </a:lnTo>
                <a:lnTo>
                  <a:pt x="272" y="88"/>
                </a:lnTo>
                <a:lnTo>
                  <a:pt x="198" y="136"/>
                </a:lnTo>
                <a:lnTo>
                  <a:pt x="190" y="88"/>
                </a:lnTo>
                <a:lnTo>
                  <a:pt x="114" y="136"/>
                </a:lnTo>
                <a:lnTo>
                  <a:pt x="106" y="86"/>
                </a:lnTo>
                <a:lnTo>
                  <a:pt x="18" y="138"/>
                </a:lnTo>
                <a:lnTo>
                  <a:pt x="0" y="138"/>
                </a:lnTo>
                <a:close/>
                <a:moveTo>
                  <a:pt x="304" y="296"/>
                </a:moveTo>
                <a:lnTo>
                  <a:pt x="344" y="296"/>
                </a:lnTo>
                <a:lnTo>
                  <a:pt x="344" y="329"/>
                </a:lnTo>
                <a:lnTo>
                  <a:pt x="304" y="329"/>
                </a:lnTo>
                <a:lnTo>
                  <a:pt x="304" y="296"/>
                </a:lnTo>
                <a:close/>
                <a:moveTo>
                  <a:pt x="304" y="256"/>
                </a:moveTo>
                <a:lnTo>
                  <a:pt x="344" y="256"/>
                </a:lnTo>
                <a:lnTo>
                  <a:pt x="344" y="286"/>
                </a:lnTo>
                <a:lnTo>
                  <a:pt x="304" y="286"/>
                </a:lnTo>
                <a:lnTo>
                  <a:pt x="304" y="256"/>
                </a:lnTo>
                <a:close/>
                <a:moveTo>
                  <a:pt x="304" y="214"/>
                </a:moveTo>
                <a:lnTo>
                  <a:pt x="344" y="214"/>
                </a:lnTo>
                <a:lnTo>
                  <a:pt x="344" y="246"/>
                </a:lnTo>
                <a:lnTo>
                  <a:pt x="304" y="246"/>
                </a:lnTo>
                <a:lnTo>
                  <a:pt x="304" y="214"/>
                </a:lnTo>
                <a:close/>
                <a:moveTo>
                  <a:pt x="304" y="172"/>
                </a:moveTo>
                <a:lnTo>
                  <a:pt x="344" y="172"/>
                </a:lnTo>
                <a:lnTo>
                  <a:pt x="344" y="204"/>
                </a:lnTo>
                <a:lnTo>
                  <a:pt x="304" y="204"/>
                </a:lnTo>
                <a:lnTo>
                  <a:pt x="304" y="172"/>
                </a:lnTo>
                <a:close/>
                <a:moveTo>
                  <a:pt x="264" y="296"/>
                </a:moveTo>
                <a:lnTo>
                  <a:pt x="294" y="296"/>
                </a:lnTo>
                <a:lnTo>
                  <a:pt x="294" y="329"/>
                </a:lnTo>
                <a:lnTo>
                  <a:pt x="264" y="329"/>
                </a:lnTo>
                <a:lnTo>
                  <a:pt x="264" y="296"/>
                </a:lnTo>
                <a:close/>
                <a:moveTo>
                  <a:pt x="264" y="256"/>
                </a:moveTo>
                <a:lnTo>
                  <a:pt x="294" y="256"/>
                </a:lnTo>
                <a:lnTo>
                  <a:pt x="294" y="286"/>
                </a:lnTo>
                <a:lnTo>
                  <a:pt x="264" y="286"/>
                </a:lnTo>
                <a:lnTo>
                  <a:pt x="264" y="256"/>
                </a:lnTo>
                <a:close/>
                <a:moveTo>
                  <a:pt x="264" y="214"/>
                </a:moveTo>
                <a:lnTo>
                  <a:pt x="294" y="214"/>
                </a:lnTo>
                <a:lnTo>
                  <a:pt x="294" y="246"/>
                </a:lnTo>
                <a:lnTo>
                  <a:pt x="264" y="246"/>
                </a:lnTo>
                <a:lnTo>
                  <a:pt x="264" y="214"/>
                </a:lnTo>
                <a:close/>
                <a:moveTo>
                  <a:pt x="264" y="172"/>
                </a:moveTo>
                <a:lnTo>
                  <a:pt x="294" y="172"/>
                </a:lnTo>
                <a:lnTo>
                  <a:pt x="294" y="204"/>
                </a:lnTo>
                <a:lnTo>
                  <a:pt x="264" y="204"/>
                </a:lnTo>
                <a:lnTo>
                  <a:pt x="264" y="172"/>
                </a:lnTo>
                <a:close/>
                <a:moveTo>
                  <a:pt x="222" y="296"/>
                </a:moveTo>
                <a:lnTo>
                  <a:pt x="252" y="296"/>
                </a:lnTo>
                <a:lnTo>
                  <a:pt x="252" y="329"/>
                </a:lnTo>
                <a:lnTo>
                  <a:pt x="222" y="329"/>
                </a:lnTo>
                <a:lnTo>
                  <a:pt x="222" y="296"/>
                </a:lnTo>
                <a:close/>
                <a:moveTo>
                  <a:pt x="222" y="256"/>
                </a:moveTo>
                <a:lnTo>
                  <a:pt x="252" y="256"/>
                </a:lnTo>
                <a:lnTo>
                  <a:pt x="252" y="286"/>
                </a:lnTo>
                <a:lnTo>
                  <a:pt x="222" y="286"/>
                </a:lnTo>
                <a:lnTo>
                  <a:pt x="222" y="256"/>
                </a:lnTo>
                <a:close/>
                <a:moveTo>
                  <a:pt x="222" y="214"/>
                </a:moveTo>
                <a:lnTo>
                  <a:pt x="252" y="214"/>
                </a:lnTo>
                <a:lnTo>
                  <a:pt x="252" y="246"/>
                </a:lnTo>
                <a:lnTo>
                  <a:pt x="222" y="246"/>
                </a:lnTo>
                <a:lnTo>
                  <a:pt x="222" y="214"/>
                </a:lnTo>
                <a:close/>
                <a:moveTo>
                  <a:pt x="222" y="172"/>
                </a:moveTo>
                <a:lnTo>
                  <a:pt x="252" y="172"/>
                </a:lnTo>
                <a:lnTo>
                  <a:pt x="252" y="204"/>
                </a:lnTo>
                <a:lnTo>
                  <a:pt x="222" y="204"/>
                </a:lnTo>
                <a:lnTo>
                  <a:pt x="222" y="172"/>
                </a:lnTo>
                <a:close/>
                <a:moveTo>
                  <a:pt x="180" y="296"/>
                </a:moveTo>
                <a:lnTo>
                  <a:pt x="212" y="296"/>
                </a:lnTo>
                <a:lnTo>
                  <a:pt x="212" y="329"/>
                </a:lnTo>
                <a:lnTo>
                  <a:pt x="180" y="329"/>
                </a:lnTo>
                <a:lnTo>
                  <a:pt x="180" y="296"/>
                </a:lnTo>
                <a:close/>
                <a:moveTo>
                  <a:pt x="180" y="256"/>
                </a:moveTo>
                <a:lnTo>
                  <a:pt x="212" y="256"/>
                </a:lnTo>
                <a:lnTo>
                  <a:pt x="212" y="286"/>
                </a:lnTo>
                <a:lnTo>
                  <a:pt x="180" y="286"/>
                </a:lnTo>
                <a:lnTo>
                  <a:pt x="180" y="256"/>
                </a:lnTo>
                <a:close/>
                <a:moveTo>
                  <a:pt x="180" y="214"/>
                </a:moveTo>
                <a:lnTo>
                  <a:pt x="212" y="214"/>
                </a:lnTo>
                <a:lnTo>
                  <a:pt x="212" y="246"/>
                </a:lnTo>
                <a:lnTo>
                  <a:pt x="180" y="246"/>
                </a:lnTo>
                <a:lnTo>
                  <a:pt x="180" y="214"/>
                </a:lnTo>
                <a:close/>
                <a:moveTo>
                  <a:pt x="180" y="172"/>
                </a:moveTo>
                <a:lnTo>
                  <a:pt x="212" y="172"/>
                </a:lnTo>
                <a:lnTo>
                  <a:pt x="212" y="204"/>
                </a:lnTo>
                <a:lnTo>
                  <a:pt x="180" y="204"/>
                </a:lnTo>
                <a:lnTo>
                  <a:pt x="180" y="172"/>
                </a:lnTo>
                <a:close/>
                <a:moveTo>
                  <a:pt x="138" y="296"/>
                </a:moveTo>
                <a:lnTo>
                  <a:pt x="170" y="296"/>
                </a:lnTo>
                <a:lnTo>
                  <a:pt x="170" y="329"/>
                </a:lnTo>
                <a:lnTo>
                  <a:pt x="138" y="329"/>
                </a:lnTo>
                <a:lnTo>
                  <a:pt x="138" y="296"/>
                </a:lnTo>
                <a:close/>
                <a:moveTo>
                  <a:pt x="138" y="256"/>
                </a:moveTo>
                <a:lnTo>
                  <a:pt x="170" y="256"/>
                </a:lnTo>
                <a:lnTo>
                  <a:pt x="170" y="286"/>
                </a:lnTo>
                <a:lnTo>
                  <a:pt x="138" y="286"/>
                </a:lnTo>
                <a:lnTo>
                  <a:pt x="138" y="256"/>
                </a:lnTo>
                <a:close/>
                <a:moveTo>
                  <a:pt x="138" y="214"/>
                </a:moveTo>
                <a:lnTo>
                  <a:pt x="170" y="214"/>
                </a:lnTo>
                <a:lnTo>
                  <a:pt x="170" y="246"/>
                </a:lnTo>
                <a:lnTo>
                  <a:pt x="138" y="246"/>
                </a:lnTo>
                <a:lnTo>
                  <a:pt x="138" y="214"/>
                </a:lnTo>
                <a:close/>
                <a:moveTo>
                  <a:pt x="138" y="172"/>
                </a:moveTo>
                <a:lnTo>
                  <a:pt x="170" y="172"/>
                </a:lnTo>
                <a:lnTo>
                  <a:pt x="170" y="204"/>
                </a:lnTo>
                <a:lnTo>
                  <a:pt x="138" y="204"/>
                </a:lnTo>
                <a:lnTo>
                  <a:pt x="138" y="172"/>
                </a:lnTo>
                <a:close/>
                <a:moveTo>
                  <a:pt x="96" y="296"/>
                </a:moveTo>
                <a:lnTo>
                  <a:pt x="128" y="296"/>
                </a:lnTo>
                <a:lnTo>
                  <a:pt x="128" y="329"/>
                </a:lnTo>
                <a:lnTo>
                  <a:pt x="96" y="329"/>
                </a:lnTo>
                <a:lnTo>
                  <a:pt x="96" y="296"/>
                </a:lnTo>
                <a:close/>
                <a:moveTo>
                  <a:pt x="96" y="256"/>
                </a:moveTo>
                <a:lnTo>
                  <a:pt x="128" y="256"/>
                </a:lnTo>
                <a:lnTo>
                  <a:pt x="128" y="286"/>
                </a:lnTo>
                <a:lnTo>
                  <a:pt x="96" y="286"/>
                </a:lnTo>
                <a:lnTo>
                  <a:pt x="96" y="256"/>
                </a:lnTo>
                <a:close/>
                <a:moveTo>
                  <a:pt x="96" y="214"/>
                </a:moveTo>
                <a:lnTo>
                  <a:pt x="128" y="214"/>
                </a:lnTo>
                <a:lnTo>
                  <a:pt x="128" y="246"/>
                </a:lnTo>
                <a:lnTo>
                  <a:pt x="96" y="246"/>
                </a:lnTo>
                <a:lnTo>
                  <a:pt x="96" y="214"/>
                </a:lnTo>
                <a:close/>
                <a:moveTo>
                  <a:pt x="96" y="172"/>
                </a:moveTo>
                <a:lnTo>
                  <a:pt x="128" y="172"/>
                </a:lnTo>
                <a:lnTo>
                  <a:pt x="128" y="204"/>
                </a:lnTo>
                <a:lnTo>
                  <a:pt x="96" y="204"/>
                </a:lnTo>
                <a:lnTo>
                  <a:pt x="96" y="172"/>
                </a:lnTo>
                <a:close/>
                <a:moveTo>
                  <a:pt x="50" y="296"/>
                </a:moveTo>
                <a:lnTo>
                  <a:pt x="86" y="296"/>
                </a:lnTo>
                <a:lnTo>
                  <a:pt x="86" y="329"/>
                </a:lnTo>
                <a:lnTo>
                  <a:pt x="50" y="329"/>
                </a:lnTo>
                <a:lnTo>
                  <a:pt x="50" y="296"/>
                </a:lnTo>
                <a:close/>
                <a:moveTo>
                  <a:pt x="50" y="256"/>
                </a:moveTo>
                <a:lnTo>
                  <a:pt x="86" y="256"/>
                </a:lnTo>
                <a:lnTo>
                  <a:pt x="86" y="286"/>
                </a:lnTo>
                <a:lnTo>
                  <a:pt x="50" y="286"/>
                </a:lnTo>
                <a:lnTo>
                  <a:pt x="50" y="256"/>
                </a:lnTo>
                <a:close/>
                <a:moveTo>
                  <a:pt x="50" y="214"/>
                </a:moveTo>
                <a:lnTo>
                  <a:pt x="86" y="214"/>
                </a:lnTo>
                <a:lnTo>
                  <a:pt x="86" y="246"/>
                </a:lnTo>
                <a:lnTo>
                  <a:pt x="50" y="246"/>
                </a:lnTo>
                <a:lnTo>
                  <a:pt x="50" y="214"/>
                </a:lnTo>
                <a:close/>
                <a:moveTo>
                  <a:pt x="50" y="172"/>
                </a:moveTo>
                <a:lnTo>
                  <a:pt x="86" y="172"/>
                </a:lnTo>
                <a:lnTo>
                  <a:pt x="86" y="204"/>
                </a:lnTo>
                <a:lnTo>
                  <a:pt x="50" y="204"/>
                </a:lnTo>
                <a:lnTo>
                  <a:pt x="50" y="172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2" name="Freeform 38"/>
          <p:cNvSpPr>
            <a:spLocks/>
          </p:cNvSpPr>
          <p:nvPr userDrawn="1"/>
        </p:nvSpPr>
        <p:spPr bwMode="auto">
          <a:xfrm>
            <a:off x="2847975" y="-5395708"/>
            <a:ext cx="247650" cy="172641"/>
          </a:xfrm>
          <a:custGeom>
            <a:avLst/>
            <a:gdLst>
              <a:gd name="T0" fmla="*/ 34 w 78"/>
              <a:gd name="T1" fmla="*/ 47 h 72"/>
              <a:gd name="T2" fmla="*/ 28 w 78"/>
              <a:gd name="T3" fmla="*/ 48 h 72"/>
              <a:gd name="T4" fmla="*/ 27 w 78"/>
              <a:gd name="T5" fmla="*/ 42 h 72"/>
              <a:gd name="T6" fmla="*/ 18 w 78"/>
              <a:gd name="T7" fmla="*/ 41 h 72"/>
              <a:gd name="T8" fmla="*/ 12 w 78"/>
              <a:gd name="T9" fmla="*/ 41 h 72"/>
              <a:gd name="T10" fmla="*/ 9 w 78"/>
              <a:gd name="T11" fmla="*/ 40 h 72"/>
              <a:gd name="T12" fmla="*/ 5 w 78"/>
              <a:gd name="T13" fmla="*/ 36 h 72"/>
              <a:gd name="T14" fmla="*/ 15 w 78"/>
              <a:gd name="T15" fmla="*/ 35 h 72"/>
              <a:gd name="T16" fmla="*/ 18 w 78"/>
              <a:gd name="T17" fmla="*/ 29 h 72"/>
              <a:gd name="T18" fmla="*/ 26 w 78"/>
              <a:gd name="T19" fmla="*/ 37 h 72"/>
              <a:gd name="T20" fmla="*/ 31 w 78"/>
              <a:gd name="T21" fmla="*/ 33 h 72"/>
              <a:gd name="T22" fmla="*/ 30 w 78"/>
              <a:gd name="T23" fmla="*/ 39 h 72"/>
              <a:gd name="T24" fmla="*/ 34 w 78"/>
              <a:gd name="T25" fmla="*/ 43 h 72"/>
              <a:gd name="T26" fmla="*/ 25 w 78"/>
              <a:gd name="T27" fmla="*/ 25 h 72"/>
              <a:gd name="T28" fmla="*/ 21 w 78"/>
              <a:gd name="T29" fmla="*/ 21 h 72"/>
              <a:gd name="T30" fmla="*/ 22 w 78"/>
              <a:gd name="T31" fmla="*/ 18 h 72"/>
              <a:gd name="T32" fmla="*/ 8 w 78"/>
              <a:gd name="T33" fmla="*/ 20 h 72"/>
              <a:gd name="T34" fmla="*/ 20 w 78"/>
              <a:gd name="T35" fmla="*/ 16 h 72"/>
              <a:gd name="T36" fmla="*/ 17 w 78"/>
              <a:gd name="T37" fmla="*/ 3 h 72"/>
              <a:gd name="T38" fmla="*/ 24 w 78"/>
              <a:gd name="T39" fmla="*/ 19 h 72"/>
              <a:gd name="T40" fmla="*/ 26 w 78"/>
              <a:gd name="T41" fmla="*/ 19 h 72"/>
              <a:gd name="T42" fmla="*/ 31 w 78"/>
              <a:gd name="T43" fmla="*/ 24 h 72"/>
              <a:gd name="T44" fmla="*/ 36 w 78"/>
              <a:gd name="T45" fmla="*/ 23 h 72"/>
              <a:gd name="T46" fmla="*/ 32 w 78"/>
              <a:gd name="T47" fmla="*/ 29 h 72"/>
              <a:gd name="T48" fmla="*/ 36 w 78"/>
              <a:gd name="T49" fmla="*/ 30 h 72"/>
              <a:gd name="T50" fmla="*/ 38 w 78"/>
              <a:gd name="T51" fmla="*/ 20 h 72"/>
              <a:gd name="T52" fmla="*/ 27 w 78"/>
              <a:gd name="T53" fmla="*/ 14 h 72"/>
              <a:gd name="T54" fmla="*/ 34 w 78"/>
              <a:gd name="T55" fmla="*/ 13 h 72"/>
              <a:gd name="T56" fmla="*/ 34 w 78"/>
              <a:gd name="T57" fmla="*/ 7 h 72"/>
              <a:gd name="T58" fmla="*/ 40 w 78"/>
              <a:gd name="T59" fmla="*/ 11 h 72"/>
              <a:gd name="T60" fmla="*/ 46 w 78"/>
              <a:gd name="T61" fmla="*/ 8 h 72"/>
              <a:gd name="T62" fmla="*/ 46 w 78"/>
              <a:gd name="T63" fmla="*/ 14 h 72"/>
              <a:gd name="T64" fmla="*/ 40 w 78"/>
              <a:gd name="T65" fmla="*/ 29 h 72"/>
              <a:gd name="T66" fmla="*/ 41 w 78"/>
              <a:gd name="T67" fmla="*/ 32 h 72"/>
              <a:gd name="T68" fmla="*/ 46 w 78"/>
              <a:gd name="T69" fmla="*/ 27 h 72"/>
              <a:gd name="T70" fmla="*/ 44 w 78"/>
              <a:gd name="T71" fmla="*/ 16 h 72"/>
              <a:gd name="T72" fmla="*/ 47 w 78"/>
              <a:gd name="T73" fmla="*/ 27 h 72"/>
              <a:gd name="T74" fmla="*/ 52 w 78"/>
              <a:gd name="T75" fmla="*/ 16 h 72"/>
              <a:gd name="T76" fmla="*/ 58 w 78"/>
              <a:gd name="T77" fmla="*/ 12 h 72"/>
              <a:gd name="T78" fmla="*/ 64 w 78"/>
              <a:gd name="T79" fmla="*/ 10 h 72"/>
              <a:gd name="T80" fmla="*/ 61 w 78"/>
              <a:gd name="T81" fmla="*/ 16 h 72"/>
              <a:gd name="T82" fmla="*/ 64 w 78"/>
              <a:gd name="T83" fmla="*/ 22 h 72"/>
              <a:gd name="T84" fmla="*/ 50 w 78"/>
              <a:gd name="T85" fmla="*/ 25 h 72"/>
              <a:gd name="T86" fmla="*/ 63 w 78"/>
              <a:gd name="T87" fmla="*/ 25 h 72"/>
              <a:gd name="T88" fmla="*/ 47 w 78"/>
              <a:gd name="T89" fmla="*/ 31 h 72"/>
              <a:gd name="T90" fmla="*/ 46 w 78"/>
              <a:gd name="T91" fmla="*/ 39 h 72"/>
              <a:gd name="T92" fmla="*/ 47 w 78"/>
              <a:gd name="T93" fmla="*/ 41 h 72"/>
              <a:gd name="T94" fmla="*/ 52 w 78"/>
              <a:gd name="T95" fmla="*/ 28 h 72"/>
              <a:gd name="T96" fmla="*/ 51 w 78"/>
              <a:gd name="T97" fmla="*/ 39 h 72"/>
              <a:gd name="T98" fmla="*/ 68 w 78"/>
              <a:gd name="T99" fmla="*/ 27 h 72"/>
              <a:gd name="T100" fmla="*/ 61 w 78"/>
              <a:gd name="T101" fmla="*/ 37 h 72"/>
              <a:gd name="T102" fmla="*/ 78 w 78"/>
              <a:gd name="T103" fmla="*/ 43 h 72"/>
              <a:gd name="T104" fmla="*/ 59 w 78"/>
              <a:gd name="T105" fmla="*/ 38 h 72"/>
              <a:gd name="T106" fmla="*/ 66 w 78"/>
              <a:gd name="T107" fmla="*/ 49 h 72"/>
              <a:gd name="T108" fmla="*/ 57 w 78"/>
              <a:gd name="T109" fmla="*/ 39 h 72"/>
              <a:gd name="T110" fmla="*/ 57 w 78"/>
              <a:gd name="T111" fmla="*/ 42 h 72"/>
              <a:gd name="T112" fmla="*/ 51 w 78"/>
              <a:gd name="T113" fmla="*/ 43 h 72"/>
              <a:gd name="T114" fmla="*/ 42 w 78"/>
              <a:gd name="T115" fmla="*/ 54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8" h="72">
                <a:moveTo>
                  <a:pt x="36" y="72"/>
                </a:moveTo>
                <a:cubicBezTo>
                  <a:pt x="36" y="69"/>
                  <a:pt x="36" y="56"/>
                  <a:pt x="36" y="54"/>
                </a:cubicBezTo>
                <a:cubicBezTo>
                  <a:pt x="36" y="52"/>
                  <a:pt x="35" y="49"/>
                  <a:pt x="34" y="47"/>
                </a:cubicBezTo>
                <a:cubicBezTo>
                  <a:pt x="33" y="45"/>
                  <a:pt x="31" y="43"/>
                  <a:pt x="30" y="43"/>
                </a:cubicBezTo>
                <a:cubicBezTo>
                  <a:pt x="29" y="43"/>
                  <a:pt x="28" y="43"/>
                  <a:pt x="28" y="43"/>
                </a:cubicBezTo>
                <a:cubicBezTo>
                  <a:pt x="29" y="44"/>
                  <a:pt x="30" y="46"/>
                  <a:pt x="28" y="48"/>
                </a:cubicBezTo>
                <a:cubicBezTo>
                  <a:pt x="26" y="50"/>
                  <a:pt x="24" y="50"/>
                  <a:pt x="22" y="50"/>
                </a:cubicBezTo>
                <a:cubicBezTo>
                  <a:pt x="22" y="48"/>
                  <a:pt x="20" y="44"/>
                  <a:pt x="22" y="42"/>
                </a:cubicBezTo>
                <a:cubicBezTo>
                  <a:pt x="23" y="40"/>
                  <a:pt x="26" y="41"/>
                  <a:pt x="27" y="42"/>
                </a:cubicBezTo>
                <a:cubicBezTo>
                  <a:pt x="27" y="42"/>
                  <a:pt x="28" y="41"/>
                  <a:pt x="29" y="41"/>
                </a:cubicBezTo>
                <a:cubicBezTo>
                  <a:pt x="28" y="41"/>
                  <a:pt x="23" y="39"/>
                  <a:pt x="22" y="39"/>
                </a:cubicBezTo>
                <a:cubicBezTo>
                  <a:pt x="21" y="39"/>
                  <a:pt x="20" y="39"/>
                  <a:pt x="18" y="41"/>
                </a:cubicBezTo>
                <a:cubicBezTo>
                  <a:pt x="20" y="41"/>
                  <a:pt x="20" y="44"/>
                  <a:pt x="19" y="46"/>
                </a:cubicBezTo>
                <a:cubicBezTo>
                  <a:pt x="17" y="48"/>
                  <a:pt x="15" y="48"/>
                  <a:pt x="12" y="49"/>
                </a:cubicBezTo>
                <a:cubicBezTo>
                  <a:pt x="12" y="47"/>
                  <a:pt x="10" y="43"/>
                  <a:pt x="12" y="41"/>
                </a:cubicBezTo>
                <a:cubicBezTo>
                  <a:pt x="13" y="39"/>
                  <a:pt x="15" y="40"/>
                  <a:pt x="17" y="40"/>
                </a:cubicBezTo>
                <a:cubicBezTo>
                  <a:pt x="18" y="39"/>
                  <a:pt x="18" y="39"/>
                  <a:pt x="19" y="38"/>
                </a:cubicBezTo>
                <a:cubicBezTo>
                  <a:pt x="16" y="38"/>
                  <a:pt x="12" y="38"/>
                  <a:pt x="9" y="40"/>
                </a:cubicBezTo>
                <a:cubicBezTo>
                  <a:pt x="10" y="41"/>
                  <a:pt x="10" y="44"/>
                  <a:pt x="7" y="45"/>
                </a:cubicBezTo>
                <a:cubicBezTo>
                  <a:pt x="4" y="45"/>
                  <a:pt x="2" y="43"/>
                  <a:pt x="0" y="43"/>
                </a:cubicBezTo>
                <a:cubicBezTo>
                  <a:pt x="1" y="41"/>
                  <a:pt x="2" y="36"/>
                  <a:pt x="5" y="36"/>
                </a:cubicBezTo>
                <a:cubicBezTo>
                  <a:pt x="7" y="36"/>
                  <a:pt x="8" y="37"/>
                  <a:pt x="9" y="39"/>
                </a:cubicBezTo>
                <a:cubicBezTo>
                  <a:pt x="11" y="37"/>
                  <a:pt x="14" y="37"/>
                  <a:pt x="18" y="37"/>
                </a:cubicBezTo>
                <a:cubicBezTo>
                  <a:pt x="17" y="36"/>
                  <a:pt x="16" y="36"/>
                  <a:pt x="15" y="35"/>
                </a:cubicBezTo>
                <a:cubicBezTo>
                  <a:pt x="14" y="36"/>
                  <a:pt x="11" y="36"/>
                  <a:pt x="10" y="35"/>
                </a:cubicBezTo>
                <a:cubicBezTo>
                  <a:pt x="9" y="33"/>
                  <a:pt x="10" y="30"/>
                  <a:pt x="10" y="27"/>
                </a:cubicBezTo>
                <a:cubicBezTo>
                  <a:pt x="12" y="28"/>
                  <a:pt x="16" y="27"/>
                  <a:pt x="18" y="29"/>
                </a:cubicBezTo>
                <a:cubicBezTo>
                  <a:pt x="20" y="31"/>
                  <a:pt x="18" y="34"/>
                  <a:pt x="16" y="34"/>
                </a:cubicBezTo>
                <a:cubicBezTo>
                  <a:pt x="20" y="38"/>
                  <a:pt x="22" y="36"/>
                  <a:pt x="27" y="39"/>
                </a:cubicBezTo>
                <a:cubicBezTo>
                  <a:pt x="26" y="37"/>
                  <a:pt x="26" y="37"/>
                  <a:pt x="26" y="37"/>
                </a:cubicBezTo>
                <a:cubicBezTo>
                  <a:pt x="24" y="37"/>
                  <a:pt x="23" y="36"/>
                  <a:pt x="23" y="34"/>
                </a:cubicBezTo>
                <a:cubicBezTo>
                  <a:pt x="23" y="31"/>
                  <a:pt x="26" y="30"/>
                  <a:pt x="26" y="28"/>
                </a:cubicBezTo>
                <a:cubicBezTo>
                  <a:pt x="27" y="29"/>
                  <a:pt x="31" y="31"/>
                  <a:pt x="31" y="33"/>
                </a:cubicBezTo>
                <a:cubicBezTo>
                  <a:pt x="31" y="36"/>
                  <a:pt x="30" y="37"/>
                  <a:pt x="28" y="37"/>
                </a:cubicBezTo>
                <a:cubicBezTo>
                  <a:pt x="29" y="39"/>
                  <a:pt x="29" y="40"/>
                  <a:pt x="31" y="41"/>
                </a:cubicBezTo>
                <a:cubicBezTo>
                  <a:pt x="31" y="41"/>
                  <a:pt x="31" y="39"/>
                  <a:pt x="30" y="39"/>
                </a:cubicBezTo>
                <a:cubicBezTo>
                  <a:pt x="31" y="38"/>
                  <a:pt x="31" y="38"/>
                  <a:pt x="31" y="38"/>
                </a:cubicBezTo>
                <a:cubicBezTo>
                  <a:pt x="32" y="39"/>
                  <a:pt x="32" y="39"/>
                  <a:pt x="32" y="39"/>
                </a:cubicBezTo>
                <a:cubicBezTo>
                  <a:pt x="32" y="39"/>
                  <a:pt x="33" y="42"/>
                  <a:pt x="34" y="43"/>
                </a:cubicBezTo>
                <a:cubicBezTo>
                  <a:pt x="36" y="45"/>
                  <a:pt x="36" y="47"/>
                  <a:pt x="37" y="49"/>
                </a:cubicBezTo>
                <a:cubicBezTo>
                  <a:pt x="35" y="41"/>
                  <a:pt x="33" y="35"/>
                  <a:pt x="31" y="31"/>
                </a:cubicBezTo>
                <a:cubicBezTo>
                  <a:pt x="30" y="27"/>
                  <a:pt x="28" y="26"/>
                  <a:pt x="25" y="25"/>
                </a:cubicBezTo>
                <a:cubicBezTo>
                  <a:pt x="25" y="27"/>
                  <a:pt x="24" y="30"/>
                  <a:pt x="21" y="29"/>
                </a:cubicBezTo>
                <a:cubicBezTo>
                  <a:pt x="18" y="29"/>
                  <a:pt x="17" y="26"/>
                  <a:pt x="15" y="26"/>
                </a:cubicBezTo>
                <a:cubicBezTo>
                  <a:pt x="16" y="25"/>
                  <a:pt x="18" y="21"/>
                  <a:pt x="21" y="21"/>
                </a:cubicBezTo>
                <a:cubicBezTo>
                  <a:pt x="24" y="21"/>
                  <a:pt x="24" y="23"/>
                  <a:pt x="24" y="24"/>
                </a:cubicBezTo>
                <a:cubicBezTo>
                  <a:pt x="25" y="24"/>
                  <a:pt x="26" y="24"/>
                  <a:pt x="28" y="25"/>
                </a:cubicBezTo>
                <a:cubicBezTo>
                  <a:pt x="26" y="22"/>
                  <a:pt x="23" y="19"/>
                  <a:pt x="22" y="18"/>
                </a:cubicBezTo>
                <a:cubicBezTo>
                  <a:pt x="20" y="17"/>
                  <a:pt x="20" y="18"/>
                  <a:pt x="18" y="18"/>
                </a:cubicBezTo>
                <a:cubicBezTo>
                  <a:pt x="19" y="21"/>
                  <a:pt x="17" y="22"/>
                  <a:pt x="15" y="22"/>
                </a:cubicBezTo>
                <a:cubicBezTo>
                  <a:pt x="12" y="22"/>
                  <a:pt x="10" y="21"/>
                  <a:pt x="8" y="20"/>
                </a:cubicBezTo>
                <a:cubicBezTo>
                  <a:pt x="9" y="19"/>
                  <a:pt x="11" y="14"/>
                  <a:pt x="13" y="14"/>
                </a:cubicBezTo>
                <a:cubicBezTo>
                  <a:pt x="16" y="13"/>
                  <a:pt x="17" y="15"/>
                  <a:pt x="18" y="16"/>
                </a:cubicBezTo>
                <a:cubicBezTo>
                  <a:pt x="18" y="16"/>
                  <a:pt x="19" y="16"/>
                  <a:pt x="20" y="16"/>
                </a:cubicBezTo>
                <a:cubicBezTo>
                  <a:pt x="19" y="15"/>
                  <a:pt x="19" y="14"/>
                  <a:pt x="19" y="13"/>
                </a:cubicBezTo>
                <a:cubicBezTo>
                  <a:pt x="17" y="13"/>
                  <a:pt x="15" y="13"/>
                  <a:pt x="14" y="10"/>
                </a:cubicBezTo>
                <a:cubicBezTo>
                  <a:pt x="14" y="8"/>
                  <a:pt x="16" y="8"/>
                  <a:pt x="17" y="3"/>
                </a:cubicBezTo>
                <a:cubicBezTo>
                  <a:pt x="18" y="5"/>
                  <a:pt x="23" y="5"/>
                  <a:pt x="23" y="8"/>
                </a:cubicBezTo>
                <a:cubicBezTo>
                  <a:pt x="24" y="11"/>
                  <a:pt x="22" y="12"/>
                  <a:pt x="21" y="13"/>
                </a:cubicBezTo>
                <a:cubicBezTo>
                  <a:pt x="20" y="15"/>
                  <a:pt x="21" y="16"/>
                  <a:pt x="24" y="19"/>
                </a:cubicBezTo>
                <a:cubicBezTo>
                  <a:pt x="24" y="18"/>
                  <a:pt x="24" y="17"/>
                  <a:pt x="25" y="16"/>
                </a:cubicBezTo>
                <a:cubicBezTo>
                  <a:pt x="25" y="16"/>
                  <a:pt x="26" y="16"/>
                  <a:pt x="26" y="16"/>
                </a:cubicBezTo>
                <a:cubicBezTo>
                  <a:pt x="26" y="17"/>
                  <a:pt x="26" y="18"/>
                  <a:pt x="26" y="19"/>
                </a:cubicBezTo>
                <a:cubicBezTo>
                  <a:pt x="26" y="20"/>
                  <a:pt x="26" y="20"/>
                  <a:pt x="26" y="21"/>
                </a:cubicBezTo>
                <a:cubicBezTo>
                  <a:pt x="26" y="21"/>
                  <a:pt x="29" y="25"/>
                  <a:pt x="31" y="27"/>
                </a:cubicBezTo>
                <a:cubicBezTo>
                  <a:pt x="31" y="26"/>
                  <a:pt x="31" y="25"/>
                  <a:pt x="31" y="24"/>
                </a:cubicBezTo>
                <a:cubicBezTo>
                  <a:pt x="29" y="24"/>
                  <a:pt x="28" y="22"/>
                  <a:pt x="29" y="20"/>
                </a:cubicBezTo>
                <a:cubicBezTo>
                  <a:pt x="30" y="18"/>
                  <a:pt x="33" y="17"/>
                  <a:pt x="34" y="16"/>
                </a:cubicBezTo>
                <a:cubicBezTo>
                  <a:pt x="34" y="18"/>
                  <a:pt x="37" y="21"/>
                  <a:pt x="36" y="23"/>
                </a:cubicBezTo>
                <a:cubicBezTo>
                  <a:pt x="36" y="25"/>
                  <a:pt x="34" y="26"/>
                  <a:pt x="32" y="25"/>
                </a:cubicBezTo>
                <a:cubicBezTo>
                  <a:pt x="32" y="26"/>
                  <a:pt x="32" y="27"/>
                  <a:pt x="32" y="27"/>
                </a:cubicBezTo>
                <a:cubicBezTo>
                  <a:pt x="32" y="28"/>
                  <a:pt x="32" y="28"/>
                  <a:pt x="32" y="29"/>
                </a:cubicBezTo>
                <a:cubicBezTo>
                  <a:pt x="33" y="29"/>
                  <a:pt x="36" y="37"/>
                  <a:pt x="38" y="43"/>
                </a:cubicBezTo>
                <a:cubicBezTo>
                  <a:pt x="38" y="39"/>
                  <a:pt x="38" y="33"/>
                  <a:pt x="38" y="32"/>
                </a:cubicBezTo>
                <a:cubicBezTo>
                  <a:pt x="37" y="31"/>
                  <a:pt x="37" y="31"/>
                  <a:pt x="36" y="30"/>
                </a:cubicBezTo>
                <a:cubicBezTo>
                  <a:pt x="36" y="29"/>
                  <a:pt x="36" y="28"/>
                  <a:pt x="36" y="27"/>
                </a:cubicBezTo>
                <a:cubicBezTo>
                  <a:pt x="37" y="28"/>
                  <a:pt x="38" y="29"/>
                  <a:pt x="38" y="29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19"/>
                  <a:pt x="37" y="19"/>
                  <a:pt x="37" y="18"/>
                </a:cubicBezTo>
                <a:cubicBezTo>
                  <a:pt x="37" y="18"/>
                  <a:pt x="34" y="15"/>
                  <a:pt x="33" y="14"/>
                </a:cubicBezTo>
                <a:cubicBezTo>
                  <a:pt x="32" y="16"/>
                  <a:pt x="28" y="16"/>
                  <a:pt x="27" y="14"/>
                </a:cubicBezTo>
                <a:cubicBezTo>
                  <a:pt x="26" y="12"/>
                  <a:pt x="26" y="10"/>
                  <a:pt x="26" y="7"/>
                </a:cubicBezTo>
                <a:cubicBezTo>
                  <a:pt x="28" y="7"/>
                  <a:pt x="31" y="7"/>
                  <a:pt x="33" y="8"/>
                </a:cubicBezTo>
                <a:cubicBezTo>
                  <a:pt x="34" y="10"/>
                  <a:pt x="34" y="11"/>
                  <a:pt x="34" y="13"/>
                </a:cubicBezTo>
                <a:cubicBezTo>
                  <a:pt x="35" y="15"/>
                  <a:pt x="37" y="16"/>
                  <a:pt x="38" y="18"/>
                </a:cubicBezTo>
                <a:cubicBezTo>
                  <a:pt x="38" y="11"/>
                  <a:pt x="38" y="11"/>
                  <a:pt x="38" y="11"/>
                </a:cubicBezTo>
                <a:cubicBezTo>
                  <a:pt x="37" y="11"/>
                  <a:pt x="34" y="10"/>
                  <a:pt x="34" y="7"/>
                </a:cubicBezTo>
                <a:cubicBezTo>
                  <a:pt x="35" y="3"/>
                  <a:pt x="38" y="2"/>
                  <a:pt x="39" y="0"/>
                </a:cubicBezTo>
                <a:cubicBezTo>
                  <a:pt x="40" y="2"/>
                  <a:pt x="43" y="3"/>
                  <a:pt x="44" y="7"/>
                </a:cubicBezTo>
                <a:cubicBezTo>
                  <a:pt x="44" y="10"/>
                  <a:pt x="42" y="12"/>
                  <a:pt x="40" y="11"/>
                </a:cubicBezTo>
                <a:cubicBezTo>
                  <a:pt x="40" y="18"/>
                  <a:pt x="40" y="18"/>
                  <a:pt x="40" y="18"/>
                </a:cubicBezTo>
                <a:cubicBezTo>
                  <a:pt x="41" y="15"/>
                  <a:pt x="43" y="14"/>
                  <a:pt x="45" y="13"/>
                </a:cubicBezTo>
                <a:cubicBezTo>
                  <a:pt x="44" y="11"/>
                  <a:pt x="44" y="10"/>
                  <a:pt x="46" y="8"/>
                </a:cubicBezTo>
                <a:cubicBezTo>
                  <a:pt x="47" y="6"/>
                  <a:pt x="52" y="8"/>
                  <a:pt x="54" y="7"/>
                </a:cubicBezTo>
                <a:cubicBezTo>
                  <a:pt x="53" y="9"/>
                  <a:pt x="53" y="12"/>
                  <a:pt x="52" y="14"/>
                </a:cubicBezTo>
                <a:cubicBezTo>
                  <a:pt x="50" y="16"/>
                  <a:pt x="46" y="16"/>
                  <a:pt x="46" y="14"/>
                </a:cubicBezTo>
                <a:cubicBezTo>
                  <a:pt x="43" y="15"/>
                  <a:pt x="42" y="17"/>
                  <a:pt x="41" y="18"/>
                </a:cubicBezTo>
                <a:cubicBezTo>
                  <a:pt x="41" y="18"/>
                  <a:pt x="40" y="19"/>
                  <a:pt x="40" y="20"/>
                </a:cubicBezTo>
                <a:cubicBezTo>
                  <a:pt x="40" y="29"/>
                  <a:pt x="40" y="29"/>
                  <a:pt x="40" y="29"/>
                </a:cubicBezTo>
                <a:cubicBezTo>
                  <a:pt x="41" y="28"/>
                  <a:pt x="42" y="27"/>
                  <a:pt x="42" y="27"/>
                </a:cubicBezTo>
                <a:cubicBezTo>
                  <a:pt x="42" y="27"/>
                  <a:pt x="42" y="29"/>
                  <a:pt x="42" y="30"/>
                </a:cubicBezTo>
                <a:cubicBezTo>
                  <a:pt x="42" y="30"/>
                  <a:pt x="41" y="31"/>
                  <a:pt x="41" y="32"/>
                </a:cubicBezTo>
                <a:cubicBezTo>
                  <a:pt x="41" y="32"/>
                  <a:pt x="41" y="39"/>
                  <a:pt x="41" y="43"/>
                </a:cubicBezTo>
                <a:cubicBezTo>
                  <a:pt x="42" y="37"/>
                  <a:pt x="45" y="29"/>
                  <a:pt x="46" y="29"/>
                </a:cubicBezTo>
                <a:cubicBezTo>
                  <a:pt x="46" y="28"/>
                  <a:pt x="46" y="28"/>
                  <a:pt x="46" y="27"/>
                </a:cubicBezTo>
                <a:cubicBezTo>
                  <a:pt x="46" y="26"/>
                  <a:pt x="46" y="26"/>
                  <a:pt x="46" y="25"/>
                </a:cubicBezTo>
                <a:cubicBezTo>
                  <a:pt x="44" y="25"/>
                  <a:pt x="42" y="25"/>
                  <a:pt x="42" y="23"/>
                </a:cubicBezTo>
                <a:cubicBezTo>
                  <a:pt x="41" y="21"/>
                  <a:pt x="44" y="18"/>
                  <a:pt x="44" y="16"/>
                </a:cubicBezTo>
                <a:cubicBezTo>
                  <a:pt x="46" y="17"/>
                  <a:pt x="48" y="17"/>
                  <a:pt x="49" y="20"/>
                </a:cubicBezTo>
                <a:cubicBezTo>
                  <a:pt x="50" y="22"/>
                  <a:pt x="49" y="23"/>
                  <a:pt x="47" y="24"/>
                </a:cubicBezTo>
                <a:cubicBezTo>
                  <a:pt x="47" y="25"/>
                  <a:pt x="47" y="26"/>
                  <a:pt x="47" y="27"/>
                </a:cubicBezTo>
                <a:cubicBezTo>
                  <a:pt x="49" y="25"/>
                  <a:pt x="52" y="21"/>
                  <a:pt x="52" y="20"/>
                </a:cubicBezTo>
                <a:cubicBezTo>
                  <a:pt x="52" y="20"/>
                  <a:pt x="52" y="20"/>
                  <a:pt x="53" y="19"/>
                </a:cubicBezTo>
                <a:cubicBezTo>
                  <a:pt x="53" y="18"/>
                  <a:pt x="52" y="17"/>
                  <a:pt x="52" y="16"/>
                </a:cubicBezTo>
                <a:cubicBezTo>
                  <a:pt x="52" y="16"/>
                  <a:pt x="53" y="16"/>
                  <a:pt x="54" y="15"/>
                </a:cubicBezTo>
                <a:cubicBezTo>
                  <a:pt x="54" y="16"/>
                  <a:pt x="54" y="18"/>
                  <a:pt x="54" y="19"/>
                </a:cubicBezTo>
                <a:cubicBezTo>
                  <a:pt x="57" y="16"/>
                  <a:pt x="58" y="14"/>
                  <a:pt x="58" y="12"/>
                </a:cubicBezTo>
                <a:cubicBezTo>
                  <a:pt x="56" y="12"/>
                  <a:pt x="54" y="10"/>
                  <a:pt x="55" y="8"/>
                </a:cubicBezTo>
                <a:cubicBezTo>
                  <a:pt x="55" y="5"/>
                  <a:pt x="60" y="4"/>
                  <a:pt x="62" y="3"/>
                </a:cubicBezTo>
                <a:cubicBezTo>
                  <a:pt x="62" y="7"/>
                  <a:pt x="64" y="8"/>
                  <a:pt x="64" y="10"/>
                </a:cubicBezTo>
                <a:cubicBezTo>
                  <a:pt x="63" y="13"/>
                  <a:pt x="61" y="13"/>
                  <a:pt x="59" y="13"/>
                </a:cubicBezTo>
                <a:cubicBezTo>
                  <a:pt x="59" y="14"/>
                  <a:pt x="59" y="15"/>
                  <a:pt x="58" y="16"/>
                </a:cubicBezTo>
                <a:cubicBezTo>
                  <a:pt x="59" y="16"/>
                  <a:pt x="60" y="16"/>
                  <a:pt x="61" y="16"/>
                </a:cubicBezTo>
                <a:cubicBezTo>
                  <a:pt x="61" y="14"/>
                  <a:pt x="62" y="13"/>
                  <a:pt x="65" y="13"/>
                </a:cubicBezTo>
                <a:cubicBezTo>
                  <a:pt x="68" y="14"/>
                  <a:pt x="69" y="19"/>
                  <a:pt x="71" y="20"/>
                </a:cubicBezTo>
                <a:cubicBezTo>
                  <a:pt x="68" y="20"/>
                  <a:pt x="66" y="22"/>
                  <a:pt x="64" y="22"/>
                </a:cubicBezTo>
                <a:cubicBezTo>
                  <a:pt x="61" y="22"/>
                  <a:pt x="60" y="20"/>
                  <a:pt x="60" y="17"/>
                </a:cubicBezTo>
                <a:cubicBezTo>
                  <a:pt x="58" y="18"/>
                  <a:pt x="58" y="17"/>
                  <a:pt x="57" y="18"/>
                </a:cubicBezTo>
                <a:cubicBezTo>
                  <a:pt x="56" y="19"/>
                  <a:pt x="52" y="22"/>
                  <a:pt x="50" y="25"/>
                </a:cubicBezTo>
                <a:cubicBezTo>
                  <a:pt x="52" y="24"/>
                  <a:pt x="53" y="24"/>
                  <a:pt x="54" y="24"/>
                </a:cubicBezTo>
                <a:cubicBezTo>
                  <a:pt x="54" y="22"/>
                  <a:pt x="55" y="21"/>
                  <a:pt x="57" y="21"/>
                </a:cubicBezTo>
                <a:cubicBezTo>
                  <a:pt x="60" y="20"/>
                  <a:pt x="62" y="25"/>
                  <a:pt x="63" y="25"/>
                </a:cubicBezTo>
                <a:cubicBezTo>
                  <a:pt x="61" y="26"/>
                  <a:pt x="60" y="28"/>
                  <a:pt x="57" y="29"/>
                </a:cubicBezTo>
                <a:cubicBezTo>
                  <a:pt x="54" y="30"/>
                  <a:pt x="53" y="27"/>
                  <a:pt x="53" y="25"/>
                </a:cubicBezTo>
                <a:cubicBezTo>
                  <a:pt x="50" y="26"/>
                  <a:pt x="48" y="27"/>
                  <a:pt x="47" y="31"/>
                </a:cubicBezTo>
                <a:cubicBezTo>
                  <a:pt x="45" y="35"/>
                  <a:pt x="43" y="41"/>
                  <a:pt x="41" y="48"/>
                </a:cubicBezTo>
                <a:cubicBezTo>
                  <a:pt x="42" y="47"/>
                  <a:pt x="43" y="45"/>
                  <a:pt x="44" y="43"/>
                </a:cubicBezTo>
                <a:cubicBezTo>
                  <a:pt x="45" y="42"/>
                  <a:pt x="46" y="39"/>
                  <a:pt x="46" y="39"/>
                </a:cubicBezTo>
                <a:cubicBezTo>
                  <a:pt x="48" y="38"/>
                  <a:pt x="48" y="38"/>
                  <a:pt x="48" y="38"/>
                </a:cubicBezTo>
                <a:cubicBezTo>
                  <a:pt x="48" y="39"/>
                  <a:pt x="48" y="39"/>
                  <a:pt x="48" y="39"/>
                </a:cubicBezTo>
                <a:cubicBezTo>
                  <a:pt x="48" y="39"/>
                  <a:pt x="47" y="40"/>
                  <a:pt x="47" y="41"/>
                </a:cubicBezTo>
                <a:cubicBezTo>
                  <a:pt x="49" y="39"/>
                  <a:pt x="50" y="39"/>
                  <a:pt x="50" y="36"/>
                </a:cubicBezTo>
                <a:cubicBezTo>
                  <a:pt x="49" y="36"/>
                  <a:pt x="47" y="36"/>
                  <a:pt x="47" y="33"/>
                </a:cubicBezTo>
                <a:cubicBezTo>
                  <a:pt x="47" y="31"/>
                  <a:pt x="51" y="29"/>
                  <a:pt x="52" y="28"/>
                </a:cubicBezTo>
                <a:cubicBezTo>
                  <a:pt x="53" y="29"/>
                  <a:pt x="56" y="31"/>
                  <a:pt x="56" y="34"/>
                </a:cubicBezTo>
                <a:cubicBezTo>
                  <a:pt x="56" y="36"/>
                  <a:pt x="54" y="37"/>
                  <a:pt x="52" y="37"/>
                </a:cubicBezTo>
                <a:cubicBezTo>
                  <a:pt x="51" y="39"/>
                  <a:pt x="51" y="39"/>
                  <a:pt x="51" y="39"/>
                </a:cubicBezTo>
                <a:cubicBezTo>
                  <a:pt x="56" y="36"/>
                  <a:pt x="58" y="38"/>
                  <a:pt x="62" y="34"/>
                </a:cubicBezTo>
                <a:cubicBezTo>
                  <a:pt x="60" y="33"/>
                  <a:pt x="59" y="31"/>
                  <a:pt x="61" y="29"/>
                </a:cubicBezTo>
                <a:cubicBezTo>
                  <a:pt x="62" y="27"/>
                  <a:pt x="66" y="28"/>
                  <a:pt x="68" y="27"/>
                </a:cubicBezTo>
                <a:cubicBezTo>
                  <a:pt x="68" y="30"/>
                  <a:pt x="69" y="33"/>
                  <a:pt x="68" y="35"/>
                </a:cubicBezTo>
                <a:cubicBezTo>
                  <a:pt x="67" y="36"/>
                  <a:pt x="64" y="36"/>
                  <a:pt x="63" y="35"/>
                </a:cubicBezTo>
                <a:cubicBezTo>
                  <a:pt x="62" y="36"/>
                  <a:pt x="62" y="36"/>
                  <a:pt x="61" y="37"/>
                </a:cubicBezTo>
                <a:cubicBezTo>
                  <a:pt x="64" y="36"/>
                  <a:pt x="67" y="37"/>
                  <a:pt x="70" y="39"/>
                </a:cubicBezTo>
                <a:cubicBezTo>
                  <a:pt x="70" y="37"/>
                  <a:pt x="71" y="36"/>
                  <a:pt x="73" y="36"/>
                </a:cubicBezTo>
                <a:cubicBezTo>
                  <a:pt x="76" y="36"/>
                  <a:pt x="78" y="41"/>
                  <a:pt x="78" y="43"/>
                </a:cubicBezTo>
                <a:cubicBezTo>
                  <a:pt x="76" y="43"/>
                  <a:pt x="74" y="45"/>
                  <a:pt x="71" y="44"/>
                </a:cubicBezTo>
                <a:cubicBezTo>
                  <a:pt x="68" y="44"/>
                  <a:pt x="68" y="41"/>
                  <a:pt x="69" y="40"/>
                </a:cubicBezTo>
                <a:cubicBezTo>
                  <a:pt x="66" y="38"/>
                  <a:pt x="63" y="38"/>
                  <a:pt x="59" y="38"/>
                </a:cubicBezTo>
                <a:cubicBezTo>
                  <a:pt x="60" y="39"/>
                  <a:pt x="61" y="39"/>
                  <a:pt x="62" y="40"/>
                </a:cubicBezTo>
                <a:cubicBezTo>
                  <a:pt x="63" y="39"/>
                  <a:pt x="65" y="39"/>
                  <a:pt x="67" y="41"/>
                </a:cubicBezTo>
                <a:cubicBezTo>
                  <a:pt x="68" y="42"/>
                  <a:pt x="67" y="47"/>
                  <a:pt x="66" y="49"/>
                </a:cubicBezTo>
                <a:cubicBezTo>
                  <a:pt x="63" y="48"/>
                  <a:pt x="61" y="47"/>
                  <a:pt x="60" y="46"/>
                </a:cubicBezTo>
                <a:cubicBezTo>
                  <a:pt x="58" y="44"/>
                  <a:pt x="59" y="41"/>
                  <a:pt x="60" y="40"/>
                </a:cubicBezTo>
                <a:cubicBezTo>
                  <a:pt x="58" y="39"/>
                  <a:pt x="58" y="38"/>
                  <a:pt x="57" y="39"/>
                </a:cubicBezTo>
                <a:cubicBezTo>
                  <a:pt x="55" y="39"/>
                  <a:pt x="51" y="40"/>
                  <a:pt x="49" y="41"/>
                </a:cubicBezTo>
                <a:cubicBezTo>
                  <a:pt x="50" y="41"/>
                  <a:pt x="51" y="42"/>
                  <a:pt x="52" y="42"/>
                </a:cubicBezTo>
                <a:cubicBezTo>
                  <a:pt x="53" y="41"/>
                  <a:pt x="55" y="40"/>
                  <a:pt x="57" y="42"/>
                </a:cubicBezTo>
                <a:cubicBezTo>
                  <a:pt x="58" y="44"/>
                  <a:pt x="57" y="48"/>
                  <a:pt x="57" y="50"/>
                </a:cubicBezTo>
                <a:cubicBezTo>
                  <a:pt x="54" y="49"/>
                  <a:pt x="52" y="50"/>
                  <a:pt x="50" y="48"/>
                </a:cubicBezTo>
                <a:cubicBezTo>
                  <a:pt x="48" y="46"/>
                  <a:pt x="49" y="44"/>
                  <a:pt x="51" y="43"/>
                </a:cubicBezTo>
                <a:cubicBezTo>
                  <a:pt x="51" y="43"/>
                  <a:pt x="49" y="42"/>
                  <a:pt x="48" y="42"/>
                </a:cubicBezTo>
                <a:cubicBezTo>
                  <a:pt x="47" y="43"/>
                  <a:pt x="45" y="45"/>
                  <a:pt x="44" y="47"/>
                </a:cubicBezTo>
                <a:cubicBezTo>
                  <a:pt x="43" y="49"/>
                  <a:pt x="42" y="52"/>
                  <a:pt x="42" y="54"/>
                </a:cubicBezTo>
                <a:cubicBezTo>
                  <a:pt x="42" y="56"/>
                  <a:pt x="42" y="69"/>
                  <a:pt x="43" y="72"/>
                </a:cubicBezTo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3" name="Freeform 39"/>
          <p:cNvSpPr>
            <a:spLocks/>
          </p:cNvSpPr>
          <p:nvPr userDrawn="1"/>
        </p:nvSpPr>
        <p:spPr bwMode="auto">
          <a:xfrm>
            <a:off x="5918200" y="-5488576"/>
            <a:ext cx="298450" cy="265510"/>
          </a:xfrm>
          <a:custGeom>
            <a:avLst/>
            <a:gdLst>
              <a:gd name="T0" fmla="*/ 104 w 188"/>
              <a:gd name="T1" fmla="*/ 172 h 223"/>
              <a:gd name="T2" fmla="*/ 122 w 188"/>
              <a:gd name="T3" fmla="*/ 130 h 223"/>
              <a:gd name="T4" fmla="*/ 146 w 188"/>
              <a:gd name="T5" fmla="*/ 102 h 223"/>
              <a:gd name="T6" fmla="*/ 178 w 188"/>
              <a:gd name="T7" fmla="*/ 94 h 223"/>
              <a:gd name="T8" fmla="*/ 182 w 188"/>
              <a:gd name="T9" fmla="*/ 88 h 223"/>
              <a:gd name="T10" fmla="*/ 158 w 188"/>
              <a:gd name="T11" fmla="*/ 96 h 223"/>
              <a:gd name="T12" fmla="*/ 156 w 188"/>
              <a:gd name="T13" fmla="*/ 76 h 223"/>
              <a:gd name="T14" fmla="*/ 146 w 188"/>
              <a:gd name="T15" fmla="*/ 94 h 223"/>
              <a:gd name="T16" fmla="*/ 124 w 188"/>
              <a:gd name="T17" fmla="*/ 122 h 223"/>
              <a:gd name="T18" fmla="*/ 110 w 188"/>
              <a:gd name="T19" fmla="*/ 130 h 223"/>
              <a:gd name="T20" fmla="*/ 128 w 188"/>
              <a:gd name="T21" fmla="*/ 90 h 223"/>
              <a:gd name="T22" fmla="*/ 138 w 188"/>
              <a:gd name="T23" fmla="*/ 62 h 223"/>
              <a:gd name="T24" fmla="*/ 138 w 188"/>
              <a:gd name="T25" fmla="*/ 58 h 223"/>
              <a:gd name="T26" fmla="*/ 120 w 188"/>
              <a:gd name="T27" fmla="*/ 96 h 223"/>
              <a:gd name="T28" fmla="*/ 114 w 188"/>
              <a:gd name="T29" fmla="*/ 82 h 223"/>
              <a:gd name="T30" fmla="*/ 126 w 188"/>
              <a:gd name="T31" fmla="*/ 50 h 223"/>
              <a:gd name="T32" fmla="*/ 146 w 188"/>
              <a:gd name="T33" fmla="*/ 24 h 223"/>
              <a:gd name="T34" fmla="*/ 144 w 188"/>
              <a:gd name="T35" fmla="*/ 24 h 223"/>
              <a:gd name="T36" fmla="*/ 126 w 188"/>
              <a:gd name="T37" fmla="*/ 42 h 223"/>
              <a:gd name="T38" fmla="*/ 128 w 188"/>
              <a:gd name="T39" fmla="*/ 8 h 223"/>
              <a:gd name="T40" fmla="*/ 122 w 188"/>
              <a:gd name="T41" fmla="*/ 38 h 223"/>
              <a:gd name="T42" fmla="*/ 106 w 188"/>
              <a:gd name="T43" fmla="*/ 94 h 223"/>
              <a:gd name="T44" fmla="*/ 96 w 188"/>
              <a:gd name="T45" fmla="*/ 94 h 223"/>
              <a:gd name="T46" fmla="*/ 106 w 188"/>
              <a:gd name="T47" fmla="*/ 34 h 223"/>
              <a:gd name="T48" fmla="*/ 104 w 188"/>
              <a:gd name="T49" fmla="*/ 14 h 223"/>
              <a:gd name="T50" fmla="*/ 98 w 188"/>
              <a:gd name="T51" fmla="*/ 76 h 223"/>
              <a:gd name="T52" fmla="*/ 86 w 188"/>
              <a:gd name="T53" fmla="*/ 104 h 223"/>
              <a:gd name="T54" fmla="*/ 84 w 188"/>
              <a:gd name="T55" fmla="*/ 64 h 223"/>
              <a:gd name="T56" fmla="*/ 94 w 188"/>
              <a:gd name="T57" fmla="*/ 14 h 223"/>
              <a:gd name="T58" fmla="*/ 88 w 188"/>
              <a:gd name="T59" fmla="*/ 50 h 223"/>
              <a:gd name="T60" fmla="*/ 74 w 188"/>
              <a:gd name="T61" fmla="*/ 76 h 223"/>
              <a:gd name="T62" fmla="*/ 60 w 188"/>
              <a:gd name="T63" fmla="*/ 40 h 223"/>
              <a:gd name="T64" fmla="*/ 74 w 188"/>
              <a:gd name="T65" fmla="*/ 12 h 223"/>
              <a:gd name="T66" fmla="*/ 62 w 188"/>
              <a:gd name="T67" fmla="*/ 28 h 223"/>
              <a:gd name="T68" fmla="*/ 68 w 188"/>
              <a:gd name="T69" fmla="*/ 70 h 223"/>
              <a:gd name="T70" fmla="*/ 72 w 188"/>
              <a:gd name="T71" fmla="*/ 94 h 223"/>
              <a:gd name="T72" fmla="*/ 58 w 188"/>
              <a:gd name="T73" fmla="*/ 72 h 223"/>
              <a:gd name="T74" fmla="*/ 44 w 188"/>
              <a:gd name="T75" fmla="*/ 58 h 223"/>
              <a:gd name="T76" fmla="*/ 32 w 188"/>
              <a:gd name="T77" fmla="*/ 50 h 223"/>
              <a:gd name="T78" fmla="*/ 44 w 188"/>
              <a:gd name="T79" fmla="*/ 66 h 223"/>
              <a:gd name="T80" fmla="*/ 52 w 188"/>
              <a:gd name="T81" fmla="*/ 80 h 223"/>
              <a:gd name="T82" fmla="*/ 30 w 188"/>
              <a:gd name="T83" fmla="*/ 76 h 223"/>
              <a:gd name="T84" fmla="*/ 34 w 188"/>
              <a:gd name="T85" fmla="*/ 82 h 223"/>
              <a:gd name="T86" fmla="*/ 52 w 188"/>
              <a:gd name="T87" fmla="*/ 82 h 223"/>
              <a:gd name="T88" fmla="*/ 62 w 188"/>
              <a:gd name="T89" fmla="*/ 90 h 223"/>
              <a:gd name="T90" fmla="*/ 78 w 188"/>
              <a:gd name="T91" fmla="*/ 106 h 223"/>
              <a:gd name="T92" fmla="*/ 86 w 188"/>
              <a:gd name="T93" fmla="*/ 142 h 223"/>
              <a:gd name="T94" fmla="*/ 68 w 188"/>
              <a:gd name="T95" fmla="*/ 136 h 223"/>
              <a:gd name="T96" fmla="*/ 54 w 188"/>
              <a:gd name="T97" fmla="*/ 118 h 223"/>
              <a:gd name="T98" fmla="*/ 40 w 188"/>
              <a:gd name="T99" fmla="*/ 104 h 223"/>
              <a:gd name="T100" fmla="*/ 22 w 188"/>
              <a:gd name="T101" fmla="*/ 86 h 223"/>
              <a:gd name="T102" fmla="*/ 6 w 188"/>
              <a:gd name="T103" fmla="*/ 68 h 223"/>
              <a:gd name="T104" fmla="*/ 10 w 188"/>
              <a:gd name="T105" fmla="*/ 72 h 223"/>
              <a:gd name="T106" fmla="*/ 22 w 188"/>
              <a:gd name="T107" fmla="*/ 90 h 223"/>
              <a:gd name="T108" fmla="*/ 40 w 188"/>
              <a:gd name="T109" fmla="*/ 110 h 223"/>
              <a:gd name="T110" fmla="*/ 30 w 188"/>
              <a:gd name="T111" fmla="*/ 112 h 223"/>
              <a:gd name="T112" fmla="*/ 14 w 188"/>
              <a:gd name="T113" fmla="*/ 100 h 223"/>
              <a:gd name="T114" fmla="*/ 24 w 188"/>
              <a:gd name="T115" fmla="*/ 112 h 223"/>
              <a:gd name="T116" fmla="*/ 14 w 188"/>
              <a:gd name="T117" fmla="*/ 118 h 223"/>
              <a:gd name="T118" fmla="*/ 24 w 188"/>
              <a:gd name="T119" fmla="*/ 118 h 223"/>
              <a:gd name="T120" fmla="*/ 48 w 188"/>
              <a:gd name="T121" fmla="*/ 120 h 223"/>
              <a:gd name="T122" fmla="*/ 66 w 188"/>
              <a:gd name="T123" fmla="*/ 144 h 223"/>
              <a:gd name="T124" fmla="*/ 80 w 188"/>
              <a:gd name="T125" fmla="*/ 187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8" h="223">
                <a:moveTo>
                  <a:pt x="108" y="223"/>
                </a:moveTo>
                <a:lnTo>
                  <a:pt x="106" y="221"/>
                </a:lnTo>
                <a:lnTo>
                  <a:pt x="104" y="219"/>
                </a:lnTo>
                <a:lnTo>
                  <a:pt x="102" y="217"/>
                </a:lnTo>
                <a:lnTo>
                  <a:pt x="100" y="215"/>
                </a:lnTo>
                <a:lnTo>
                  <a:pt x="100" y="213"/>
                </a:lnTo>
                <a:lnTo>
                  <a:pt x="100" y="211"/>
                </a:lnTo>
                <a:lnTo>
                  <a:pt x="100" y="207"/>
                </a:lnTo>
                <a:lnTo>
                  <a:pt x="100" y="201"/>
                </a:lnTo>
                <a:lnTo>
                  <a:pt x="100" y="191"/>
                </a:lnTo>
                <a:lnTo>
                  <a:pt x="102" y="185"/>
                </a:lnTo>
                <a:lnTo>
                  <a:pt x="102" y="181"/>
                </a:lnTo>
                <a:lnTo>
                  <a:pt x="104" y="172"/>
                </a:lnTo>
                <a:lnTo>
                  <a:pt x="104" y="168"/>
                </a:lnTo>
                <a:lnTo>
                  <a:pt x="106" y="164"/>
                </a:lnTo>
                <a:lnTo>
                  <a:pt x="106" y="162"/>
                </a:lnTo>
                <a:lnTo>
                  <a:pt x="106" y="160"/>
                </a:lnTo>
                <a:lnTo>
                  <a:pt x="108" y="156"/>
                </a:lnTo>
                <a:lnTo>
                  <a:pt x="108" y="154"/>
                </a:lnTo>
                <a:lnTo>
                  <a:pt x="110" y="150"/>
                </a:lnTo>
                <a:lnTo>
                  <a:pt x="114" y="146"/>
                </a:lnTo>
                <a:lnTo>
                  <a:pt x="116" y="142"/>
                </a:lnTo>
                <a:lnTo>
                  <a:pt x="118" y="138"/>
                </a:lnTo>
                <a:lnTo>
                  <a:pt x="120" y="134"/>
                </a:lnTo>
                <a:lnTo>
                  <a:pt x="122" y="132"/>
                </a:lnTo>
                <a:lnTo>
                  <a:pt x="122" y="130"/>
                </a:lnTo>
                <a:lnTo>
                  <a:pt x="124" y="128"/>
                </a:lnTo>
                <a:lnTo>
                  <a:pt x="124" y="126"/>
                </a:lnTo>
                <a:lnTo>
                  <a:pt x="126" y="126"/>
                </a:lnTo>
                <a:lnTo>
                  <a:pt x="128" y="124"/>
                </a:lnTo>
                <a:lnTo>
                  <a:pt x="128" y="120"/>
                </a:lnTo>
                <a:lnTo>
                  <a:pt x="130" y="118"/>
                </a:lnTo>
                <a:lnTo>
                  <a:pt x="132" y="116"/>
                </a:lnTo>
                <a:lnTo>
                  <a:pt x="134" y="112"/>
                </a:lnTo>
                <a:lnTo>
                  <a:pt x="136" y="110"/>
                </a:lnTo>
                <a:lnTo>
                  <a:pt x="140" y="108"/>
                </a:lnTo>
                <a:lnTo>
                  <a:pt x="142" y="104"/>
                </a:lnTo>
                <a:lnTo>
                  <a:pt x="144" y="102"/>
                </a:lnTo>
                <a:lnTo>
                  <a:pt x="146" y="102"/>
                </a:lnTo>
                <a:lnTo>
                  <a:pt x="148" y="102"/>
                </a:lnTo>
                <a:lnTo>
                  <a:pt x="150" y="102"/>
                </a:lnTo>
                <a:lnTo>
                  <a:pt x="152" y="102"/>
                </a:lnTo>
                <a:lnTo>
                  <a:pt x="154" y="102"/>
                </a:lnTo>
                <a:lnTo>
                  <a:pt x="156" y="102"/>
                </a:lnTo>
                <a:lnTo>
                  <a:pt x="160" y="100"/>
                </a:lnTo>
                <a:lnTo>
                  <a:pt x="166" y="98"/>
                </a:lnTo>
                <a:lnTo>
                  <a:pt x="168" y="98"/>
                </a:lnTo>
                <a:lnTo>
                  <a:pt x="170" y="96"/>
                </a:lnTo>
                <a:lnTo>
                  <a:pt x="172" y="96"/>
                </a:lnTo>
                <a:lnTo>
                  <a:pt x="174" y="96"/>
                </a:lnTo>
                <a:lnTo>
                  <a:pt x="176" y="94"/>
                </a:lnTo>
                <a:lnTo>
                  <a:pt x="178" y="94"/>
                </a:lnTo>
                <a:lnTo>
                  <a:pt x="180" y="92"/>
                </a:lnTo>
                <a:lnTo>
                  <a:pt x="182" y="92"/>
                </a:lnTo>
                <a:lnTo>
                  <a:pt x="184" y="90"/>
                </a:lnTo>
                <a:lnTo>
                  <a:pt x="186" y="90"/>
                </a:lnTo>
                <a:lnTo>
                  <a:pt x="188" y="88"/>
                </a:lnTo>
                <a:lnTo>
                  <a:pt x="188" y="88"/>
                </a:lnTo>
                <a:lnTo>
                  <a:pt x="188" y="88"/>
                </a:lnTo>
                <a:lnTo>
                  <a:pt x="186" y="88"/>
                </a:lnTo>
                <a:lnTo>
                  <a:pt x="186" y="88"/>
                </a:lnTo>
                <a:lnTo>
                  <a:pt x="184" y="88"/>
                </a:lnTo>
                <a:lnTo>
                  <a:pt x="184" y="88"/>
                </a:lnTo>
                <a:lnTo>
                  <a:pt x="182" y="88"/>
                </a:lnTo>
                <a:lnTo>
                  <a:pt x="182" y="88"/>
                </a:lnTo>
                <a:lnTo>
                  <a:pt x="180" y="88"/>
                </a:lnTo>
                <a:lnTo>
                  <a:pt x="178" y="90"/>
                </a:lnTo>
                <a:lnTo>
                  <a:pt x="178" y="90"/>
                </a:lnTo>
                <a:lnTo>
                  <a:pt x="176" y="92"/>
                </a:lnTo>
                <a:lnTo>
                  <a:pt x="174" y="92"/>
                </a:lnTo>
                <a:lnTo>
                  <a:pt x="172" y="94"/>
                </a:lnTo>
                <a:lnTo>
                  <a:pt x="170" y="94"/>
                </a:lnTo>
                <a:lnTo>
                  <a:pt x="168" y="94"/>
                </a:lnTo>
                <a:lnTo>
                  <a:pt x="166" y="96"/>
                </a:lnTo>
                <a:lnTo>
                  <a:pt x="164" y="96"/>
                </a:lnTo>
                <a:lnTo>
                  <a:pt x="162" y="96"/>
                </a:lnTo>
                <a:lnTo>
                  <a:pt x="160" y="96"/>
                </a:lnTo>
                <a:lnTo>
                  <a:pt x="158" y="96"/>
                </a:lnTo>
                <a:lnTo>
                  <a:pt x="156" y="98"/>
                </a:lnTo>
                <a:lnTo>
                  <a:pt x="154" y="98"/>
                </a:lnTo>
                <a:lnTo>
                  <a:pt x="152" y="98"/>
                </a:lnTo>
                <a:lnTo>
                  <a:pt x="150" y="98"/>
                </a:lnTo>
                <a:lnTo>
                  <a:pt x="150" y="98"/>
                </a:lnTo>
                <a:lnTo>
                  <a:pt x="150" y="100"/>
                </a:lnTo>
                <a:lnTo>
                  <a:pt x="150" y="100"/>
                </a:lnTo>
                <a:lnTo>
                  <a:pt x="150" y="98"/>
                </a:lnTo>
                <a:lnTo>
                  <a:pt x="150" y="94"/>
                </a:lnTo>
                <a:lnTo>
                  <a:pt x="150" y="90"/>
                </a:lnTo>
                <a:lnTo>
                  <a:pt x="152" y="84"/>
                </a:lnTo>
                <a:lnTo>
                  <a:pt x="156" y="80"/>
                </a:lnTo>
                <a:lnTo>
                  <a:pt x="156" y="76"/>
                </a:lnTo>
                <a:lnTo>
                  <a:pt x="158" y="76"/>
                </a:lnTo>
                <a:lnTo>
                  <a:pt x="156" y="72"/>
                </a:lnTo>
                <a:lnTo>
                  <a:pt x="156" y="68"/>
                </a:lnTo>
                <a:lnTo>
                  <a:pt x="156" y="68"/>
                </a:lnTo>
                <a:lnTo>
                  <a:pt x="154" y="70"/>
                </a:lnTo>
                <a:lnTo>
                  <a:pt x="152" y="76"/>
                </a:lnTo>
                <a:lnTo>
                  <a:pt x="152" y="80"/>
                </a:lnTo>
                <a:lnTo>
                  <a:pt x="150" y="84"/>
                </a:lnTo>
                <a:lnTo>
                  <a:pt x="150" y="86"/>
                </a:lnTo>
                <a:lnTo>
                  <a:pt x="150" y="88"/>
                </a:lnTo>
                <a:lnTo>
                  <a:pt x="148" y="90"/>
                </a:lnTo>
                <a:lnTo>
                  <a:pt x="148" y="92"/>
                </a:lnTo>
                <a:lnTo>
                  <a:pt x="146" y="94"/>
                </a:lnTo>
                <a:lnTo>
                  <a:pt x="144" y="96"/>
                </a:lnTo>
                <a:lnTo>
                  <a:pt x="142" y="98"/>
                </a:lnTo>
                <a:lnTo>
                  <a:pt x="140" y="100"/>
                </a:lnTo>
                <a:lnTo>
                  <a:pt x="140" y="102"/>
                </a:lnTo>
                <a:lnTo>
                  <a:pt x="138" y="104"/>
                </a:lnTo>
                <a:lnTo>
                  <a:pt x="136" y="106"/>
                </a:lnTo>
                <a:lnTo>
                  <a:pt x="134" y="108"/>
                </a:lnTo>
                <a:lnTo>
                  <a:pt x="132" y="110"/>
                </a:lnTo>
                <a:lnTo>
                  <a:pt x="130" y="112"/>
                </a:lnTo>
                <a:lnTo>
                  <a:pt x="128" y="114"/>
                </a:lnTo>
                <a:lnTo>
                  <a:pt x="126" y="118"/>
                </a:lnTo>
                <a:lnTo>
                  <a:pt x="126" y="120"/>
                </a:lnTo>
                <a:lnTo>
                  <a:pt x="124" y="122"/>
                </a:lnTo>
                <a:lnTo>
                  <a:pt x="124" y="124"/>
                </a:lnTo>
                <a:lnTo>
                  <a:pt x="122" y="126"/>
                </a:lnTo>
                <a:lnTo>
                  <a:pt x="122" y="128"/>
                </a:lnTo>
                <a:lnTo>
                  <a:pt x="120" y="128"/>
                </a:lnTo>
                <a:lnTo>
                  <a:pt x="118" y="130"/>
                </a:lnTo>
                <a:lnTo>
                  <a:pt x="118" y="132"/>
                </a:lnTo>
                <a:lnTo>
                  <a:pt x="116" y="132"/>
                </a:lnTo>
                <a:lnTo>
                  <a:pt x="116" y="134"/>
                </a:lnTo>
                <a:lnTo>
                  <a:pt x="114" y="134"/>
                </a:lnTo>
                <a:lnTo>
                  <a:pt x="112" y="136"/>
                </a:lnTo>
                <a:lnTo>
                  <a:pt x="112" y="136"/>
                </a:lnTo>
                <a:lnTo>
                  <a:pt x="110" y="138"/>
                </a:lnTo>
                <a:lnTo>
                  <a:pt x="110" y="130"/>
                </a:lnTo>
                <a:lnTo>
                  <a:pt x="110" y="126"/>
                </a:lnTo>
                <a:lnTo>
                  <a:pt x="112" y="122"/>
                </a:lnTo>
                <a:lnTo>
                  <a:pt x="114" y="114"/>
                </a:lnTo>
                <a:lnTo>
                  <a:pt x="116" y="110"/>
                </a:lnTo>
                <a:lnTo>
                  <a:pt x="116" y="110"/>
                </a:lnTo>
                <a:lnTo>
                  <a:pt x="118" y="108"/>
                </a:lnTo>
                <a:lnTo>
                  <a:pt x="118" y="106"/>
                </a:lnTo>
                <a:lnTo>
                  <a:pt x="120" y="104"/>
                </a:lnTo>
                <a:lnTo>
                  <a:pt x="122" y="102"/>
                </a:lnTo>
                <a:lnTo>
                  <a:pt x="124" y="100"/>
                </a:lnTo>
                <a:lnTo>
                  <a:pt x="126" y="96"/>
                </a:lnTo>
                <a:lnTo>
                  <a:pt x="126" y="92"/>
                </a:lnTo>
                <a:lnTo>
                  <a:pt x="128" y="90"/>
                </a:lnTo>
                <a:lnTo>
                  <a:pt x="128" y="88"/>
                </a:lnTo>
                <a:lnTo>
                  <a:pt x="130" y="86"/>
                </a:lnTo>
                <a:lnTo>
                  <a:pt x="130" y="86"/>
                </a:lnTo>
                <a:lnTo>
                  <a:pt x="132" y="84"/>
                </a:lnTo>
                <a:lnTo>
                  <a:pt x="132" y="82"/>
                </a:lnTo>
                <a:lnTo>
                  <a:pt x="134" y="78"/>
                </a:lnTo>
                <a:lnTo>
                  <a:pt x="134" y="76"/>
                </a:lnTo>
                <a:lnTo>
                  <a:pt x="136" y="74"/>
                </a:lnTo>
                <a:lnTo>
                  <a:pt x="136" y="72"/>
                </a:lnTo>
                <a:lnTo>
                  <a:pt x="136" y="70"/>
                </a:lnTo>
                <a:lnTo>
                  <a:pt x="138" y="68"/>
                </a:lnTo>
                <a:lnTo>
                  <a:pt x="138" y="66"/>
                </a:lnTo>
                <a:lnTo>
                  <a:pt x="138" y="62"/>
                </a:lnTo>
                <a:lnTo>
                  <a:pt x="140" y="58"/>
                </a:lnTo>
                <a:lnTo>
                  <a:pt x="142" y="52"/>
                </a:lnTo>
                <a:lnTo>
                  <a:pt x="144" y="48"/>
                </a:lnTo>
                <a:lnTo>
                  <a:pt x="144" y="44"/>
                </a:lnTo>
                <a:lnTo>
                  <a:pt x="146" y="40"/>
                </a:lnTo>
                <a:lnTo>
                  <a:pt x="144" y="38"/>
                </a:lnTo>
                <a:lnTo>
                  <a:pt x="144" y="36"/>
                </a:lnTo>
                <a:lnTo>
                  <a:pt x="144" y="36"/>
                </a:lnTo>
                <a:lnTo>
                  <a:pt x="142" y="40"/>
                </a:lnTo>
                <a:lnTo>
                  <a:pt x="140" y="46"/>
                </a:lnTo>
                <a:lnTo>
                  <a:pt x="140" y="50"/>
                </a:lnTo>
                <a:lnTo>
                  <a:pt x="140" y="54"/>
                </a:lnTo>
                <a:lnTo>
                  <a:pt x="138" y="58"/>
                </a:lnTo>
                <a:lnTo>
                  <a:pt x="136" y="64"/>
                </a:lnTo>
                <a:lnTo>
                  <a:pt x="134" y="68"/>
                </a:lnTo>
                <a:lnTo>
                  <a:pt x="134" y="72"/>
                </a:lnTo>
                <a:lnTo>
                  <a:pt x="132" y="76"/>
                </a:lnTo>
                <a:lnTo>
                  <a:pt x="132" y="78"/>
                </a:lnTo>
                <a:lnTo>
                  <a:pt x="130" y="80"/>
                </a:lnTo>
                <a:lnTo>
                  <a:pt x="130" y="82"/>
                </a:lnTo>
                <a:lnTo>
                  <a:pt x="128" y="84"/>
                </a:lnTo>
                <a:lnTo>
                  <a:pt x="126" y="88"/>
                </a:lnTo>
                <a:lnTo>
                  <a:pt x="124" y="90"/>
                </a:lnTo>
                <a:lnTo>
                  <a:pt x="122" y="92"/>
                </a:lnTo>
                <a:lnTo>
                  <a:pt x="122" y="94"/>
                </a:lnTo>
                <a:lnTo>
                  <a:pt x="120" y="96"/>
                </a:lnTo>
                <a:lnTo>
                  <a:pt x="118" y="98"/>
                </a:lnTo>
                <a:lnTo>
                  <a:pt x="118" y="100"/>
                </a:lnTo>
                <a:lnTo>
                  <a:pt x="116" y="102"/>
                </a:lnTo>
                <a:lnTo>
                  <a:pt x="114" y="104"/>
                </a:lnTo>
                <a:lnTo>
                  <a:pt x="112" y="106"/>
                </a:lnTo>
                <a:lnTo>
                  <a:pt x="110" y="108"/>
                </a:lnTo>
                <a:lnTo>
                  <a:pt x="108" y="110"/>
                </a:lnTo>
                <a:lnTo>
                  <a:pt x="110" y="102"/>
                </a:lnTo>
                <a:lnTo>
                  <a:pt x="110" y="98"/>
                </a:lnTo>
                <a:lnTo>
                  <a:pt x="110" y="94"/>
                </a:lnTo>
                <a:lnTo>
                  <a:pt x="112" y="90"/>
                </a:lnTo>
                <a:lnTo>
                  <a:pt x="114" y="86"/>
                </a:lnTo>
                <a:lnTo>
                  <a:pt x="114" y="82"/>
                </a:lnTo>
                <a:lnTo>
                  <a:pt x="114" y="80"/>
                </a:lnTo>
                <a:lnTo>
                  <a:pt x="116" y="76"/>
                </a:lnTo>
                <a:lnTo>
                  <a:pt x="116" y="74"/>
                </a:lnTo>
                <a:lnTo>
                  <a:pt x="118" y="70"/>
                </a:lnTo>
                <a:lnTo>
                  <a:pt x="118" y="66"/>
                </a:lnTo>
                <a:lnTo>
                  <a:pt x="120" y="62"/>
                </a:lnTo>
                <a:lnTo>
                  <a:pt x="122" y="60"/>
                </a:lnTo>
                <a:lnTo>
                  <a:pt x="122" y="58"/>
                </a:lnTo>
                <a:lnTo>
                  <a:pt x="122" y="56"/>
                </a:lnTo>
                <a:lnTo>
                  <a:pt x="124" y="54"/>
                </a:lnTo>
                <a:lnTo>
                  <a:pt x="124" y="54"/>
                </a:lnTo>
                <a:lnTo>
                  <a:pt x="124" y="52"/>
                </a:lnTo>
                <a:lnTo>
                  <a:pt x="126" y="50"/>
                </a:lnTo>
                <a:lnTo>
                  <a:pt x="128" y="46"/>
                </a:lnTo>
                <a:lnTo>
                  <a:pt x="130" y="42"/>
                </a:lnTo>
                <a:lnTo>
                  <a:pt x="132" y="40"/>
                </a:lnTo>
                <a:lnTo>
                  <a:pt x="134" y="38"/>
                </a:lnTo>
                <a:lnTo>
                  <a:pt x="136" y="36"/>
                </a:lnTo>
                <a:lnTo>
                  <a:pt x="138" y="34"/>
                </a:lnTo>
                <a:lnTo>
                  <a:pt x="138" y="32"/>
                </a:lnTo>
                <a:lnTo>
                  <a:pt x="140" y="32"/>
                </a:lnTo>
                <a:lnTo>
                  <a:pt x="142" y="30"/>
                </a:lnTo>
                <a:lnTo>
                  <a:pt x="144" y="28"/>
                </a:lnTo>
                <a:lnTo>
                  <a:pt x="146" y="28"/>
                </a:lnTo>
                <a:lnTo>
                  <a:pt x="146" y="26"/>
                </a:lnTo>
                <a:lnTo>
                  <a:pt x="146" y="24"/>
                </a:lnTo>
                <a:lnTo>
                  <a:pt x="148" y="24"/>
                </a:lnTo>
                <a:lnTo>
                  <a:pt x="148" y="22"/>
                </a:lnTo>
                <a:lnTo>
                  <a:pt x="148" y="22"/>
                </a:lnTo>
                <a:lnTo>
                  <a:pt x="150" y="20"/>
                </a:lnTo>
                <a:lnTo>
                  <a:pt x="150" y="18"/>
                </a:lnTo>
                <a:lnTo>
                  <a:pt x="150" y="18"/>
                </a:lnTo>
                <a:lnTo>
                  <a:pt x="150" y="18"/>
                </a:lnTo>
                <a:lnTo>
                  <a:pt x="148" y="20"/>
                </a:lnTo>
                <a:lnTo>
                  <a:pt x="146" y="22"/>
                </a:lnTo>
                <a:lnTo>
                  <a:pt x="146" y="22"/>
                </a:lnTo>
                <a:lnTo>
                  <a:pt x="146" y="22"/>
                </a:lnTo>
                <a:lnTo>
                  <a:pt x="144" y="24"/>
                </a:lnTo>
                <a:lnTo>
                  <a:pt x="144" y="24"/>
                </a:lnTo>
                <a:lnTo>
                  <a:pt x="144" y="26"/>
                </a:lnTo>
                <a:lnTo>
                  <a:pt x="142" y="28"/>
                </a:lnTo>
                <a:lnTo>
                  <a:pt x="140" y="28"/>
                </a:lnTo>
                <a:lnTo>
                  <a:pt x="138" y="30"/>
                </a:lnTo>
                <a:lnTo>
                  <a:pt x="136" y="32"/>
                </a:lnTo>
                <a:lnTo>
                  <a:pt x="134" y="34"/>
                </a:lnTo>
                <a:lnTo>
                  <a:pt x="132" y="36"/>
                </a:lnTo>
                <a:lnTo>
                  <a:pt x="130" y="38"/>
                </a:lnTo>
                <a:lnTo>
                  <a:pt x="130" y="38"/>
                </a:lnTo>
                <a:lnTo>
                  <a:pt x="128" y="40"/>
                </a:lnTo>
                <a:lnTo>
                  <a:pt x="128" y="40"/>
                </a:lnTo>
                <a:lnTo>
                  <a:pt x="128" y="40"/>
                </a:lnTo>
                <a:lnTo>
                  <a:pt x="126" y="42"/>
                </a:lnTo>
                <a:lnTo>
                  <a:pt x="126" y="42"/>
                </a:lnTo>
                <a:lnTo>
                  <a:pt x="124" y="40"/>
                </a:lnTo>
                <a:lnTo>
                  <a:pt x="124" y="36"/>
                </a:lnTo>
                <a:lnTo>
                  <a:pt x="126" y="32"/>
                </a:lnTo>
                <a:lnTo>
                  <a:pt x="126" y="30"/>
                </a:lnTo>
                <a:lnTo>
                  <a:pt x="124" y="24"/>
                </a:lnTo>
                <a:lnTo>
                  <a:pt x="124" y="20"/>
                </a:lnTo>
                <a:lnTo>
                  <a:pt x="124" y="18"/>
                </a:lnTo>
                <a:lnTo>
                  <a:pt x="124" y="16"/>
                </a:lnTo>
                <a:lnTo>
                  <a:pt x="124" y="12"/>
                </a:lnTo>
                <a:lnTo>
                  <a:pt x="126" y="8"/>
                </a:lnTo>
                <a:lnTo>
                  <a:pt x="128" y="8"/>
                </a:lnTo>
                <a:lnTo>
                  <a:pt x="128" y="8"/>
                </a:lnTo>
                <a:lnTo>
                  <a:pt x="126" y="6"/>
                </a:lnTo>
                <a:lnTo>
                  <a:pt x="124" y="6"/>
                </a:lnTo>
                <a:lnTo>
                  <a:pt x="124" y="6"/>
                </a:lnTo>
                <a:lnTo>
                  <a:pt x="124" y="6"/>
                </a:lnTo>
                <a:lnTo>
                  <a:pt x="122" y="10"/>
                </a:lnTo>
                <a:lnTo>
                  <a:pt x="122" y="16"/>
                </a:lnTo>
                <a:lnTo>
                  <a:pt x="122" y="18"/>
                </a:lnTo>
                <a:lnTo>
                  <a:pt x="122" y="20"/>
                </a:lnTo>
                <a:lnTo>
                  <a:pt x="122" y="24"/>
                </a:lnTo>
                <a:lnTo>
                  <a:pt x="122" y="28"/>
                </a:lnTo>
                <a:lnTo>
                  <a:pt x="122" y="32"/>
                </a:lnTo>
                <a:lnTo>
                  <a:pt x="122" y="34"/>
                </a:lnTo>
                <a:lnTo>
                  <a:pt x="122" y="38"/>
                </a:lnTo>
                <a:lnTo>
                  <a:pt x="122" y="42"/>
                </a:lnTo>
                <a:lnTo>
                  <a:pt x="122" y="42"/>
                </a:lnTo>
                <a:lnTo>
                  <a:pt x="120" y="44"/>
                </a:lnTo>
                <a:lnTo>
                  <a:pt x="118" y="50"/>
                </a:lnTo>
                <a:lnTo>
                  <a:pt x="118" y="56"/>
                </a:lnTo>
                <a:lnTo>
                  <a:pt x="116" y="62"/>
                </a:lnTo>
                <a:lnTo>
                  <a:pt x="114" y="66"/>
                </a:lnTo>
                <a:lnTo>
                  <a:pt x="114" y="72"/>
                </a:lnTo>
                <a:lnTo>
                  <a:pt x="112" y="76"/>
                </a:lnTo>
                <a:lnTo>
                  <a:pt x="110" y="80"/>
                </a:lnTo>
                <a:lnTo>
                  <a:pt x="110" y="86"/>
                </a:lnTo>
                <a:lnTo>
                  <a:pt x="108" y="90"/>
                </a:lnTo>
                <a:lnTo>
                  <a:pt x="106" y="94"/>
                </a:lnTo>
                <a:lnTo>
                  <a:pt x="106" y="100"/>
                </a:lnTo>
                <a:lnTo>
                  <a:pt x="104" y="104"/>
                </a:lnTo>
                <a:lnTo>
                  <a:pt x="102" y="108"/>
                </a:lnTo>
                <a:lnTo>
                  <a:pt x="102" y="112"/>
                </a:lnTo>
                <a:lnTo>
                  <a:pt x="102" y="116"/>
                </a:lnTo>
                <a:lnTo>
                  <a:pt x="100" y="116"/>
                </a:lnTo>
                <a:lnTo>
                  <a:pt x="98" y="114"/>
                </a:lnTo>
                <a:lnTo>
                  <a:pt x="96" y="112"/>
                </a:lnTo>
                <a:lnTo>
                  <a:pt x="96" y="110"/>
                </a:lnTo>
                <a:lnTo>
                  <a:pt x="96" y="106"/>
                </a:lnTo>
                <a:lnTo>
                  <a:pt x="96" y="102"/>
                </a:lnTo>
                <a:lnTo>
                  <a:pt x="96" y="96"/>
                </a:lnTo>
                <a:lnTo>
                  <a:pt x="96" y="94"/>
                </a:lnTo>
                <a:lnTo>
                  <a:pt x="96" y="90"/>
                </a:lnTo>
                <a:lnTo>
                  <a:pt x="98" y="84"/>
                </a:lnTo>
                <a:lnTo>
                  <a:pt x="100" y="80"/>
                </a:lnTo>
                <a:lnTo>
                  <a:pt x="102" y="78"/>
                </a:lnTo>
                <a:lnTo>
                  <a:pt x="102" y="76"/>
                </a:lnTo>
                <a:lnTo>
                  <a:pt x="104" y="70"/>
                </a:lnTo>
                <a:lnTo>
                  <a:pt x="104" y="62"/>
                </a:lnTo>
                <a:lnTo>
                  <a:pt x="104" y="58"/>
                </a:lnTo>
                <a:lnTo>
                  <a:pt x="104" y="52"/>
                </a:lnTo>
                <a:lnTo>
                  <a:pt x="104" y="46"/>
                </a:lnTo>
                <a:lnTo>
                  <a:pt x="106" y="40"/>
                </a:lnTo>
                <a:lnTo>
                  <a:pt x="106" y="36"/>
                </a:lnTo>
                <a:lnTo>
                  <a:pt x="106" y="34"/>
                </a:lnTo>
                <a:lnTo>
                  <a:pt x="108" y="28"/>
                </a:lnTo>
                <a:lnTo>
                  <a:pt x="108" y="20"/>
                </a:lnTo>
                <a:lnTo>
                  <a:pt x="106" y="16"/>
                </a:lnTo>
                <a:lnTo>
                  <a:pt x="106" y="12"/>
                </a:lnTo>
                <a:lnTo>
                  <a:pt x="104" y="8"/>
                </a:lnTo>
                <a:lnTo>
                  <a:pt x="104" y="2"/>
                </a:lnTo>
                <a:lnTo>
                  <a:pt x="102" y="0"/>
                </a:lnTo>
                <a:lnTo>
                  <a:pt x="102" y="0"/>
                </a:lnTo>
                <a:lnTo>
                  <a:pt x="102" y="2"/>
                </a:lnTo>
                <a:lnTo>
                  <a:pt x="102" y="4"/>
                </a:lnTo>
                <a:lnTo>
                  <a:pt x="102" y="6"/>
                </a:lnTo>
                <a:lnTo>
                  <a:pt x="104" y="8"/>
                </a:lnTo>
                <a:lnTo>
                  <a:pt x="104" y="14"/>
                </a:lnTo>
                <a:lnTo>
                  <a:pt x="104" y="18"/>
                </a:lnTo>
                <a:lnTo>
                  <a:pt x="104" y="22"/>
                </a:lnTo>
                <a:lnTo>
                  <a:pt x="104" y="26"/>
                </a:lnTo>
                <a:lnTo>
                  <a:pt x="104" y="32"/>
                </a:lnTo>
                <a:lnTo>
                  <a:pt x="102" y="40"/>
                </a:lnTo>
                <a:lnTo>
                  <a:pt x="102" y="46"/>
                </a:lnTo>
                <a:lnTo>
                  <a:pt x="102" y="52"/>
                </a:lnTo>
                <a:lnTo>
                  <a:pt x="102" y="60"/>
                </a:lnTo>
                <a:lnTo>
                  <a:pt x="100" y="64"/>
                </a:lnTo>
                <a:lnTo>
                  <a:pt x="100" y="68"/>
                </a:lnTo>
                <a:lnTo>
                  <a:pt x="98" y="70"/>
                </a:lnTo>
                <a:lnTo>
                  <a:pt x="98" y="74"/>
                </a:lnTo>
                <a:lnTo>
                  <a:pt x="98" y="76"/>
                </a:lnTo>
                <a:lnTo>
                  <a:pt x="96" y="78"/>
                </a:lnTo>
                <a:lnTo>
                  <a:pt x="96" y="82"/>
                </a:lnTo>
                <a:lnTo>
                  <a:pt x="94" y="84"/>
                </a:lnTo>
                <a:lnTo>
                  <a:pt x="94" y="88"/>
                </a:lnTo>
                <a:lnTo>
                  <a:pt x="94" y="92"/>
                </a:lnTo>
                <a:lnTo>
                  <a:pt x="94" y="96"/>
                </a:lnTo>
                <a:lnTo>
                  <a:pt x="94" y="100"/>
                </a:lnTo>
                <a:lnTo>
                  <a:pt x="94" y="102"/>
                </a:lnTo>
                <a:lnTo>
                  <a:pt x="92" y="104"/>
                </a:lnTo>
                <a:lnTo>
                  <a:pt x="92" y="106"/>
                </a:lnTo>
                <a:lnTo>
                  <a:pt x="88" y="106"/>
                </a:lnTo>
                <a:lnTo>
                  <a:pt x="86" y="106"/>
                </a:lnTo>
                <a:lnTo>
                  <a:pt x="86" y="104"/>
                </a:lnTo>
                <a:lnTo>
                  <a:pt x="84" y="102"/>
                </a:lnTo>
                <a:lnTo>
                  <a:pt x="84" y="102"/>
                </a:lnTo>
                <a:lnTo>
                  <a:pt x="84" y="98"/>
                </a:lnTo>
                <a:lnTo>
                  <a:pt x="84" y="96"/>
                </a:lnTo>
                <a:lnTo>
                  <a:pt x="82" y="94"/>
                </a:lnTo>
                <a:lnTo>
                  <a:pt x="82" y="90"/>
                </a:lnTo>
                <a:lnTo>
                  <a:pt x="80" y="84"/>
                </a:lnTo>
                <a:lnTo>
                  <a:pt x="80" y="82"/>
                </a:lnTo>
                <a:lnTo>
                  <a:pt x="80" y="78"/>
                </a:lnTo>
                <a:lnTo>
                  <a:pt x="82" y="74"/>
                </a:lnTo>
                <a:lnTo>
                  <a:pt x="84" y="68"/>
                </a:lnTo>
                <a:lnTo>
                  <a:pt x="84" y="66"/>
                </a:lnTo>
                <a:lnTo>
                  <a:pt x="84" y="64"/>
                </a:lnTo>
                <a:lnTo>
                  <a:pt x="86" y="58"/>
                </a:lnTo>
                <a:lnTo>
                  <a:pt x="88" y="56"/>
                </a:lnTo>
                <a:lnTo>
                  <a:pt x="88" y="52"/>
                </a:lnTo>
                <a:lnTo>
                  <a:pt x="90" y="50"/>
                </a:lnTo>
                <a:lnTo>
                  <a:pt x="92" y="48"/>
                </a:lnTo>
                <a:lnTo>
                  <a:pt x="92" y="46"/>
                </a:lnTo>
                <a:lnTo>
                  <a:pt x="92" y="44"/>
                </a:lnTo>
                <a:lnTo>
                  <a:pt x="94" y="40"/>
                </a:lnTo>
                <a:lnTo>
                  <a:pt x="94" y="36"/>
                </a:lnTo>
                <a:lnTo>
                  <a:pt x="94" y="30"/>
                </a:lnTo>
                <a:lnTo>
                  <a:pt x="94" y="24"/>
                </a:lnTo>
                <a:lnTo>
                  <a:pt x="94" y="20"/>
                </a:lnTo>
                <a:lnTo>
                  <a:pt x="94" y="14"/>
                </a:lnTo>
                <a:lnTo>
                  <a:pt x="94" y="10"/>
                </a:lnTo>
                <a:lnTo>
                  <a:pt x="92" y="8"/>
                </a:lnTo>
                <a:lnTo>
                  <a:pt x="92" y="8"/>
                </a:lnTo>
                <a:lnTo>
                  <a:pt x="92" y="12"/>
                </a:lnTo>
                <a:lnTo>
                  <a:pt x="92" y="18"/>
                </a:lnTo>
                <a:lnTo>
                  <a:pt x="92" y="22"/>
                </a:lnTo>
                <a:lnTo>
                  <a:pt x="92" y="26"/>
                </a:lnTo>
                <a:lnTo>
                  <a:pt x="92" y="32"/>
                </a:lnTo>
                <a:lnTo>
                  <a:pt x="92" y="36"/>
                </a:lnTo>
                <a:lnTo>
                  <a:pt x="92" y="40"/>
                </a:lnTo>
                <a:lnTo>
                  <a:pt x="90" y="42"/>
                </a:lnTo>
                <a:lnTo>
                  <a:pt x="88" y="48"/>
                </a:lnTo>
                <a:lnTo>
                  <a:pt x="88" y="50"/>
                </a:lnTo>
                <a:lnTo>
                  <a:pt x="86" y="52"/>
                </a:lnTo>
                <a:lnTo>
                  <a:pt x="86" y="54"/>
                </a:lnTo>
                <a:lnTo>
                  <a:pt x="84" y="56"/>
                </a:lnTo>
                <a:lnTo>
                  <a:pt x="84" y="56"/>
                </a:lnTo>
                <a:lnTo>
                  <a:pt x="82" y="58"/>
                </a:lnTo>
                <a:lnTo>
                  <a:pt x="82" y="62"/>
                </a:lnTo>
                <a:lnTo>
                  <a:pt x="80" y="64"/>
                </a:lnTo>
                <a:lnTo>
                  <a:pt x="80" y="70"/>
                </a:lnTo>
                <a:lnTo>
                  <a:pt x="78" y="76"/>
                </a:lnTo>
                <a:lnTo>
                  <a:pt x="78" y="80"/>
                </a:lnTo>
                <a:lnTo>
                  <a:pt x="78" y="80"/>
                </a:lnTo>
                <a:lnTo>
                  <a:pt x="76" y="78"/>
                </a:lnTo>
                <a:lnTo>
                  <a:pt x="74" y="76"/>
                </a:lnTo>
                <a:lnTo>
                  <a:pt x="74" y="74"/>
                </a:lnTo>
                <a:lnTo>
                  <a:pt x="72" y="72"/>
                </a:lnTo>
                <a:lnTo>
                  <a:pt x="70" y="70"/>
                </a:lnTo>
                <a:lnTo>
                  <a:pt x="70" y="68"/>
                </a:lnTo>
                <a:lnTo>
                  <a:pt x="68" y="66"/>
                </a:lnTo>
                <a:lnTo>
                  <a:pt x="66" y="64"/>
                </a:lnTo>
                <a:lnTo>
                  <a:pt x="64" y="60"/>
                </a:lnTo>
                <a:lnTo>
                  <a:pt x="62" y="56"/>
                </a:lnTo>
                <a:lnTo>
                  <a:pt x="62" y="52"/>
                </a:lnTo>
                <a:lnTo>
                  <a:pt x="62" y="50"/>
                </a:lnTo>
                <a:lnTo>
                  <a:pt x="60" y="46"/>
                </a:lnTo>
                <a:lnTo>
                  <a:pt x="60" y="44"/>
                </a:lnTo>
                <a:lnTo>
                  <a:pt x="60" y="40"/>
                </a:lnTo>
                <a:lnTo>
                  <a:pt x="62" y="36"/>
                </a:lnTo>
                <a:lnTo>
                  <a:pt x="64" y="32"/>
                </a:lnTo>
                <a:lnTo>
                  <a:pt x="66" y="30"/>
                </a:lnTo>
                <a:lnTo>
                  <a:pt x="66" y="28"/>
                </a:lnTo>
                <a:lnTo>
                  <a:pt x="66" y="26"/>
                </a:lnTo>
                <a:lnTo>
                  <a:pt x="68" y="24"/>
                </a:lnTo>
                <a:lnTo>
                  <a:pt x="68" y="24"/>
                </a:lnTo>
                <a:lnTo>
                  <a:pt x="68" y="22"/>
                </a:lnTo>
                <a:lnTo>
                  <a:pt x="70" y="18"/>
                </a:lnTo>
                <a:lnTo>
                  <a:pt x="70" y="16"/>
                </a:lnTo>
                <a:lnTo>
                  <a:pt x="72" y="14"/>
                </a:lnTo>
                <a:lnTo>
                  <a:pt x="74" y="12"/>
                </a:lnTo>
                <a:lnTo>
                  <a:pt x="74" y="12"/>
                </a:lnTo>
                <a:lnTo>
                  <a:pt x="74" y="12"/>
                </a:lnTo>
                <a:lnTo>
                  <a:pt x="74" y="12"/>
                </a:lnTo>
                <a:lnTo>
                  <a:pt x="72" y="12"/>
                </a:lnTo>
                <a:lnTo>
                  <a:pt x="70" y="12"/>
                </a:lnTo>
                <a:lnTo>
                  <a:pt x="70" y="12"/>
                </a:lnTo>
                <a:lnTo>
                  <a:pt x="70" y="14"/>
                </a:lnTo>
                <a:lnTo>
                  <a:pt x="68" y="18"/>
                </a:lnTo>
                <a:lnTo>
                  <a:pt x="66" y="20"/>
                </a:lnTo>
                <a:lnTo>
                  <a:pt x="66" y="22"/>
                </a:lnTo>
                <a:lnTo>
                  <a:pt x="64" y="24"/>
                </a:lnTo>
                <a:lnTo>
                  <a:pt x="64" y="26"/>
                </a:lnTo>
                <a:lnTo>
                  <a:pt x="64" y="28"/>
                </a:lnTo>
                <a:lnTo>
                  <a:pt x="62" y="28"/>
                </a:lnTo>
                <a:lnTo>
                  <a:pt x="62" y="30"/>
                </a:lnTo>
                <a:lnTo>
                  <a:pt x="62" y="32"/>
                </a:lnTo>
                <a:lnTo>
                  <a:pt x="60" y="36"/>
                </a:lnTo>
                <a:lnTo>
                  <a:pt x="58" y="38"/>
                </a:lnTo>
                <a:lnTo>
                  <a:pt x="58" y="42"/>
                </a:lnTo>
                <a:lnTo>
                  <a:pt x="58" y="48"/>
                </a:lnTo>
                <a:lnTo>
                  <a:pt x="60" y="52"/>
                </a:lnTo>
                <a:lnTo>
                  <a:pt x="62" y="56"/>
                </a:lnTo>
                <a:lnTo>
                  <a:pt x="62" y="60"/>
                </a:lnTo>
                <a:lnTo>
                  <a:pt x="64" y="62"/>
                </a:lnTo>
                <a:lnTo>
                  <a:pt x="66" y="66"/>
                </a:lnTo>
                <a:lnTo>
                  <a:pt x="66" y="68"/>
                </a:lnTo>
                <a:lnTo>
                  <a:pt x="68" y="70"/>
                </a:lnTo>
                <a:lnTo>
                  <a:pt x="70" y="74"/>
                </a:lnTo>
                <a:lnTo>
                  <a:pt x="72" y="78"/>
                </a:lnTo>
                <a:lnTo>
                  <a:pt x="72" y="80"/>
                </a:lnTo>
                <a:lnTo>
                  <a:pt x="72" y="82"/>
                </a:lnTo>
                <a:lnTo>
                  <a:pt x="74" y="84"/>
                </a:lnTo>
                <a:lnTo>
                  <a:pt x="76" y="88"/>
                </a:lnTo>
                <a:lnTo>
                  <a:pt x="78" y="92"/>
                </a:lnTo>
                <a:lnTo>
                  <a:pt x="78" y="94"/>
                </a:lnTo>
                <a:lnTo>
                  <a:pt x="76" y="94"/>
                </a:lnTo>
                <a:lnTo>
                  <a:pt x="74" y="94"/>
                </a:lnTo>
                <a:lnTo>
                  <a:pt x="74" y="94"/>
                </a:lnTo>
                <a:lnTo>
                  <a:pt x="74" y="94"/>
                </a:lnTo>
                <a:lnTo>
                  <a:pt x="72" y="94"/>
                </a:lnTo>
                <a:lnTo>
                  <a:pt x="72" y="94"/>
                </a:lnTo>
                <a:lnTo>
                  <a:pt x="70" y="94"/>
                </a:lnTo>
                <a:lnTo>
                  <a:pt x="70" y="92"/>
                </a:lnTo>
                <a:lnTo>
                  <a:pt x="70" y="92"/>
                </a:lnTo>
                <a:lnTo>
                  <a:pt x="68" y="90"/>
                </a:lnTo>
                <a:lnTo>
                  <a:pt x="68" y="88"/>
                </a:lnTo>
                <a:lnTo>
                  <a:pt x="66" y="86"/>
                </a:lnTo>
                <a:lnTo>
                  <a:pt x="64" y="84"/>
                </a:lnTo>
                <a:lnTo>
                  <a:pt x="62" y="80"/>
                </a:lnTo>
                <a:lnTo>
                  <a:pt x="62" y="78"/>
                </a:lnTo>
                <a:lnTo>
                  <a:pt x="60" y="76"/>
                </a:lnTo>
                <a:lnTo>
                  <a:pt x="58" y="74"/>
                </a:lnTo>
                <a:lnTo>
                  <a:pt x="58" y="72"/>
                </a:lnTo>
                <a:lnTo>
                  <a:pt x="56" y="72"/>
                </a:lnTo>
                <a:lnTo>
                  <a:pt x="54" y="70"/>
                </a:lnTo>
                <a:lnTo>
                  <a:pt x="54" y="70"/>
                </a:lnTo>
                <a:lnTo>
                  <a:pt x="52" y="68"/>
                </a:lnTo>
                <a:lnTo>
                  <a:pt x="50" y="68"/>
                </a:lnTo>
                <a:lnTo>
                  <a:pt x="48" y="66"/>
                </a:lnTo>
                <a:lnTo>
                  <a:pt x="48" y="64"/>
                </a:lnTo>
                <a:lnTo>
                  <a:pt x="48" y="62"/>
                </a:lnTo>
                <a:lnTo>
                  <a:pt x="46" y="60"/>
                </a:lnTo>
                <a:lnTo>
                  <a:pt x="46" y="60"/>
                </a:lnTo>
                <a:lnTo>
                  <a:pt x="46" y="60"/>
                </a:lnTo>
                <a:lnTo>
                  <a:pt x="44" y="58"/>
                </a:lnTo>
                <a:lnTo>
                  <a:pt x="44" y="58"/>
                </a:lnTo>
                <a:lnTo>
                  <a:pt x="42" y="56"/>
                </a:lnTo>
                <a:lnTo>
                  <a:pt x="40" y="54"/>
                </a:lnTo>
                <a:lnTo>
                  <a:pt x="40" y="54"/>
                </a:lnTo>
                <a:lnTo>
                  <a:pt x="38" y="52"/>
                </a:lnTo>
                <a:lnTo>
                  <a:pt x="38" y="50"/>
                </a:lnTo>
                <a:lnTo>
                  <a:pt x="38" y="48"/>
                </a:lnTo>
                <a:lnTo>
                  <a:pt x="36" y="48"/>
                </a:lnTo>
                <a:lnTo>
                  <a:pt x="36" y="48"/>
                </a:lnTo>
                <a:lnTo>
                  <a:pt x="34" y="46"/>
                </a:lnTo>
                <a:lnTo>
                  <a:pt x="34" y="46"/>
                </a:lnTo>
                <a:lnTo>
                  <a:pt x="32" y="46"/>
                </a:lnTo>
                <a:lnTo>
                  <a:pt x="32" y="48"/>
                </a:lnTo>
                <a:lnTo>
                  <a:pt x="32" y="50"/>
                </a:lnTo>
                <a:lnTo>
                  <a:pt x="34" y="50"/>
                </a:lnTo>
                <a:lnTo>
                  <a:pt x="34" y="52"/>
                </a:lnTo>
                <a:lnTo>
                  <a:pt x="34" y="52"/>
                </a:lnTo>
                <a:lnTo>
                  <a:pt x="36" y="54"/>
                </a:lnTo>
                <a:lnTo>
                  <a:pt x="38" y="56"/>
                </a:lnTo>
                <a:lnTo>
                  <a:pt x="40" y="58"/>
                </a:lnTo>
                <a:lnTo>
                  <a:pt x="40" y="58"/>
                </a:lnTo>
                <a:lnTo>
                  <a:pt x="40" y="60"/>
                </a:lnTo>
                <a:lnTo>
                  <a:pt x="42" y="62"/>
                </a:lnTo>
                <a:lnTo>
                  <a:pt x="42" y="62"/>
                </a:lnTo>
                <a:lnTo>
                  <a:pt x="42" y="64"/>
                </a:lnTo>
                <a:lnTo>
                  <a:pt x="44" y="66"/>
                </a:lnTo>
                <a:lnTo>
                  <a:pt x="44" y="66"/>
                </a:lnTo>
                <a:lnTo>
                  <a:pt x="46" y="68"/>
                </a:lnTo>
                <a:lnTo>
                  <a:pt x="48" y="68"/>
                </a:lnTo>
                <a:lnTo>
                  <a:pt x="48" y="70"/>
                </a:lnTo>
                <a:lnTo>
                  <a:pt x="50" y="70"/>
                </a:lnTo>
                <a:lnTo>
                  <a:pt x="50" y="72"/>
                </a:lnTo>
                <a:lnTo>
                  <a:pt x="52" y="72"/>
                </a:lnTo>
                <a:lnTo>
                  <a:pt x="52" y="74"/>
                </a:lnTo>
                <a:lnTo>
                  <a:pt x="52" y="74"/>
                </a:lnTo>
                <a:lnTo>
                  <a:pt x="52" y="76"/>
                </a:lnTo>
                <a:lnTo>
                  <a:pt x="52" y="76"/>
                </a:lnTo>
                <a:lnTo>
                  <a:pt x="52" y="78"/>
                </a:lnTo>
                <a:lnTo>
                  <a:pt x="52" y="78"/>
                </a:lnTo>
                <a:lnTo>
                  <a:pt x="52" y="80"/>
                </a:lnTo>
                <a:lnTo>
                  <a:pt x="52" y="80"/>
                </a:lnTo>
                <a:lnTo>
                  <a:pt x="50" y="80"/>
                </a:lnTo>
                <a:lnTo>
                  <a:pt x="48" y="80"/>
                </a:lnTo>
                <a:lnTo>
                  <a:pt x="46" y="80"/>
                </a:lnTo>
                <a:lnTo>
                  <a:pt x="44" y="80"/>
                </a:lnTo>
                <a:lnTo>
                  <a:pt x="42" y="80"/>
                </a:lnTo>
                <a:lnTo>
                  <a:pt x="40" y="80"/>
                </a:lnTo>
                <a:lnTo>
                  <a:pt x="38" y="80"/>
                </a:lnTo>
                <a:lnTo>
                  <a:pt x="38" y="78"/>
                </a:lnTo>
                <a:lnTo>
                  <a:pt x="36" y="78"/>
                </a:lnTo>
                <a:lnTo>
                  <a:pt x="34" y="78"/>
                </a:lnTo>
                <a:lnTo>
                  <a:pt x="32" y="76"/>
                </a:lnTo>
                <a:lnTo>
                  <a:pt x="30" y="76"/>
                </a:lnTo>
                <a:lnTo>
                  <a:pt x="28" y="74"/>
                </a:lnTo>
                <a:lnTo>
                  <a:pt x="28" y="72"/>
                </a:lnTo>
                <a:lnTo>
                  <a:pt x="26" y="72"/>
                </a:lnTo>
                <a:lnTo>
                  <a:pt x="26" y="70"/>
                </a:lnTo>
                <a:lnTo>
                  <a:pt x="26" y="70"/>
                </a:lnTo>
                <a:lnTo>
                  <a:pt x="24" y="70"/>
                </a:lnTo>
                <a:lnTo>
                  <a:pt x="26" y="72"/>
                </a:lnTo>
                <a:lnTo>
                  <a:pt x="26" y="74"/>
                </a:lnTo>
                <a:lnTo>
                  <a:pt x="28" y="76"/>
                </a:lnTo>
                <a:lnTo>
                  <a:pt x="30" y="78"/>
                </a:lnTo>
                <a:lnTo>
                  <a:pt x="32" y="80"/>
                </a:lnTo>
                <a:lnTo>
                  <a:pt x="32" y="80"/>
                </a:lnTo>
                <a:lnTo>
                  <a:pt x="34" y="82"/>
                </a:lnTo>
                <a:lnTo>
                  <a:pt x="34" y="82"/>
                </a:lnTo>
                <a:lnTo>
                  <a:pt x="36" y="82"/>
                </a:lnTo>
                <a:lnTo>
                  <a:pt x="38" y="82"/>
                </a:lnTo>
                <a:lnTo>
                  <a:pt x="38" y="84"/>
                </a:lnTo>
                <a:lnTo>
                  <a:pt x="42" y="84"/>
                </a:lnTo>
                <a:lnTo>
                  <a:pt x="44" y="84"/>
                </a:lnTo>
                <a:lnTo>
                  <a:pt x="44" y="84"/>
                </a:lnTo>
                <a:lnTo>
                  <a:pt x="46" y="84"/>
                </a:lnTo>
                <a:lnTo>
                  <a:pt x="46" y="84"/>
                </a:lnTo>
                <a:lnTo>
                  <a:pt x="48" y="84"/>
                </a:lnTo>
                <a:lnTo>
                  <a:pt x="48" y="84"/>
                </a:lnTo>
                <a:lnTo>
                  <a:pt x="50" y="82"/>
                </a:lnTo>
                <a:lnTo>
                  <a:pt x="52" y="82"/>
                </a:lnTo>
                <a:lnTo>
                  <a:pt x="54" y="82"/>
                </a:lnTo>
                <a:lnTo>
                  <a:pt x="54" y="80"/>
                </a:lnTo>
                <a:lnTo>
                  <a:pt x="56" y="80"/>
                </a:lnTo>
                <a:lnTo>
                  <a:pt x="56" y="78"/>
                </a:lnTo>
                <a:lnTo>
                  <a:pt x="56" y="78"/>
                </a:lnTo>
                <a:lnTo>
                  <a:pt x="58" y="78"/>
                </a:lnTo>
                <a:lnTo>
                  <a:pt x="58" y="80"/>
                </a:lnTo>
                <a:lnTo>
                  <a:pt x="60" y="82"/>
                </a:lnTo>
                <a:lnTo>
                  <a:pt x="62" y="84"/>
                </a:lnTo>
                <a:lnTo>
                  <a:pt x="62" y="86"/>
                </a:lnTo>
                <a:lnTo>
                  <a:pt x="62" y="88"/>
                </a:lnTo>
                <a:lnTo>
                  <a:pt x="62" y="90"/>
                </a:lnTo>
                <a:lnTo>
                  <a:pt x="62" y="90"/>
                </a:lnTo>
                <a:lnTo>
                  <a:pt x="64" y="92"/>
                </a:lnTo>
                <a:lnTo>
                  <a:pt x="64" y="94"/>
                </a:lnTo>
                <a:lnTo>
                  <a:pt x="66" y="96"/>
                </a:lnTo>
                <a:lnTo>
                  <a:pt x="70" y="98"/>
                </a:lnTo>
                <a:lnTo>
                  <a:pt x="70" y="98"/>
                </a:lnTo>
                <a:lnTo>
                  <a:pt x="72" y="100"/>
                </a:lnTo>
                <a:lnTo>
                  <a:pt x="72" y="100"/>
                </a:lnTo>
                <a:lnTo>
                  <a:pt x="72" y="100"/>
                </a:lnTo>
                <a:lnTo>
                  <a:pt x="74" y="102"/>
                </a:lnTo>
                <a:lnTo>
                  <a:pt x="74" y="102"/>
                </a:lnTo>
                <a:lnTo>
                  <a:pt x="76" y="104"/>
                </a:lnTo>
                <a:lnTo>
                  <a:pt x="78" y="106"/>
                </a:lnTo>
                <a:lnTo>
                  <a:pt x="78" y="106"/>
                </a:lnTo>
                <a:lnTo>
                  <a:pt x="80" y="108"/>
                </a:lnTo>
                <a:lnTo>
                  <a:pt x="82" y="108"/>
                </a:lnTo>
                <a:lnTo>
                  <a:pt x="82" y="108"/>
                </a:lnTo>
                <a:lnTo>
                  <a:pt x="82" y="110"/>
                </a:lnTo>
                <a:lnTo>
                  <a:pt x="84" y="112"/>
                </a:lnTo>
                <a:lnTo>
                  <a:pt x="84" y="114"/>
                </a:lnTo>
                <a:lnTo>
                  <a:pt x="86" y="120"/>
                </a:lnTo>
                <a:lnTo>
                  <a:pt x="86" y="120"/>
                </a:lnTo>
                <a:lnTo>
                  <a:pt x="86" y="122"/>
                </a:lnTo>
                <a:lnTo>
                  <a:pt x="86" y="128"/>
                </a:lnTo>
                <a:lnTo>
                  <a:pt x="86" y="134"/>
                </a:lnTo>
                <a:lnTo>
                  <a:pt x="86" y="138"/>
                </a:lnTo>
                <a:lnTo>
                  <a:pt x="86" y="142"/>
                </a:lnTo>
                <a:lnTo>
                  <a:pt x="86" y="146"/>
                </a:lnTo>
                <a:lnTo>
                  <a:pt x="84" y="152"/>
                </a:lnTo>
                <a:lnTo>
                  <a:pt x="84" y="156"/>
                </a:lnTo>
                <a:lnTo>
                  <a:pt x="82" y="156"/>
                </a:lnTo>
                <a:lnTo>
                  <a:pt x="80" y="154"/>
                </a:lnTo>
                <a:lnTo>
                  <a:pt x="78" y="152"/>
                </a:lnTo>
                <a:lnTo>
                  <a:pt x="76" y="150"/>
                </a:lnTo>
                <a:lnTo>
                  <a:pt x="76" y="148"/>
                </a:lnTo>
                <a:lnTo>
                  <a:pt x="74" y="144"/>
                </a:lnTo>
                <a:lnTo>
                  <a:pt x="72" y="140"/>
                </a:lnTo>
                <a:lnTo>
                  <a:pt x="70" y="138"/>
                </a:lnTo>
                <a:lnTo>
                  <a:pt x="70" y="136"/>
                </a:lnTo>
                <a:lnTo>
                  <a:pt x="68" y="136"/>
                </a:lnTo>
                <a:lnTo>
                  <a:pt x="66" y="134"/>
                </a:lnTo>
                <a:lnTo>
                  <a:pt x="66" y="132"/>
                </a:lnTo>
                <a:lnTo>
                  <a:pt x="64" y="130"/>
                </a:lnTo>
                <a:lnTo>
                  <a:pt x="64" y="128"/>
                </a:lnTo>
                <a:lnTo>
                  <a:pt x="62" y="128"/>
                </a:lnTo>
                <a:lnTo>
                  <a:pt x="62" y="126"/>
                </a:lnTo>
                <a:lnTo>
                  <a:pt x="62" y="126"/>
                </a:lnTo>
                <a:lnTo>
                  <a:pt x="62" y="124"/>
                </a:lnTo>
                <a:lnTo>
                  <a:pt x="60" y="124"/>
                </a:lnTo>
                <a:lnTo>
                  <a:pt x="60" y="122"/>
                </a:lnTo>
                <a:lnTo>
                  <a:pt x="58" y="122"/>
                </a:lnTo>
                <a:lnTo>
                  <a:pt x="56" y="120"/>
                </a:lnTo>
                <a:lnTo>
                  <a:pt x="54" y="118"/>
                </a:lnTo>
                <a:lnTo>
                  <a:pt x="52" y="116"/>
                </a:lnTo>
                <a:lnTo>
                  <a:pt x="52" y="116"/>
                </a:lnTo>
                <a:lnTo>
                  <a:pt x="50" y="114"/>
                </a:lnTo>
                <a:lnTo>
                  <a:pt x="50" y="112"/>
                </a:lnTo>
                <a:lnTo>
                  <a:pt x="48" y="110"/>
                </a:lnTo>
                <a:lnTo>
                  <a:pt x="48" y="110"/>
                </a:lnTo>
                <a:lnTo>
                  <a:pt x="46" y="108"/>
                </a:lnTo>
                <a:lnTo>
                  <a:pt x="44" y="106"/>
                </a:lnTo>
                <a:lnTo>
                  <a:pt x="44" y="106"/>
                </a:lnTo>
                <a:lnTo>
                  <a:pt x="42" y="106"/>
                </a:lnTo>
                <a:lnTo>
                  <a:pt x="42" y="104"/>
                </a:lnTo>
                <a:lnTo>
                  <a:pt x="40" y="104"/>
                </a:lnTo>
                <a:lnTo>
                  <a:pt x="40" y="104"/>
                </a:lnTo>
                <a:lnTo>
                  <a:pt x="38" y="102"/>
                </a:lnTo>
                <a:lnTo>
                  <a:pt x="36" y="102"/>
                </a:lnTo>
                <a:lnTo>
                  <a:pt x="36" y="100"/>
                </a:lnTo>
                <a:lnTo>
                  <a:pt x="34" y="98"/>
                </a:lnTo>
                <a:lnTo>
                  <a:pt x="34" y="98"/>
                </a:lnTo>
                <a:lnTo>
                  <a:pt x="32" y="96"/>
                </a:lnTo>
                <a:lnTo>
                  <a:pt x="30" y="96"/>
                </a:lnTo>
                <a:lnTo>
                  <a:pt x="30" y="94"/>
                </a:lnTo>
                <a:lnTo>
                  <a:pt x="28" y="94"/>
                </a:lnTo>
                <a:lnTo>
                  <a:pt x="26" y="92"/>
                </a:lnTo>
                <a:lnTo>
                  <a:pt x="24" y="90"/>
                </a:lnTo>
                <a:lnTo>
                  <a:pt x="24" y="88"/>
                </a:lnTo>
                <a:lnTo>
                  <a:pt x="22" y="86"/>
                </a:lnTo>
                <a:lnTo>
                  <a:pt x="20" y="84"/>
                </a:lnTo>
                <a:lnTo>
                  <a:pt x="20" y="84"/>
                </a:lnTo>
                <a:lnTo>
                  <a:pt x="18" y="82"/>
                </a:lnTo>
                <a:lnTo>
                  <a:pt x="16" y="78"/>
                </a:lnTo>
                <a:lnTo>
                  <a:pt x="16" y="76"/>
                </a:lnTo>
                <a:lnTo>
                  <a:pt x="14" y="76"/>
                </a:lnTo>
                <a:lnTo>
                  <a:pt x="14" y="74"/>
                </a:lnTo>
                <a:lnTo>
                  <a:pt x="12" y="72"/>
                </a:lnTo>
                <a:lnTo>
                  <a:pt x="12" y="72"/>
                </a:lnTo>
                <a:lnTo>
                  <a:pt x="10" y="72"/>
                </a:lnTo>
                <a:lnTo>
                  <a:pt x="10" y="70"/>
                </a:lnTo>
                <a:lnTo>
                  <a:pt x="8" y="70"/>
                </a:lnTo>
                <a:lnTo>
                  <a:pt x="6" y="68"/>
                </a:lnTo>
                <a:lnTo>
                  <a:pt x="4" y="64"/>
                </a:lnTo>
                <a:lnTo>
                  <a:pt x="2" y="60"/>
                </a:lnTo>
                <a:lnTo>
                  <a:pt x="2" y="58"/>
                </a:lnTo>
                <a:lnTo>
                  <a:pt x="0" y="60"/>
                </a:lnTo>
                <a:lnTo>
                  <a:pt x="0" y="62"/>
                </a:lnTo>
                <a:lnTo>
                  <a:pt x="2" y="64"/>
                </a:lnTo>
                <a:lnTo>
                  <a:pt x="2" y="66"/>
                </a:lnTo>
                <a:lnTo>
                  <a:pt x="2" y="68"/>
                </a:lnTo>
                <a:lnTo>
                  <a:pt x="4" y="68"/>
                </a:lnTo>
                <a:lnTo>
                  <a:pt x="6" y="70"/>
                </a:lnTo>
                <a:lnTo>
                  <a:pt x="8" y="70"/>
                </a:lnTo>
                <a:lnTo>
                  <a:pt x="8" y="72"/>
                </a:lnTo>
                <a:lnTo>
                  <a:pt x="10" y="72"/>
                </a:lnTo>
                <a:lnTo>
                  <a:pt x="10" y="72"/>
                </a:lnTo>
                <a:lnTo>
                  <a:pt x="10" y="74"/>
                </a:lnTo>
                <a:lnTo>
                  <a:pt x="10" y="74"/>
                </a:lnTo>
                <a:lnTo>
                  <a:pt x="10" y="76"/>
                </a:lnTo>
                <a:lnTo>
                  <a:pt x="12" y="78"/>
                </a:lnTo>
                <a:lnTo>
                  <a:pt x="16" y="82"/>
                </a:lnTo>
                <a:lnTo>
                  <a:pt x="18" y="84"/>
                </a:lnTo>
                <a:lnTo>
                  <a:pt x="18" y="86"/>
                </a:lnTo>
                <a:lnTo>
                  <a:pt x="18" y="86"/>
                </a:lnTo>
                <a:lnTo>
                  <a:pt x="20" y="88"/>
                </a:lnTo>
                <a:lnTo>
                  <a:pt x="20" y="88"/>
                </a:lnTo>
                <a:lnTo>
                  <a:pt x="20" y="90"/>
                </a:lnTo>
                <a:lnTo>
                  <a:pt x="22" y="90"/>
                </a:lnTo>
                <a:lnTo>
                  <a:pt x="24" y="92"/>
                </a:lnTo>
                <a:lnTo>
                  <a:pt x="26" y="94"/>
                </a:lnTo>
                <a:lnTo>
                  <a:pt x="28" y="96"/>
                </a:lnTo>
                <a:lnTo>
                  <a:pt x="28" y="98"/>
                </a:lnTo>
                <a:lnTo>
                  <a:pt x="30" y="98"/>
                </a:lnTo>
                <a:lnTo>
                  <a:pt x="30" y="100"/>
                </a:lnTo>
                <a:lnTo>
                  <a:pt x="30" y="102"/>
                </a:lnTo>
                <a:lnTo>
                  <a:pt x="32" y="102"/>
                </a:lnTo>
                <a:lnTo>
                  <a:pt x="34" y="104"/>
                </a:lnTo>
                <a:lnTo>
                  <a:pt x="36" y="106"/>
                </a:lnTo>
                <a:lnTo>
                  <a:pt x="38" y="108"/>
                </a:lnTo>
                <a:lnTo>
                  <a:pt x="40" y="110"/>
                </a:lnTo>
                <a:lnTo>
                  <a:pt x="40" y="110"/>
                </a:lnTo>
                <a:lnTo>
                  <a:pt x="42" y="110"/>
                </a:lnTo>
                <a:lnTo>
                  <a:pt x="42" y="112"/>
                </a:lnTo>
                <a:lnTo>
                  <a:pt x="42" y="112"/>
                </a:lnTo>
                <a:lnTo>
                  <a:pt x="42" y="112"/>
                </a:lnTo>
                <a:lnTo>
                  <a:pt x="40" y="112"/>
                </a:lnTo>
                <a:lnTo>
                  <a:pt x="40" y="112"/>
                </a:lnTo>
                <a:lnTo>
                  <a:pt x="40" y="114"/>
                </a:lnTo>
                <a:lnTo>
                  <a:pt x="38" y="114"/>
                </a:lnTo>
                <a:lnTo>
                  <a:pt x="38" y="114"/>
                </a:lnTo>
                <a:lnTo>
                  <a:pt x="36" y="114"/>
                </a:lnTo>
                <a:lnTo>
                  <a:pt x="36" y="112"/>
                </a:lnTo>
                <a:lnTo>
                  <a:pt x="34" y="112"/>
                </a:lnTo>
                <a:lnTo>
                  <a:pt x="30" y="112"/>
                </a:lnTo>
                <a:lnTo>
                  <a:pt x="30" y="110"/>
                </a:lnTo>
                <a:lnTo>
                  <a:pt x="28" y="110"/>
                </a:lnTo>
                <a:lnTo>
                  <a:pt x="26" y="110"/>
                </a:lnTo>
                <a:lnTo>
                  <a:pt x="26" y="110"/>
                </a:lnTo>
                <a:lnTo>
                  <a:pt x="24" y="110"/>
                </a:lnTo>
                <a:lnTo>
                  <a:pt x="24" y="108"/>
                </a:lnTo>
                <a:lnTo>
                  <a:pt x="22" y="106"/>
                </a:lnTo>
                <a:lnTo>
                  <a:pt x="20" y="106"/>
                </a:lnTo>
                <a:lnTo>
                  <a:pt x="18" y="104"/>
                </a:lnTo>
                <a:lnTo>
                  <a:pt x="18" y="102"/>
                </a:lnTo>
                <a:lnTo>
                  <a:pt x="16" y="102"/>
                </a:lnTo>
                <a:lnTo>
                  <a:pt x="16" y="102"/>
                </a:lnTo>
                <a:lnTo>
                  <a:pt x="14" y="100"/>
                </a:lnTo>
                <a:lnTo>
                  <a:pt x="14" y="100"/>
                </a:lnTo>
                <a:lnTo>
                  <a:pt x="12" y="98"/>
                </a:lnTo>
                <a:lnTo>
                  <a:pt x="14" y="100"/>
                </a:lnTo>
                <a:lnTo>
                  <a:pt x="14" y="100"/>
                </a:lnTo>
                <a:lnTo>
                  <a:pt x="14" y="102"/>
                </a:lnTo>
                <a:lnTo>
                  <a:pt x="14" y="102"/>
                </a:lnTo>
                <a:lnTo>
                  <a:pt x="16" y="102"/>
                </a:lnTo>
                <a:lnTo>
                  <a:pt x="16" y="104"/>
                </a:lnTo>
                <a:lnTo>
                  <a:pt x="18" y="106"/>
                </a:lnTo>
                <a:lnTo>
                  <a:pt x="20" y="106"/>
                </a:lnTo>
                <a:lnTo>
                  <a:pt x="22" y="108"/>
                </a:lnTo>
                <a:lnTo>
                  <a:pt x="22" y="110"/>
                </a:lnTo>
                <a:lnTo>
                  <a:pt x="24" y="112"/>
                </a:lnTo>
                <a:lnTo>
                  <a:pt x="26" y="112"/>
                </a:lnTo>
                <a:lnTo>
                  <a:pt x="26" y="112"/>
                </a:lnTo>
                <a:lnTo>
                  <a:pt x="26" y="114"/>
                </a:lnTo>
                <a:lnTo>
                  <a:pt x="28" y="114"/>
                </a:lnTo>
                <a:lnTo>
                  <a:pt x="28" y="114"/>
                </a:lnTo>
                <a:lnTo>
                  <a:pt x="24" y="114"/>
                </a:lnTo>
                <a:lnTo>
                  <a:pt x="22" y="114"/>
                </a:lnTo>
                <a:lnTo>
                  <a:pt x="20" y="116"/>
                </a:lnTo>
                <a:lnTo>
                  <a:pt x="18" y="116"/>
                </a:lnTo>
                <a:lnTo>
                  <a:pt x="16" y="118"/>
                </a:lnTo>
                <a:lnTo>
                  <a:pt x="16" y="118"/>
                </a:lnTo>
                <a:lnTo>
                  <a:pt x="14" y="118"/>
                </a:lnTo>
                <a:lnTo>
                  <a:pt x="14" y="118"/>
                </a:lnTo>
                <a:lnTo>
                  <a:pt x="16" y="118"/>
                </a:lnTo>
                <a:lnTo>
                  <a:pt x="18" y="120"/>
                </a:lnTo>
                <a:lnTo>
                  <a:pt x="18" y="120"/>
                </a:lnTo>
                <a:lnTo>
                  <a:pt x="20" y="120"/>
                </a:lnTo>
                <a:lnTo>
                  <a:pt x="20" y="118"/>
                </a:lnTo>
                <a:lnTo>
                  <a:pt x="22" y="118"/>
                </a:lnTo>
                <a:lnTo>
                  <a:pt x="22" y="118"/>
                </a:lnTo>
                <a:lnTo>
                  <a:pt x="22" y="118"/>
                </a:lnTo>
                <a:lnTo>
                  <a:pt x="22" y="118"/>
                </a:lnTo>
                <a:lnTo>
                  <a:pt x="22" y="118"/>
                </a:lnTo>
                <a:lnTo>
                  <a:pt x="24" y="118"/>
                </a:lnTo>
                <a:lnTo>
                  <a:pt x="24" y="118"/>
                </a:lnTo>
                <a:lnTo>
                  <a:pt x="24" y="118"/>
                </a:lnTo>
                <a:lnTo>
                  <a:pt x="26" y="116"/>
                </a:lnTo>
                <a:lnTo>
                  <a:pt x="28" y="118"/>
                </a:lnTo>
                <a:lnTo>
                  <a:pt x="30" y="118"/>
                </a:lnTo>
                <a:lnTo>
                  <a:pt x="32" y="118"/>
                </a:lnTo>
                <a:lnTo>
                  <a:pt x="34" y="118"/>
                </a:lnTo>
                <a:lnTo>
                  <a:pt x="34" y="118"/>
                </a:lnTo>
                <a:lnTo>
                  <a:pt x="36" y="118"/>
                </a:lnTo>
                <a:lnTo>
                  <a:pt x="38" y="118"/>
                </a:lnTo>
                <a:lnTo>
                  <a:pt x="40" y="118"/>
                </a:lnTo>
                <a:lnTo>
                  <a:pt x="42" y="118"/>
                </a:lnTo>
                <a:lnTo>
                  <a:pt x="44" y="118"/>
                </a:lnTo>
                <a:lnTo>
                  <a:pt x="46" y="120"/>
                </a:lnTo>
                <a:lnTo>
                  <a:pt x="48" y="120"/>
                </a:lnTo>
                <a:lnTo>
                  <a:pt x="48" y="120"/>
                </a:lnTo>
                <a:lnTo>
                  <a:pt x="50" y="122"/>
                </a:lnTo>
                <a:lnTo>
                  <a:pt x="50" y="122"/>
                </a:lnTo>
                <a:lnTo>
                  <a:pt x="50" y="124"/>
                </a:lnTo>
                <a:lnTo>
                  <a:pt x="52" y="124"/>
                </a:lnTo>
                <a:lnTo>
                  <a:pt x="54" y="126"/>
                </a:lnTo>
                <a:lnTo>
                  <a:pt x="56" y="128"/>
                </a:lnTo>
                <a:lnTo>
                  <a:pt x="58" y="130"/>
                </a:lnTo>
                <a:lnTo>
                  <a:pt x="60" y="134"/>
                </a:lnTo>
                <a:lnTo>
                  <a:pt x="62" y="136"/>
                </a:lnTo>
                <a:lnTo>
                  <a:pt x="64" y="138"/>
                </a:lnTo>
                <a:lnTo>
                  <a:pt x="66" y="140"/>
                </a:lnTo>
                <a:lnTo>
                  <a:pt x="66" y="144"/>
                </a:lnTo>
                <a:lnTo>
                  <a:pt x="68" y="146"/>
                </a:lnTo>
                <a:lnTo>
                  <a:pt x="70" y="148"/>
                </a:lnTo>
                <a:lnTo>
                  <a:pt x="70" y="150"/>
                </a:lnTo>
                <a:lnTo>
                  <a:pt x="72" y="152"/>
                </a:lnTo>
                <a:lnTo>
                  <a:pt x="74" y="154"/>
                </a:lnTo>
                <a:lnTo>
                  <a:pt x="76" y="156"/>
                </a:lnTo>
                <a:lnTo>
                  <a:pt x="76" y="158"/>
                </a:lnTo>
                <a:lnTo>
                  <a:pt x="78" y="160"/>
                </a:lnTo>
                <a:lnTo>
                  <a:pt x="78" y="164"/>
                </a:lnTo>
                <a:lnTo>
                  <a:pt x="80" y="170"/>
                </a:lnTo>
                <a:lnTo>
                  <a:pt x="80" y="172"/>
                </a:lnTo>
                <a:lnTo>
                  <a:pt x="80" y="176"/>
                </a:lnTo>
                <a:lnTo>
                  <a:pt x="80" y="187"/>
                </a:lnTo>
                <a:lnTo>
                  <a:pt x="82" y="199"/>
                </a:lnTo>
                <a:lnTo>
                  <a:pt x="82" y="207"/>
                </a:lnTo>
                <a:lnTo>
                  <a:pt x="82" y="213"/>
                </a:lnTo>
                <a:lnTo>
                  <a:pt x="82" y="219"/>
                </a:lnTo>
                <a:lnTo>
                  <a:pt x="80" y="223"/>
                </a:lnTo>
                <a:lnTo>
                  <a:pt x="108" y="223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4" name="Freeform 40"/>
          <p:cNvSpPr>
            <a:spLocks/>
          </p:cNvSpPr>
          <p:nvPr userDrawn="1"/>
        </p:nvSpPr>
        <p:spPr bwMode="auto">
          <a:xfrm>
            <a:off x="5918200" y="-5488576"/>
            <a:ext cx="298450" cy="265510"/>
          </a:xfrm>
          <a:custGeom>
            <a:avLst/>
            <a:gdLst>
              <a:gd name="T0" fmla="*/ 104 w 188"/>
              <a:gd name="T1" fmla="*/ 172 h 223"/>
              <a:gd name="T2" fmla="*/ 122 w 188"/>
              <a:gd name="T3" fmla="*/ 130 h 223"/>
              <a:gd name="T4" fmla="*/ 146 w 188"/>
              <a:gd name="T5" fmla="*/ 102 h 223"/>
              <a:gd name="T6" fmla="*/ 178 w 188"/>
              <a:gd name="T7" fmla="*/ 94 h 223"/>
              <a:gd name="T8" fmla="*/ 182 w 188"/>
              <a:gd name="T9" fmla="*/ 88 h 223"/>
              <a:gd name="T10" fmla="*/ 158 w 188"/>
              <a:gd name="T11" fmla="*/ 96 h 223"/>
              <a:gd name="T12" fmla="*/ 156 w 188"/>
              <a:gd name="T13" fmla="*/ 76 h 223"/>
              <a:gd name="T14" fmla="*/ 146 w 188"/>
              <a:gd name="T15" fmla="*/ 94 h 223"/>
              <a:gd name="T16" fmla="*/ 124 w 188"/>
              <a:gd name="T17" fmla="*/ 122 h 223"/>
              <a:gd name="T18" fmla="*/ 110 w 188"/>
              <a:gd name="T19" fmla="*/ 130 h 223"/>
              <a:gd name="T20" fmla="*/ 128 w 188"/>
              <a:gd name="T21" fmla="*/ 90 h 223"/>
              <a:gd name="T22" fmla="*/ 138 w 188"/>
              <a:gd name="T23" fmla="*/ 62 h 223"/>
              <a:gd name="T24" fmla="*/ 138 w 188"/>
              <a:gd name="T25" fmla="*/ 58 h 223"/>
              <a:gd name="T26" fmla="*/ 120 w 188"/>
              <a:gd name="T27" fmla="*/ 96 h 223"/>
              <a:gd name="T28" fmla="*/ 114 w 188"/>
              <a:gd name="T29" fmla="*/ 82 h 223"/>
              <a:gd name="T30" fmla="*/ 126 w 188"/>
              <a:gd name="T31" fmla="*/ 50 h 223"/>
              <a:gd name="T32" fmla="*/ 146 w 188"/>
              <a:gd name="T33" fmla="*/ 24 h 223"/>
              <a:gd name="T34" fmla="*/ 144 w 188"/>
              <a:gd name="T35" fmla="*/ 24 h 223"/>
              <a:gd name="T36" fmla="*/ 126 w 188"/>
              <a:gd name="T37" fmla="*/ 42 h 223"/>
              <a:gd name="T38" fmla="*/ 128 w 188"/>
              <a:gd name="T39" fmla="*/ 8 h 223"/>
              <a:gd name="T40" fmla="*/ 122 w 188"/>
              <a:gd name="T41" fmla="*/ 38 h 223"/>
              <a:gd name="T42" fmla="*/ 106 w 188"/>
              <a:gd name="T43" fmla="*/ 94 h 223"/>
              <a:gd name="T44" fmla="*/ 96 w 188"/>
              <a:gd name="T45" fmla="*/ 94 h 223"/>
              <a:gd name="T46" fmla="*/ 106 w 188"/>
              <a:gd name="T47" fmla="*/ 34 h 223"/>
              <a:gd name="T48" fmla="*/ 104 w 188"/>
              <a:gd name="T49" fmla="*/ 14 h 223"/>
              <a:gd name="T50" fmla="*/ 98 w 188"/>
              <a:gd name="T51" fmla="*/ 76 h 223"/>
              <a:gd name="T52" fmla="*/ 86 w 188"/>
              <a:gd name="T53" fmla="*/ 104 h 223"/>
              <a:gd name="T54" fmla="*/ 84 w 188"/>
              <a:gd name="T55" fmla="*/ 64 h 223"/>
              <a:gd name="T56" fmla="*/ 94 w 188"/>
              <a:gd name="T57" fmla="*/ 14 h 223"/>
              <a:gd name="T58" fmla="*/ 88 w 188"/>
              <a:gd name="T59" fmla="*/ 50 h 223"/>
              <a:gd name="T60" fmla="*/ 74 w 188"/>
              <a:gd name="T61" fmla="*/ 76 h 223"/>
              <a:gd name="T62" fmla="*/ 60 w 188"/>
              <a:gd name="T63" fmla="*/ 40 h 223"/>
              <a:gd name="T64" fmla="*/ 74 w 188"/>
              <a:gd name="T65" fmla="*/ 12 h 223"/>
              <a:gd name="T66" fmla="*/ 62 w 188"/>
              <a:gd name="T67" fmla="*/ 28 h 223"/>
              <a:gd name="T68" fmla="*/ 68 w 188"/>
              <a:gd name="T69" fmla="*/ 70 h 223"/>
              <a:gd name="T70" fmla="*/ 72 w 188"/>
              <a:gd name="T71" fmla="*/ 94 h 223"/>
              <a:gd name="T72" fmla="*/ 58 w 188"/>
              <a:gd name="T73" fmla="*/ 72 h 223"/>
              <a:gd name="T74" fmla="*/ 44 w 188"/>
              <a:gd name="T75" fmla="*/ 58 h 223"/>
              <a:gd name="T76" fmla="*/ 32 w 188"/>
              <a:gd name="T77" fmla="*/ 50 h 223"/>
              <a:gd name="T78" fmla="*/ 44 w 188"/>
              <a:gd name="T79" fmla="*/ 66 h 223"/>
              <a:gd name="T80" fmla="*/ 52 w 188"/>
              <a:gd name="T81" fmla="*/ 80 h 223"/>
              <a:gd name="T82" fmla="*/ 30 w 188"/>
              <a:gd name="T83" fmla="*/ 76 h 223"/>
              <a:gd name="T84" fmla="*/ 34 w 188"/>
              <a:gd name="T85" fmla="*/ 82 h 223"/>
              <a:gd name="T86" fmla="*/ 52 w 188"/>
              <a:gd name="T87" fmla="*/ 82 h 223"/>
              <a:gd name="T88" fmla="*/ 62 w 188"/>
              <a:gd name="T89" fmla="*/ 90 h 223"/>
              <a:gd name="T90" fmla="*/ 78 w 188"/>
              <a:gd name="T91" fmla="*/ 106 h 223"/>
              <a:gd name="T92" fmla="*/ 86 w 188"/>
              <a:gd name="T93" fmla="*/ 142 h 223"/>
              <a:gd name="T94" fmla="*/ 68 w 188"/>
              <a:gd name="T95" fmla="*/ 136 h 223"/>
              <a:gd name="T96" fmla="*/ 54 w 188"/>
              <a:gd name="T97" fmla="*/ 118 h 223"/>
              <a:gd name="T98" fmla="*/ 40 w 188"/>
              <a:gd name="T99" fmla="*/ 104 h 223"/>
              <a:gd name="T100" fmla="*/ 22 w 188"/>
              <a:gd name="T101" fmla="*/ 86 h 223"/>
              <a:gd name="T102" fmla="*/ 6 w 188"/>
              <a:gd name="T103" fmla="*/ 68 h 223"/>
              <a:gd name="T104" fmla="*/ 10 w 188"/>
              <a:gd name="T105" fmla="*/ 72 h 223"/>
              <a:gd name="T106" fmla="*/ 22 w 188"/>
              <a:gd name="T107" fmla="*/ 90 h 223"/>
              <a:gd name="T108" fmla="*/ 40 w 188"/>
              <a:gd name="T109" fmla="*/ 110 h 223"/>
              <a:gd name="T110" fmla="*/ 30 w 188"/>
              <a:gd name="T111" fmla="*/ 112 h 223"/>
              <a:gd name="T112" fmla="*/ 14 w 188"/>
              <a:gd name="T113" fmla="*/ 100 h 223"/>
              <a:gd name="T114" fmla="*/ 24 w 188"/>
              <a:gd name="T115" fmla="*/ 112 h 223"/>
              <a:gd name="T116" fmla="*/ 14 w 188"/>
              <a:gd name="T117" fmla="*/ 118 h 223"/>
              <a:gd name="T118" fmla="*/ 24 w 188"/>
              <a:gd name="T119" fmla="*/ 118 h 223"/>
              <a:gd name="T120" fmla="*/ 48 w 188"/>
              <a:gd name="T121" fmla="*/ 120 h 223"/>
              <a:gd name="T122" fmla="*/ 66 w 188"/>
              <a:gd name="T123" fmla="*/ 144 h 223"/>
              <a:gd name="T124" fmla="*/ 80 w 188"/>
              <a:gd name="T125" fmla="*/ 187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8" h="223">
                <a:moveTo>
                  <a:pt x="108" y="223"/>
                </a:moveTo>
                <a:lnTo>
                  <a:pt x="106" y="221"/>
                </a:lnTo>
                <a:lnTo>
                  <a:pt x="104" y="219"/>
                </a:lnTo>
                <a:lnTo>
                  <a:pt x="102" y="217"/>
                </a:lnTo>
                <a:lnTo>
                  <a:pt x="100" y="215"/>
                </a:lnTo>
                <a:lnTo>
                  <a:pt x="100" y="213"/>
                </a:lnTo>
                <a:lnTo>
                  <a:pt x="100" y="211"/>
                </a:lnTo>
                <a:lnTo>
                  <a:pt x="100" y="207"/>
                </a:lnTo>
                <a:lnTo>
                  <a:pt x="100" y="201"/>
                </a:lnTo>
                <a:lnTo>
                  <a:pt x="100" y="191"/>
                </a:lnTo>
                <a:lnTo>
                  <a:pt x="102" y="185"/>
                </a:lnTo>
                <a:lnTo>
                  <a:pt x="102" y="181"/>
                </a:lnTo>
                <a:lnTo>
                  <a:pt x="104" y="172"/>
                </a:lnTo>
                <a:lnTo>
                  <a:pt x="104" y="168"/>
                </a:lnTo>
                <a:lnTo>
                  <a:pt x="106" y="164"/>
                </a:lnTo>
                <a:lnTo>
                  <a:pt x="106" y="162"/>
                </a:lnTo>
                <a:lnTo>
                  <a:pt x="106" y="160"/>
                </a:lnTo>
                <a:lnTo>
                  <a:pt x="108" y="156"/>
                </a:lnTo>
                <a:lnTo>
                  <a:pt x="108" y="154"/>
                </a:lnTo>
                <a:lnTo>
                  <a:pt x="110" y="150"/>
                </a:lnTo>
                <a:lnTo>
                  <a:pt x="114" y="146"/>
                </a:lnTo>
                <a:lnTo>
                  <a:pt x="116" y="142"/>
                </a:lnTo>
                <a:lnTo>
                  <a:pt x="118" y="138"/>
                </a:lnTo>
                <a:lnTo>
                  <a:pt x="120" y="134"/>
                </a:lnTo>
                <a:lnTo>
                  <a:pt x="122" y="132"/>
                </a:lnTo>
                <a:lnTo>
                  <a:pt x="122" y="130"/>
                </a:lnTo>
                <a:lnTo>
                  <a:pt x="124" y="128"/>
                </a:lnTo>
                <a:lnTo>
                  <a:pt x="124" y="126"/>
                </a:lnTo>
                <a:lnTo>
                  <a:pt x="126" y="126"/>
                </a:lnTo>
                <a:lnTo>
                  <a:pt x="128" y="124"/>
                </a:lnTo>
                <a:lnTo>
                  <a:pt x="128" y="120"/>
                </a:lnTo>
                <a:lnTo>
                  <a:pt x="130" y="118"/>
                </a:lnTo>
                <a:lnTo>
                  <a:pt x="132" y="116"/>
                </a:lnTo>
                <a:lnTo>
                  <a:pt x="134" y="112"/>
                </a:lnTo>
                <a:lnTo>
                  <a:pt x="136" y="110"/>
                </a:lnTo>
                <a:lnTo>
                  <a:pt x="140" y="108"/>
                </a:lnTo>
                <a:lnTo>
                  <a:pt x="142" y="104"/>
                </a:lnTo>
                <a:lnTo>
                  <a:pt x="144" y="102"/>
                </a:lnTo>
                <a:lnTo>
                  <a:pt x="146" y="102"/>
                </a:lnTo>
                <a:lnTo>
                  <a:pt x="148" y="102"/>
                </a:lnTo>
                <a:lnTo>
                  <a:pt x="150" y="102"/>
                </a:lnTo>
                <a:lnTo>
                  <a:pt x="152" y="102"/>
                </a:lnTo>
                <a:lnTo>
                  <a:pt x="154" y="102"/>
                </a:lnTo>
                <a:lnTo>
                  <a:pt x="156" y="102"/>
                </a:lnTo>
                <a:lnTo>
                  <a:pt x="160" y="100"/>
                </a:lnTo>
                <a:lnTo>
                  <a:pt x="166" y="98"/>
                </a:lnTo>
                <a:lnTo>
                  <a:pt x="168" y="98"/>
                </a:lnTo>
                <a:lnTo>
                  <a:pt x="170" y="96"/>
                </a:lnTo>
                <a:lnTo>
                  <a:pt x="172" y="96"/>
                </a:lnTo>
                <a:lnTo>
                  <a:pt x="174" y="96"/>
                </a:lnTo>
                <a:lnTo>
                  <a:pt x="176" y="94"/>
                </a:lnTo>
                <a:lnTo>
                  <a:pt x="178" y="94"/>
                </a:lnTo>
                <a:lnTo>
                  <a:pt x="180" y="92"/>
                </a:lnTo>
                <a:lnTo>
                  <a:pt x="182" y="92"/>
                </a:lnTo>
                <a:lnTo>
                  <a:pt x="184" y="90"/>
                </a:lnTo>
                <a:lnTo>
                  <a:pt x="186" y="90"/>
                </a:lnTo>
                <a:lnTo>
                  <a:pt x="188" y="88"/>
                </a:lnTo>
                <a:lnTo>
                  <a:pt x="188" y="88"/>
                </a:lnTo>
                <a:lnTo>
                  <a:pt x="188" y="88"/>
                </a:lnTo>
                <a:lnTo>
                  <a:pt x="186" y="88"/>
                </a:lnTo>
                <a:lnTo>
                  <a:pt x="186" y="88"/>
                </a:lnTo>
                <a:lnTo>
                  <a:pt x="184" y="88"/>
                </a:lnTo>
                <a:lnTo>
                  <a:pt x="184" y="88"/>
                </a:lnTo>
                <a:lnTo>
                  <a:pt x="182" y="88"/>
                </a:lnTo>
                <a:lnTo>
                  <a:pt x="182" y="88"/>
                </a:lnTo>
                <a:lnTo>
                  <a:pt x="180" y="88"/>
                </a:lnTo>
                <a:lnTo>
                  <a:pt x="178" y="90"/>
                </a:lnTo>
                <a:lnTo>
                  <a:pt x="178" y="90"/>
                </a:lnTo>
                <a:lnTo>
                  <a:pt x="176" y="92"/>
                </a:lnTo>
                <a:lnTo>
                  <a:pt x="174" y="92"/>
                </a:lnTo>
                <a:lnTo>
                  <a:pt x="172" y="94"/>
                </a:lnTo>
                <a:lnTo>
                  <a:pt x="170" y="94"/>
                </a:lnTo>
                <a:lnTo>
                  <a:pt x="168" y="94"/>
                </a:lnTo>
                <a:lnTo>
                  <a:pt x="166" y="96"/>
                </a:lnTo>
                <a:lnTo>
                  <a:pt x="164" y="96"/>
                </a:lnTo>
                <a:lnTo>
                  <a:pt x="162" y="96"/>
                </a:lnTo>
                <a:lnTo>
                  <a:pt x="160" y="96"/>
                </a:lnTo>
                <a:lnTo>
                  <a:pt x="158" y="96"/>
                </a:lnTo>
                <a:lnTo>
                  <a:pt x="156" y="98"/>
                </a:lnTo>
                <a:lnTo>
                  <a:pt x="154" y="98"/>
                </a:lnTo>
                <a:lnTo>
                  <a:pt x="152" y="98"/>
                </a:lnTo>
                <a:lnTo>
                  <a:pt x="150" y="98"/>
                </a:lnTo>
                <a:lnTo>
                  <a:pt x="150" y="98"/>
                </a:lnTo>
                <a:lnTo>
                  <a:pt x="150" y="100"/>
                </a:lnTo>
                <a:lnTo>
                  <a:pt x="150" y="100"/>
                </a:lnTo>
                <a:lnTo>
                  <a:pt x="150" y="98"/>
                </a:lnTo>
                <a:lnTo>
                  <a:pt x="150" y="94"/>
                </a:lnTo>
                <a:lnTo>
                  <a:pt x="150" y="90"/>
                </a:lnTo>
                <a:lnTo>
                  <a:pt x="152" y="84"/>
                </a:lnTo>
                <a:lnTo>
                  <a:pt x="156" y="80"/>
                </a:lnTo>
                <a:lnTo>
                  <a:pt x="156" y="76"/>
                </a:lnTo>
                <a:lnTo>
                  <a:pt x="158" y="76"/>
                </a:lnTo>
                <a:lnTo>
                  <a:pt x="156" y="72"/>
                </a:lnTo>
                <a:lnTo>
                  <a:pt x="156" y="68"/>
                </a:lnTo>
                <a:lnTo>
                  <a:pt x="156" y="68"/>
                </a:lnTo>
                <a:lnTo>
                  <a:pt x="154" y="70"/>
                </a:lnTo>
                <a:lnTo>
                  <a:pt x="152" y="76"/>
                </a:lnTo>
                <a:lnTo>
                  <a:pt x="152" y="80"/>
                </a:lnTo>
                <a:lnTo>
                  <a:pt x="150" y="84"/>
                </a:lnTo>
                <a:lnTo>
                  <a:pt x="150" y="86"/>
                </a:lnTo>
                <a:lnTo>
                  <a:pt x="150" y="88"/>
                </a:lnTo>
                <a:lnTo>
                  <a:pt x="148" y="90"/>
                </a:lnTo>
                <a:lnTo>
                  <a:pt x="148" y="92"/>
                </a:lnTo>
                <a:lnTo>
                  <a:pt x="146" y="94"/>
                </a:lnTo>
                <a:lnTo>
                  <a:pt x="144" y="96"/>
                </a:lnTo>
                <a:lnTo>
                  <a:pt x="142" y="98"/>
                </a:lnTo>
                <a:lnTo>
                  <a:pt x="140" y="100"/>
                </a:lnTo>
                <a:lnTo>
                  <a:pt x="140" y="102"/>
                </a:lnTo>
                <a:lnTo>
                  <a:pt x="138" y="104"/>
                </a:lnTo>
                <a:lnTo>
                  <a:pt x="136" y="106"/>
                </a:lnTo>
                <a:lnTo>
                  <a:pt x="134" y="108"/>
                </a:lnTo>
                <a:lnTo>
                  <a:pt x="132" y="110"/>
                </a:lnTo>
                <a:lnTo>
                  <a:pt x="130" y="112"/>
                </a:lnTo>
                <a:lnTo>
                  <a:pt x="128" y="114"/>
                </a:lnTo>
                <a:lnTo>
                  <a:pt x="126" y="118"/>
                </a:lnTo>
                <a:lnTo>
                  <a:pt x="126" y="120"/>
                </a:lnTo>
                <a:lnTo>
                  <a:pt x="124" y="122"/>
                </a:lnTo>
                <a:lnTo>
                  <a:pt x="124" y="124"/>
                </a:lnTo>
                <a:lnTo>
                  <a:pt x="122" y="126"/>
                </a:lnTo>
                <a:lnTo>
                  <a:pt x="122" y="128"/>
                </a:lnTo>
                <a:lnTo>
                  <a:pt x="120" y="128"/>
                </a:lnTo>
                <a:lnTo>
                  <a:pt x="118" y="130"/>
                </a:lnTo>
                <a:lnTo>
                  <a:pt x="118" y="132"/>
                </a:lnTo>
                <a:lnTo>
                  <a:pt x="116" y="132"/>
                </a:lnTo>
                <a:lnTo>
                  <a:pt x="116" y="134"/>
                </a:lnTo>
                <a:lnTo>
                  <a:pt x="114" y="134"/>
                </a:lnTo>
                <a:lnTo>
                  <a:pt x="112" y="136"/>
                </a:lnTo>
                <a:lnTo>
                  <a:pt x="112" y="136"/>
                </a:lnTo>
                <a:lnTo>
                  <a:pt x="110" y="138"/>
                </a:lnTo>
                <a:lnTo>
                  <a:pt x="110" y="130"/>
                </a:lnTo>
                <a:lnTo>
                  <a:pt x="110" y="126"/>
                </a:lnTo>
                <a:lnTo>
                  <a:pt x="112" y="122"/>
                </a:lnTo>
                <a:lnTo>
                  <a:pt x="114" y="114"/>
                </a:lnTo>
                <a:lnTo>
                  <a:pt x="116" y="110"/>
                </a:lnTo>
                <a:lnTo>
                  <a:pt x="116" y="110"/>
                </a:lnTo>
                <a:lnTo>
                  <a:pt x="118" y="108"/>
                </a:lnTo>
                <a:lnTo>
                  <a:pt x="118" y="106"/>
                </a:lnTo>
                <a:lnTo>
                  <a:pt x="120" y="104"/>
                </a:lnTo>
                <a:lnTo>
                  <a:pt x="122" y="102"/>
                </a:lnTo>
                <a:lnTo>
                  <a:pt x="124" y="100"/>
                </a:lnTo>
                <a:lnTo>
                  <a:pt x="126" y="96"/>
                </a:lnTo>
                <a:lnTo>
                  <a:pt x="126" y="92"/>
                </a:lnTo>
                <a:lnTo>
                  <a:pt x="128" y="90"/>
                </a:lnTo>
                <a:lnTo>
                  <a:pt x="128" y="88"/>
                </a:lnTo>
                <a:lnTo>
                  <a:pt x="130" y="86"/>
                </a:lnTo>
                <a:lnTo>
                  <a:pt x="130" y="86"/>
                </a:lnTo>
                <a:lnTo>
                  <a:pt x="132" y="84"/>
                </a:lnTo>
                <a:lnTo>
                  <a:pt x="132" y="82"/>
                </a:lnTo>
                <a:lnTo>
                  <a:pt x="134" y="78"/>
                </a:lnTo>
                <a:lnTo>
                  <a:pt x="134" y="76"/>
                </a:lnTo>
                <a:lnTo>
                  <a:pt x="136" y="74"/>
                </a:lnTo>
                <a:lnTo>
                  <a:pt x="136" y="72"/>
                </a:lnTo>
                <a:lnTo>
                  <a:pt x="136" y="70"/>
                </a:lnTo>
                <a:lnTo>
                  <a:pt x="138" y="68"/>
                </a:lnTo>
                <a:lnTo>
                  <a:pt x="138" y="66"/>
                </a:lnTo>
                <a:lnTo>
                  <a:pt x="138" y="62"/>
                </a:lnTo>
                <a:lnTo>
                  <a:pt x="140" y="58"/>
                </a:lnTo>
                <a:lnTo>
                  <a:pt x="142" y="52"/>
                </a:lnTo>
                <a:lnTo>
                  <a:pt x="144" y="48"/>
                </a:lnTo>
                <a:lnTo>
                  <a:pt x="144" y="44"/>
                </a:lnTo>
                <a:lnTo>
                  <a:pt x="146" y="40"/>
                </a:lnTo>
                <a:lnTo>
                  <a:pt x="144" y="38"/>
                </a:lnTo>
                <a:lnTo>
                  <a:pt x="144" y="36"/>
                </a:lnTo>
                <a:lnTo>
                  <a:pt x="144" y="36"/>
                </a:lnTo>
                <a:lnTo>
                  <a:pt x="142" y="40"/>
                </a:lnTo>
                <a:lnTo>
                  <a:pt x="140" y="46"/>
                </a:lnTo>
                <a:lnTo>
                  <a:pt x="140" y="50"/>
                </a:lnTo>
                <a:lnTo>
                  <a:pt x="140" y="54"/>
                </a:lnTo>
                <a:lnTo>
                  <a:pt x="138" y="58"/>
                </a:lnTo>
                <a:lnTo>
                  <a:pt x="136" y="64"/>
                </a:lnTo>
                <a:lnTo>
                  <a:pt x="134" y="68"/>
                </a:lnTo>
                <a:lnTo>
                  <a:pt x="134" y="72"/>
                </a:lnTo>
                <a:lnTo>
                  <a:pt x="132" y="76"/>
                </a:lnTo>
                <a:lnTo>
                  <a:pt x="132" y="78"/>
                </a:lnTo>
                <a:lnTo>
                  <a:pt x="130" y="80"/>
                </a:lnTo>
                <a:lnTo>
                  <a:pt x="130" y="82"/>
                </a:lnTo>
                <a:lnTo>
                  <a:pt x="128" y="84"/>
                </a:lnTo>
                <a:lnTo>
                  <a:pt x="126" y="88"/>
                </a:lnTo>
                <a:lnTo>
                  <a:pt x="124" y="90"/>
                </a:lnTo>
                <a:lnTo>
                  <a:pt x="122" y="92"/>
                </a:lnTo>
                <a:lnTo>
                  <a:pt x="122" y="94"/>
                </a:lnTo>
                <a:lnTo>
                  <a:pt x="120" y="96"/>
                </a:lnTo>
                <a:lnTo>
                  <a:pt x="118" y="98"/>
                </a:lnTo>
                <a:lnTo>
                  <a:pt x="118" y="100"/>
                </a:lnTo>
                <a:lnTo>
                  <a:pt x="116" y="102"/>
                </a:lnTo>
                <a:lnTo>
                  <a:pt x="114" y="104"/>
                </a:lnTo>
                <a:lnTo>
                  <a:pt x="112" y="106"/>
                </a:lnTo>
                <a:lnTo>
                  <a:pt x="110" y="108"/>
                </a:lnTo>
                <a:lnTo>
                  <a:pt x="108" y="110"/>
                </a:lnTo>
                <a:lnTo>
                  <a:pt x="110" y="102"/>
                </a:lnTo>
                <a:lnTo>
                  <a:pt x="110" y="98"/>
                </a:lnTo>
                <a:lnTo>
                  <a:pt x="110" y="94"/>
                </a:lnTo>
                <a:lnTo>
                  <a:pt x="112" y="90"/>
                </a:lnTo>
                <a:lnTo>
                  <a:pt x="114" y="86"/>
                </a:lnTo>
                <a:lnTo>
                  <a:pt x="114" y="82"/>
                </a:lnTo>
                <a:lnTo>
                  <a:pt x="114" y="80"/>
                </a:lnTo>
                <a:lnTo>
                  <a:pt x="116" y="76"/>
                </a:lnTo>
                <a:lnTo>
                  <a:pt x="116" y="74"/>
                </a:lnTo>
                <a:lnTo>
                  <a:pt x="118" y="70"/>
                </a:lnTo>
                <a:lnTo>
                  <a:pt x="118" y="66"/>
                </a:lnTo>
                <a:lnTo>
                  <a:pt x="120" y="62"/>
                </a:lnTo>
                <a:lnTo>
                  <a:pt x="122" y="60"/>
                </a:lnTo>
                <a:lnTo>
                  <a:pt x="122" y="58"/>
                </a:lnTo>
                <a:lnTo>
                  <a:pt x="122" y="56"/>
                </a:lnTo>
                <a:lnTo>
                  <a:pt x="124" y="54"/>
                </a:lnTo>
                <a:lnTo>
                  <a:pt x="124" y="54"/>
                </a:lnTo>
                <a:lnTo>
                  <a:pt x="124" y="52"/>
                </a:lnTo>
                <a:lnTo>
                  <a:pt x="126" y="50"/>
                </a:lnTo>
                <a:lnTo>
                  <a:pt x="128" y="46"/>
                </a:lnTo>
                <a:lnTo>
                  <a:pt x="130" y="42"/>
                </a:lnTo>
                <a:lnTo>
                  <a:pt x="132" y="40"/>
                </a:lnTo>
                <a:lnTo>
                  <a:pt x="134" y="38"/>
                </a:lnTo>
                <a:lnTo>
                  <a:pt x="136" y="36"/>
                </a:lnTo>
                <a:lnTo>
                  <a:pt x="138" y="34"/>
                </a:lnTo>
                <a:lnTo>
                  <a:pt x="138" y="32"/>
                </a:lnTo>
                <a:lnTo>
                  <a:pt x="140" y="32"/>
                </a:lnTo>
                <a:lnTo>
                  <a:pt x="142" y="30"/>
                </a:lnTo>
                <a:lnTo>
                  <a:pt x="144" y="28"/>
                </a:lnTo>
                <a:lnTo>
                  <a:pt x="146" y="28"/>
                </a:lnTo>
                <a:lnTo>
                  <a:pt x="146" y="26"/>
                </a:lnTo>
                <a:lnTo>
                  <a:pt x="146" y="24"/>
                </a:lnTo>
                <a:lnTo>
                  <a:pt x="148" y="24"/>
                </a:lnTo>
                <a:lnTo>
                  <a:pt x="148" y="22"/>
                </a:lnTo>
                <a:lnTo>
                  <a:pt x="148" y="22"/>
                </a:lnTo>
                <a:lnTo>
                  <a:pt x="150" y="20"/>
                </a:lnTo>
                <a:lnTo>
                  <a:pt x="150" y="18"/>
                </a:lnTo>
                <a:lnTo>
                  <a:pt x="150" y="18"/>
                </a:lnTo>
                <a:lnTo>
                  <a:pt x="150" y="18"/>
                </a:lnTo>
                <a:lnTo>
                  <a:pt x="148" y="20"/>
                </a:lnTo>
                <a:lnTo>
                  <a:pt x="146" y="22"/>
                </a:lnTo>
                <a:lnTo>
                  <a:pt x="146" y="22"/>
                </a:lnTo>
                <a:lnTo>
                  <a:pt x="146" y="22"/>
                </a:lnTo>
                <a:lnTo>
                  <a:pt x="144" y="24"/>
                </a:lnTo>
                <a:lnTo>
                  <a:pt x="144" y="24"/>
                </a:lnTo>
                <a:lnTo>
                  <a:pt x="144" y="26"/>
                </a:lnTo>
                <a:lnTo>
                  <a:pt x="142" y="28"/>
                </a:lnTo>
                <a:lnTo>
                  <a:pt x="140" y="28"/>
                </a:lnTo>
                <a:lnTo>
                  <a:pt x="138" y="30"/>
                </a:lnTo>
                <a:lnTo>
                  <a:pt x="136" y="32"/>
                </a:lnTo>
                <a:lnTo>
                  <a:pt x="134" y="34"/>
                </a:lnTo>
                <a:lnTo>
                  <a:pt x="132" y="36"/>
                </a:lnTo>
                <a:lnTo>
                  <a:pt x="130" y="38"/>
                </a:lnTo>
                <a:lnTo>
                  <a:pt x="130" y="38"/>
                </a:lnTo>
                <a:lnTo>
                  <a:pt x="128" y="40"/>
                </a:lnTo>
                <a:lnTo>
                  <a:pt x="128" y="40"/>
                </a:lnTo>
                <a:lnTo>
                  <a:pt x="128" y="40"/>
                </a:lnTo>
                <a:lnTo>
                  <a:pt x="126" y="42"/>
                </a:lnTo>
                <a:lnTo>
                  <a:pt x="126" y="42"/>
                </a:lnTo>
                <a:lnTo>
                  <a:pt x="124" y="40"/>
                </a:lnTo>
                <a:lnTo>
                  <a:pt x="124" y="36"/>
                </a:lnTo>
                <a:lnTo>
                  <a:pt x="126" y="32"/>
                </a:lnTo>
                <a:lnTo>
                  <a:pt x="126" y="30"/>
                </a:lnTo>
                <a:lnTo>
                  <a:pt x="124" y="24"/>
                </a:lnTo>
                <a:lnTo>
                  <a:pt x="124" y="20"/>
                </a:lnTo>
                <a:lnTo>
                  <a:pt x="124" y="18"/>
                </a:lnTo>
                <a:lnTo>
                  <a:pt x="124" y="16"/>
                </a:lnTo>
                <a:lnTo>
                  <a:pt x="124" y="12"/>
                </a:lnTo>
                <a:lnTo>
                  <a:pt x="126" y="8"/>
                </a:lnTo>
                <a:lnTo>
                  <a:pt x="128" y="8"/>
                </a:lnTo>
                <a:lnTo>
                  <a:pt x="128" y="8"/>
                </a:lnTo>
                <a:lnTo>
                  <a:pt x="126" y="6"/>
                </a:lnTo>
                <a:lnTo>
                  <a:pt x="124" y="6"/>
                </a:lnTo>
                <a:lnTo>
                  <a:pt x="124" y="6"/>
                </a:lnTo>
                <a:lnTo>
                  <a:pt x="124" y="6"/>
                </a:lnTo>
                <a:lnTo>
                  <a:pt x="122" y="10"/>
                </a:lnTo>
                <a:lnTo>
                  <a:pt x="122" y="16"/>
                </a:lnTo>
                <a:lnTo>
                  <a:pt x="122" y="18"/>
                </a:lnTo>
                <a:lnTo>
                  <a:pt x="122" y="20"/>
                </a:lnTo>
                <a:lnTo>
                  <a:pt x="122" y="24"/>
                </a:lnTo>
                <a:lnTo>
                  <a:pt x="122" y="28"/>
                </a:lnTo>
                <a:lnTo>
                  <a:pt x="122" y="32"/>
                </a:lnTo>
                <a:lnTo>
                  <a:pt x="122" y="34"/>
                </a:lnTo>
                <a:lnTo>
                  <a:pt x="122" y="38"/>
                </a:lnTo>
                <a:lnTo>
                  <a:pt x="122" y="42"/>
                </a:lnTo>
                <a:lnTo>
                  <a:pt x="122" y="42"/>
                </a:lnTo>
                <a:lnTo>
                  <a:pt x="120" y="44"/>
                </a:lnTo>
                <a:lnTo>
                  <a:pt x="118" y="50"/>
                </a:lnTo>
                <a:lnTo>
                  <a:pt x="118" y="56"/>
                </a:lnTo>
                <a:lnTo>
                  <a:pt x="116" y="62"/>
                </a:lnTo>
                <a:lnTo>
                  <a:pt x="114" y="66"/>
                </a:lnTo>
                <a:lnTo>
                  <a:pt x="114" y="72"/>
                </a:lnTo>
                <a:lnTo>
                  <a:pt x="112" y="76"/>
                </a:lnTo>
                <a:lnTo>
                  <a:pt x="110" y="80"/>
                </a:lnTo>
                <a:lnTo>
                  <a:pt x="110" y="86"/>
                </a:lnTo>
                <a:lnTo>
                  <a:pt x="108" y="90"/>
                </a:lnTo>
                <a:lnTo>
                  <a:pt x="106" y="94"/>
                </a:lnTo>
                <a:lnTo>
                  <a:pt x="106" y="100"/>
                </a:lnTo>
                <a:lnTo>
                  <a:pt x="104" y="104"/>
                </a:lnTo>
                <a:lnTo>
                  <a:pt x="102" y="108"/>
                </a:lnTo>
                <a:lnTo>
                  <a:pt x="102" y="112"/>
                </a:lnTo>
                <a:lnTo>
                  <a:pt x="102" y="116"/>
                </a:lnTo>
                <a:lnTo>
                  <a:pt x="100" y="116"/>
                </a:lnTo>
                <a:lnTo>
                  <a:pt x="98" y="114"/>
                </a:lnTo>
                <a:lnTo>
                  <a:pt x="96" y="112"/>
                </a:lnTo>
                <a:lnTo>
                  <a:pt x="96" y="110"/>
                </a:lnTo>
                <a:lnTo>
                  <a:pt x="96" y="106"/>
                </a:lnTo>
                <a:lnTo>
                  <a:pt x="96" y="102"/>
                </a:lnTo>
                <a:lnTo>
                  <a:pt x="96" y="96"/>
                </a:lnTo>
                <a:lnTo>
                  <a:pt x="96" y="94"/>
                </a:lnTo>
                <a:lnTo>
                  <a:pt x="96" y="90"/>
                </a:lnTo>
                <a:lnTo>
                  <a:pt x="98" y="84"/>
                </a:lnTo>
                <a:lnTo>
                  <a:pt x="100" y="80"/>
                </a:lnTo>
                <a:lnTo>
                  <a:pt x="102" y="78"/>
                </a:lnTo>
                <a:lnTo>
                  <a:pt x="102" y="76"/>
                </a:lnTo>
                <a:lnTo>
                  <a:pt x="104" y="70"/>
                </a:lnTo>
                <a:lnTo>
                  <a:pt x="104" y="62"/>
                </a:lnTo>
                <a:lnTo>
                  <a:pt x="104" y="58"/>
                </a:lnTo>
                <a:lnTo>
                  <a:pt x="104" y="52"/>
                </a:lnTo>
                <a:lnTo>
                  <a:pt x="104" y="46"/>
                </a:lnTo>
                <a:lnTo>
                  <a:pt x="106" y="40"/>
                </a:lnTo>
                <a:lnTo>
                  <a:pt x="106" y="36"/>
                </a:lnTo>
                <a:lnTo>
                  <a:pt x="106" y="34"/>
                </a:lnTo>
                <a:lnTo>
                  <a:pt x="108" y="28"/>
                </a:lnTo>
                <a:lnTo>
                  <a:pt x="108" y="20"/>
                </a:lnTo>
                <a:lnTo>
                  <a:pt x="106" y="16"/>
                </a:lnTo>
                <a:lnTo>
                  <a:pt x="106" y="12"/>
                </a:lnTo>
                <a:lnTo>
                  <a:pt x="104" y="8"/>
                </a:lnTo>
                <a:lnTo>
                  <a:pt x="104" y="2"/>
                </a:lnTo>
                <a:lnTo>
                  <a:pt x="102" y="0"/>
                </a:lnTo>
                <a:lnTo>
                  <a:pt x="102" y="0"/>
                </a:lnTo>
                <a:lnTo>
                  <a:pt x="102" y="2"/>
                </a:lnTo>
                <a:lnTo>
                  <a:pt x="102" y="4"/>
                </a:lnTo>
                <a:lnTo>
                  <a:pt x="102" y="6"/>
                </a:lnTo>
                <a:lnTo>
                  <a:pt x="104" y="8"/>
                </a:lnTo>
                <a:lnTo>
                  <a:pt x="104" y="14"/>
                </a:lnTo>
                <a:lnTo>
                  <a:pt x="104" y="18"/>
                </a:lnTo>
                <a:lnTo>
                  <a:pt x="104" y="22"/>
                </a:lnTo>
                <a:lnTo>
                  <a:pt x="104" y="26"/>
                </a:lnTo>
                <a:lnTo>
                  <a:pt x="104" y="32"/>
                </a:lnTo>
                <a:lnTo>
                  <a:pt x="102" y="40"/>
                </a:lnTo>
                <a:lnTo>
                  <a:pt x="102" y="46"/>
                </a:lnTo>
                <a:lnTo>
                  <a:pt x="102" y="52"/>
                </a:lnTo>
                <a:lnTo>
                  <a:pt x="102" y="60"/>
                </a:lnTo>
                <a:lnTo>
                  <a:pt x="100" y="64"/>
                </a:lnTo>
                <a:lnTo>
                  <a:pt x="100" y="68"/>
                </a:lnTo>
                <a:lnTo>
                  <a:pt x="98" y="70"/>
                </a:lnTo>
                <a:lnTo>
                  <a:pt x="98" y="74"/>
                </a:lnTo>
                <a:lnTo>
                  <a:pt x="98" y="76"/>
                </a:lnTo>
                <a:lnTo>
                  <a:pt x="96" y="78"/>
                </a:lnTo>
                <a:lnTo>
                  <a:pt x="96" y="82"/>
                </a:lnTo>
                <a:lnTo>
                  <a:pt x="94" y="84"/>
                </a:lnTo>
                <a:lnTo>
                  <a:pt x="94" y="88"/>
                </a:lnTo>
                <a:lnTo>
                  <a:pt x="94" y="92"/>
                </a:lnTo>
                <a:lnTo>
                  <a:pt x="94" y="96"/>
                </a:lnTo>
                <a:lnTo>
                  <a:pt x="94" y="100"/>
                </a:lnTo>
                <a:lnTo>
                  <a:pt x="94" y="102"/>
                </a:lnTo>
                <a:lnTo>
                  <a:pt x="92" y="104"/>
                </a:lnTo>
                <a:lnTo>
                  <a:pt x="92" y="106"/>
                </a:lnTo>
                <a:lnTo>
                  <a:pt x="88" y="106"/>
                </a:lnTo>
                <a:lnTo>
                  <a:pt x="86" y="106"/>
                </a:lnTo>
                <a:lnTo>
                  <a:pt x="86" y="104"/>
                </a:lnTo>
                <a:lnTo>
                  <a:pt x="84" y="102"/>
                </a:lnTo>
                <a:lnTo>
                  <a:pt x="84" y="102"/>
                </a:lnTo>
                <a:lnTo>
                  <a:pt x="84" y="98"/>
                </a:lnTo>
                <a:lnTo>
                  <a:pt x="84" y="96"/>
                </a:lnTo>
                <a:lnTo>
                  <a:pt x="82" y="94"/>
                </a:lnTo>
                <a:lnTo>
                  <a:pt x="82" y="90"/>
                </a:lnTo>
                <a:lnTo>
                  <a:pt x="80" y="84"/>
                </a:lnTo>
                <a:lnTo>
                  <a:pt x="80" y="82"/>
                </a:lnTo>
                <a:lnTo>
                  <a:pt x="80" y="78"/>
                </a:lnTo>
                <a:lnTo>
                  <a:pt x="82" y="74"/>
                </a:lnTo>
                <a:lnTo>
                  <a:pt x="84" y="68"/>
                </a:lnTo>
                <a:lnTo>
                  <a:pt x="84" y="66"/>
                </a:lnTo>
                <a:lnTo>
                  <a:pt x="84" y="64"/>
                </a:lnTo>
                <a:lnTo>
                  <a:pt x="86" y="58"/>
                </a:lnTo>
                <a:lnTo>
                  <a:pt x="88" y="56"/>
                </a:lnTo>
                <a:lnTo>
                  <a:pt x="88" y="52"/>
                </a:lnTo>
                <a:lnTo>
                  <a:pt x="90" y="50"/>
                </a:lnTo>
                <a:lnTo>
                  <a:pt x="92" y="48"/>
                </a:lnTo>
                <a:lnTo>
                  <a:pt x="92" y="46"/>
                </a:lnTo>
                <a:lnTo>
                  <a:pt x="92" y="44"/>
                </a:lnTo>
                <a:lnTo>
                  <a:pt x="94" y="40"/>
                </a:lnTo>
                <a:lnTo>
                  <a:pt x="94" y="36"/>
                </a:lnTo>
                <a:lnTo>
                  <a:pt x="94" y="30"/>
                </a:lnTo>
                <a:lnTo>
                  <a:pt x="94" y="24"/>
                </a:lnTo>
                <a:lnTo>
                  <a:pt x="94" y="20"/>
                </a:lnTo>
                <a:lnTo>
                  <a:pt x="94" y="14"/>
                </a:lnTo>
                <a:lnTo>
                  <a:pt x="94" y="10"/>
                </a:lnTo>
                <a:lnTo>
                  <a:pt x="92" y="8"/>
                </a:lnTo>
                <a:lnTo>
                  <a:pt x="92" y="8"/>
                </a:lnTo>
                <a:lnTo>
                  <a:pt x="92" y="12"/>
                </a:lnTo>
                <a:lnTo>
                  <a:pt x="92" y="18"/>
                </a:lnTo>
                <a:lnTo>
                  <a:pt x="92" y="22"/>
                </a:lnTo>
                <a:lnTo>
                  <a:pt x="92" y="26"/>
                </a:lnTo>
                <a:lnTo>
                  <a:pt x="92" y="32"/>
                </a:lnTo>
                <a:lnTo>
                  <a:pt x="92" y="36"/>
                </a:lnTo>
                <a:lnTo>
                  <a:pt x="92" y="40"/>
                </a:lnTo>
                <a:lnTo>
                  <a:pt x="90" y="42"/>
                </a:lnTo>
                <a:lnTo>
                  <a:pt x="88" y="48"/>
                </a:lnTo>
                <a:lnTo>
                  <a:pt x="88" y="50"/>
                </a:lnTo>
                <a:lnTo>
                  <a:pt x="86" y="52"/>
                </a:lnTo>
                <a:lnTo>
                  <a:pt x="86" y="54"/>
                </a:lnTo>
                <a:lnTo>
                  <a:pt x="84" y="56"/>
                </a:lnTo>
                <a:lnTo>
                  <a:pt x="84" y="56"/>
                </a:lnTo>
                <a:lnTo>
                  <a:pt x="82" y="58"/>
                </a:lnTo>
                <a:lnTo>
                  <a:pt x="82" y="62"/>
                </a:lnTo>
                <a:lnTo>
                  <a:pt x="80" y="64"/>
                </a:lnTo>
                <a:lnTo>
                  <a:pt x="80" y="70"/>
                </a:lnTo>
                <a:lnTo>
                  <a:pt x="78" y="76"/>
                </a:lnTo>
                <a:lnTo>
                  <a:pt x="78" y="80"/>
                </a:lnTo>
                <a:lnTo>
                  <a:pt x="78" y="80"/>
                </a:lnTo>
                <a:lnTo>
                  <a:pt x="76" y="78"/>
                </a:lnTo>
                <a:lnTo>
                  <a:pt x="74" y="76"/>
                </a:lnTo>
                <a:lnTo>
                  <a:pt x="74" y="74"/>
                </a:lnTo>
                <a:lnTo>
                  <a:pt x="72" y="72"/>
                </a:lnTo>
                <a:lnTo>
                  <a:pt x="70" y="70"/>
                </a:lnTo>
                <a:lnTo>
                  <a:pt x="70" y="68"/>
                </a:lnTo>
                <a:lnTo>
                  <a:pt x="68" y="66"/>
                </a:lnTo>
                <a:lnTo>
                  <a:pt x="66" y="64"/>
                </a:lnTo>
                <a:lnTo>
                  <a:pt x="64" y="60"/>
                </a:lnTo>
                <a:lnTo>
                  <a:pt x="62" y="56"/>
                </a:lnTo>
                <a:lnTo>
                  <a:pt x="62" y="52"/>
                </a:lnTo>
                <a:lnTo>
                  <a:pt x="62" y="50"/>
                </a:lnTo>
                <a:lnTo>
                  <a:pt x="60" y="46"/>
                </a:lnTo>
                <a:lnTo>
                  <a:pt x="60" y="44"/>
                </a:lnTo>
                <a:lnTo>
                  <a:pt x="60" y="40"/>
                </a:lnTo>
                <a:lnTo>
                  <a:pt x="62" y="36"/>
                </a:lnTo>
                <a:lnTo>
                  <a:pt x="64" y="32"/>
                </a:lnTo>
                <a:lnTo>
                  <a:pt x="66" y="30"/>
                </a:lnTo>
                <a:lnTo>
                  <a:pt x="66" y="28"/>
                </a:lnTo>
                <a:lnTo>
                  <a:pt x="66" y="26"/>
                </a:lnTo>
                <a:lnTo>
                  <a:pt x="68" y="24"/>
                </a:lnTo>
                <a:lnTo>
                  <a:pt x="68" y="24"/>
                </a:lnTo>
                <a:lnTo>
                  <a:pt x="68" y="22"/>
                </a:lnTo>
                <a:lnTo>
                  <a:pt x="70" y="18"/>
                </a:lnTo>
                <a:lnTo>
                  <a:pt x="70" y="16"/>
                </a:lnTo>
                <a:lnTo>
                  <a:pt x="72" y="14"/>
                </a:lnTo>
                <a:lnTo>
                  <a:pt x="74" y="12"/>
                </a:lnTo>
                <a:lnTo>
                  <a:pt x="74" y="12"/>
                </a:lnTo>
                <a:lnTo>
                  <a:pt x="74" y="12"/>
                </a:lnTo>
                <a:lnTo>
                  <a:pt x="74" y="12"/>
                </a:lnTo>
                <a:lnTo>
                  <a:pt x="72" y="12"/>
                </a:lnTo>
                <a:lnTo>
                  <a:pt x="70" y="12"/>
                </a:lnTo>
                <a:lnTo>
                  <a:pt x="70" y="12"/>
                </a:lnTo>
                <a:lnTo>
                  <a:pt x="70" y="14"/>
                </a:lnTo>
                <a:lnTo>
                  <a:pt x="68" y="18"/>
                </a:lnTo>
                <a:lnTo>
                  <a:pt x="66" y="20"/>
                </a:lnTo>
                <a:lnTo>
                  <a:pt x="66" y="22"/>
                </a:lnTo>
                <a:lnTo>
                  <a:pt x="64" y="24"/>
                </a:lnTo>
                <a:lnTo>
                  <a:pt x="64" y="26"/>
                </a:lnTo>
                <a:lnTo>
                  <a:pt x="64" y="28"/>
                </a:lnTo>
                <a:lnTo>
                  <a:pt x="62" y="28"/>
                </a:lnTo>
                <a:lnTo>
                  <a:pt x="62" y="30"/>
                </a:lnTo>
                <a:lnTo>
                  <a:pt x="62" y="32"/>
                </a:lnTo>
                <a:lnTo>
                  <a:pt x="60" y="36"/>
                </a:lnTo>
                <a:lnTo>
                  <a:pt x="58" y="38"/>
                </a:lnTo>
                <a:lnTo>
                  <a:pt x="58" y="42"/>
                </a:lnTo>
                <a:lnTo>
                  <a:pt x="58" y="48"/>
                </a:lnTo>
                <a:lnTo>
                  <a:pt x="60" y="52"/>
                </a:lnTo>
                <a:lnTo>
                  <a:pt x="62" y="56"/>
                </a:lnTo>
                <a:lnTo>
                  <a:pt x="62" y="60"/>
                </a:lnTo>
                <a:lnTo>
                  <a:pt x="64" y="62"/>
                </a:lnTo>
                <a:lnTo>
                  <a:pt x="66" y="66"/>
                </a:lnTo>
                <a:lnTo>
                  <a:pt x="66" y="68"/>
                </a:lnTo>
                <a:lnTo>
                  <a:pt x="68" y="70"/>
                </a:lnTo>
                <a:lnTo>
                  <a:pt x="70" y="74"/>
                </a:lnTo>
                <a:lnTo>
                  <a:pt x="72" y="78"/>
                </a:lnTo>
                <a:lnTo>
                  <a:pt x="72" y="80"/>
                </a:lnTo>
                <a:lnTo>
                  <a:pt x="72" y="82"/>
                </a:lnTo>
                <a:lnTo>
                  <a:pt x="74" y="84"/>
                </a:lnTo>
                <a:lnTo>
                  <a:pt x="76" y="88"/>
                </a:lnTo>
                <a:lnTo>
                  <a:pt x="78" y="92"/>
                </a:lnTo>
                <a:lnTo>
                  <a:pt x="78" y="94"/>
                </a:lnTo>
                <a:lnTo>
                  <a:pt x="76" y="94"/>
                </a:lnTo>
                <a:lnTo>
                  <a:pt x="74" y="94"/>
                </a:lnTo>
                <a:lnTo>
                  <a:pt x="74" y="94"/>
                </a:lnTo>
                <a:lnTo>
                  <a:pt x="74" y="94"/>
                </a:lnTo>
                <a:lnTo>
                  <a:pt x="72" y="94"/>
                </a:lnTo>
                <a:lnTo>
                  <a:pt x="72" y="94"/>
                </a:lnTo>
                <a:lnTo>
                  <a:pt x="70" y="94"/>
                </a:lnTo>
                <a:lnTo>
                  <a:pt x="70" y="92"/>
                </a:lnTo>
                <a:lnTo>
                  <a:pt x="70" y="92"/>
                </a:lnTo>
                <a:lnTo>
                  <a:pt x="68" y="90"/>
                </a:lnTo>
                <a:lnTo>
                  <a:pt x="68" y="88"/>
                </a:lnTo>
                <a:lnTo>
                  <a:pt x="66" y="86"/>
                </a:lnTo>
                <a:lnTo>
                  <a:pt x="64" y="84"/>
                </a:lnTo>
                <a:lnTo>
                  <a:pt x="62" y="80"/>
                </a:lnTo>
                <a:lnTo>
                  <a:pt x="62" y="78"/>
                </a:lnTo>
                <a:lnTo>
                  <a:pt x="60" y="76"/>
                </a:lnTo>
                <a:lnTo>
                  <a:pt x="58" y="74"/>
                </a:lnTo>
                <a:lnTo>
                  <a:pt x="58" y="72"/>
                </a:lnTo>
                <a:lnTo>
                  <a:pt x="56" y="72"/>
                </a:lnTo>
                <a:lnTo>
                  <a:pt x="54" y="70"/>
                </a:lnTo>
                <a:lnTo>
                  <a:pt x="54" y="70"/>
                </a:lnTo>
                <a:lnTo>
                  <a:pt x="52" y="68"/>
                </a:lnTo>
                <a:lnTo>
                  <a:pt x="50" y="68"/>
                </a:lnTo>
                <a:lnTo>
                  <a:pt x="48" y="66"/>
                </a:lnTo>
                <a:lnTo>
                  <a:pt x="48" y="64"/>
                </a:lnTo>
                <a:lnTo>
                  <a:pt x="48" y="62"/>
                </a:lnTo>
                <a:lnTo>
                  <a:pt x="46" y="60"/>
                </a:lnTo>
                <a:lnTo>
                  <a:pt x="46" y="60"/>
                </a:lnTo>
                <a:lnTo>
                  <a:pt x="46" y="60"/>
                </a:lnTo>
                <a:lnTo>
                  <a:pt x="44" y="58"/>
                </a:lnTo>
                <a:lnTo>
                  <a:pt x="44" y="58"/>
                </a:lnTo>
                <a:lnTo>
                  <a:pt x="42" y="56"/>
                </a:lnTo>
                <a:lnTo>
                  <a:pt x="40" y="54"/>
                </a:lnTo>
                <a:lnTo>
                  <a:pt x="40" y="54"/>
                </a:lnTo>
                <a:lnTo>
                  <a:pt x="38" y="52"/>
                </a:lnTo>
                <a:lnTo>
                  <a:pt x="38" y="50"/>
                </a:lnTo>
                <a:lnTo>
                  <a:pt x="38" y="48"/>
                </a:lnTo>
                <a:lnTo>
                  <a:pt x="36" y="48"/>
                </a:lnTo>
                <a:lnTo>
                  <a:pt x="36" y="48"/>
                </a:lnTo>
                <a:lnTo>
                  <a:pt x="34" y="46"/>
                </a:lnTo>
                <a:lnTo>
                  <a:pt x="34" y="46"/>
                </a:lnTo>
                <a:lnTo>
                  <a:pt x="32" y="46"/>
                </a:lnTo>
                <a:lnTo>
                  <a:pt x="32" y="48"/>
                </a:lnTo>
                <a:lnTo>
                  <a:pt x="32" y="50"/>
                </a:lnTo>
                <a:lnTo>
                  <a:pt x="34" y="50"/>
                </a:lnTo>
                <a:lnTo>
                  <a:pt x="34" y="52"/>
                </a:lnTo>
                <a:lnTo>
                  <a:pt x="34" y="52"/>
                </a:lnTo>
                <a:lnTo>
                  <a:pt x="36" y="54"/>
                </a:lnTo>
                <a:lnTo>
                  <a:pt x="38" y="56"/>
                </a:lnTo>
                <a:lnTo>
                  <a:pt x="40" y="58"/>
                </a:lnTo>
                <a:lnTo>
                  <a:pt x="40" y="58"/>
                </a:lnTo>
                <a:lnTo>
                  <a:pt x="40" y="60"/>
                </a:lnTo>
                <a:lnTo>
                  <a:pt x="42" y="62"/>
                </a:lnTo>
                <a:lnTo>
                  <a:pt x="42" y="62"/>
                </a:lnTo>
                <a:lnTo>
                  <a:pt x="42" y="64"/>
                </a:lnTo>
                <a:lnTo>
                  <a:pt x="44" y="66"/>
                </a:lnTo>
                <a:lnTo>
                  <a:pt x="44" y="66"/>
                </a:lnTo>
                <a:lnTo>
                  <a:pt x="46" y="68"/>
                </a:lnTo>
                <a:lnTo>
                  <a:pt x="48" y="68"/>
                </a:lnTo>
                <a:lnTo>
                  <a:pt x="48" y="70"/>
                </a:lnTo>
                <a:lnTo>
                  <a:pt x="50" y="70"/>
                </a:lnTo>
                <a:lnTo>
                  <a:pt x="50" y="72"/>
                </a:lnTo>
                <a:lnTo>
                  <a:pt x="52" y="72"/>
                </a:lnTo>
                <a:lnTo>
                  <a:pt x="52" y="74"/>
                </a:lnTo>
                <a:lnTo>
                  <a:pt x="52" y="74"/>
                </a:lnTo>
                <a:lnTo>
                  <a:pt x="52" y="76"/>
                </a:lnTo>
                <a:lnTo>
                  <a:pt x="52" y="76"/>
                </a:lnTo>
                <a:lnTo>
                  <a:pt x="52" y="78"/>
                </a:lnTo>
                <a:lnTo>
                  <a:pt x="52" y="78"/>
                </a:lnTo>
                <a:lnTo>
                  <a:pt x="52" y="80"/>
                </a:lnTo>
                <a:lnTo>
                  <a:pt x="52" y="80"/>
                </a:lnTo>
                <a:lnTo>
                  <a:pt x="50" y="80"/>
                </a:lnTo>
                <a:lnTo>
                  <a:pt x="48" y="80"/>
                </a:lnTo>
                <a:lnTo>
                  <a:pt x="46" y="80"/>
                </a:lnTo>
                <a:lnTo>
                  <a:pt x="44" y="80"/>
                </a:lnTo>
                <a:lnTo>
                  <a:pt x="42" y="80"/>
                </a:lnTo>
                <a:lnTo>
                  <a:pt x="40" y="80"/>
                </a:lnTo>
                <a:lnTo>
                  <a:pt x="38" y="80"/>
                </a:lnTo>
                <a:lnTo>
                  <a:pt x="38" y="78"/>
                </a:lnTo>
                <a:lnTo>
                  <a:pt x="36" y="78"/>
                </a:lnTo>
                <a:lnTo>
                  <a:pt x="34" y="78"/>
                </a:lnTo>
                <a:lnTo>
                  <a:pt x="32" y="76"/>
                </a:lnTo>
                <a:lnTo>
                  <a:pt x="30" y="76"/>
                </a:lnTo>
                <a:lnTo>
                  <a:pt x="28" y="74"/>
                </a:lnTo>
                <a:lnTo>
                  <a:pt x="28" y="72"/>
                </a:lnTo>
                <a:lnTo>
                  <a:pt x="26" y="72"/>
                </a:lnTo>
                <a:lnTo>
                  <a:pt x="26" y="70"/>
                </a:lnTo>
                <a:lnTo>
                  <a:pt x="26" y="70"/>
                </a:lnTo>
                <a:lnTo>
                  <a:pt x="24" y="70"/>
                </a:lnTo>
                <a:lnTo>
                  <a:pt x="26" y="72"/>
                </a:lnTo>
                <a:lnTo>
                  <a:pt x="26" y="74"/>
                </a:lnTo>
                <a:lnTo>
                  <a:pt x="28" y="76"/>
                </a:lnTo>
                <a:lnTo>
                  <a:pt x="30" y="78"/>
                </a:lnTo>
                <a:lnTo>
                  <a:pt x="32" y="80"/>
                </a:lnTo>
                <a:lnTo>
                  <a:pt x="32" y="80"/>
                </a:lnTo>
                <a:lnTo>
                  <a:pt x="34" y="82"/>
                </a:lnTo>
                <a:lnTo>
                  <a:pt x="34" y="82"/>
                </a:lnTo>
                <a:lnTo>
                  <a:pt x="36" y="82"/>
                </a:lnTo>
                <a:lnTo>
                  <a:pt x="38" y="82"/>
                </a:lnTo>
                <a:lnTo>
                  <a:pt x="38" y="84"/>
                </a:lnTo>
                <a:lnTo>
                  <a:pt x="42" y="84"/>
                </a:lnTo>
                <a:lnTo>
                  <a:pt x="44" y="84"/>
                </a:lnTo>
                <a:lnTo>
                  <a:pt x="44" y="84"/>
                </a:lnTo>
                <a:lnTo>
                  <a:pt x="46" y="84"/>
                </a:lnTo>
                <a:lnTo>
                  <a:pt x="46" y="84"/>
                </a:lnTo>
                <a:lnTo>
                  <a:pt x="48" y="84"/>
                </a:lnTo>
                <a:lnTo>
                  <a:pt x="48" y="84"/>
                </a:lnTo>
                <a:lnTo>
                  <a:pt x="50" y="82"/>
                </a:lnTo>
                <a:lnTo>
                  <a:pt x="52" y="82"/>
                </a:lnTo>
                <a:lnTo>
                  <a:pt x="54" y="82"/>
                </a:lnTo>
                <a:lnTo>
                  <a:pt x="54" y="80"/>
                </a:lnTo>
                <a:lnTo>
                  <a:pt x="56" y="80"/>
                </a:lnTo>
                <a:lnTo>
                  <a:pt x="56" y="78"/>
                </a:lnTo>
                <a:lnTo>
                  <a:pt x="56" y="78"/>
                </a:lnTo>
                <a:lnTo>
                  <a:pt x="58" y="78"/>
                </a:lnTo>
                <a:lnTo>
                  <a:pt x="58" y="80"/>
                </a:lnTo>
                <a:lnTo>
                  <a:pt x="60" y="82"/>
                </a:lnTo>
                <a:lnTo>
                  <a:pt x="62" y="84"/>
                </a:lnTo>
                <a:lnTo>
                  <a:pt x="62" y="86"/>
                </a:lnTo>
                <a:lnTo>
                  <a:pt x="62" y="88"/>
                </a:lnTo>
                <a:lnTo>
                  <a:pt x="62" y="90"/>
                </a:lnTo>
                <a:lnTo>
                  <a:pt x="62" y="90"/>
                </a:lnTo>
                <a:lnTo>
                  <a:pt x="64" y="92"/>
                </a:lnTo>
                <a:lnTo>
                  <a:pt x="64" y="94"/>
                </a:lnTo>
                <a:lnTo>
                  <a:pt x="66" y="96"/>
                </a:lnTo>
                <a:lnTo>
                  <a:pt x="70" y="98"/>
                </a:lnTo>
                <a:lnTo>
                  <a:pt x="70" y="98"/>
                </a:lnTo>
                <a:lnTo>
                  <a:pt x="72" y="100"/>
                </a:lnTo>
                <a:lnTo>
                  <a:pt x="72" y="100"/>
                </a:lnTo>
                <a:lnTo>
                  <a:pt x="72" y="100"/>
                </a:lnTo>
                <a:lnTo>
                  <a:pt x="74" y="102"/>
                </a:lnTo>
                <a:lnTo>
                  <a:pt x="74" y="102"/>
                </a:lnTo>
                <a:lnTo>
                  <a:pt x="76" y="104"/>
                </a:lnTo>
                <a:lnTo>
                  <a:pt x="78" y="106"/>
                </a:lnTo>
                <a:lnTo>
                  <a:pt x="78" y="106"/>
                </a:lnTo>
                <a:lnTo>
                  <a:pt x="80" y="108"/>
                </a:lnTo>
                <a:lnTo>
                  <a:pt x="82" y="108"/>
                </a:lnTo>
                <a:lnTo>
                  <a:pt x="82" y="108"/>
                </a:lnTo>
                <a:lnTo>
                  <a:pt x="82" y="110"/>
                </a:lnTo>
                <a:lnTo>
                  <a:pt x="84" y="112"/>
                </a:lnTo>
                <a:lnTo>
                  <a:pt x="84" y="114"/>
                </a:lnTo>
                <a:lnTo>
                  <a:pt x="86" y="120"/>
                </a:lnTo>
                <a:lnTo>
                  <a:pt x="86" y="120"/>
                </a:lnTo>
                <a:lnTo>
                  <a:pt x="86" y="122"/>
                </a:lnTo>
                <a:lnTo>
                  <a:pt x="86" y="128"/>
                </a:lnTo>
                <a:lnTo>
                  <a:pt x="86" y="134"/>
                </a:lnTo>
                <a:lnTo>
                  <a:pt x="86" y="138"/>
                </a:lnTo>
                <a:lnTo>
                  <a:pt x="86" y="142"/>
                </a:lnTo>
                <a:lnTo>
                  <a:pt x="86" y="146"/>
                </a:lnTo>
                <a:lnTo>
                  <a:pt x="84" y="152"/>
                </a:lnTo>
                <a:lnTo>
                  <a:pt x="84" y="156"/>
                </a:lnTo>
                <a:lnTo>
                  <a:pt x="82" y="156"/>
                </a:lnTo>
                <a:lnTo>
                  <a:pt x="80" y="154"/>
                </a:lnTo>
                <a:lnTo>
                  <a:pt x="78" y="152"/>
                </a:lnTo>
                <a:lnTo>
                  <a:pt x="76" y="150"/>
                </a:lnTo>
                <a:lnTo>
                  <a:pt x="76" y="148"/>
                </a:lnTo>
                <a:lnTo>
                  <a:pt x="74" y="144"/>
                </a:lnTo>
                <a:lnTo>
                  <a:pt x="72" y="140"/>
                </a:lnTo>
                <a:lnTo>
                  <a:pt x="70" y="138"/>
                </a:lnTo>
                <a:lnTo>
                  <a:pt x="70" y="136"/>
                </a:lnTo>
                <a:lnTo>
                  <a:pt x="68" y="136"/>
                </a:lnTo>
                <a:lnTo>
                  <a:pt x="66" y="134"/>
                </a:lnTo>
                <a:lnTo>
                  <a:pt x="66" y="132"/>
                </a:lnTo>
                <a:lnTo>
                  <a:pt x="64" y="130"/>
                </a:lnTo>
                <a:lnTo>
                  <a:pt x="64" y="128"/>
                </a:lnTo>
                <a:lnTo>
                  <a:pt x="62" y="128"/>
                </a:lnTo>
                <a:lnTo>
                  <a:pt x="62" y="126"/>
                </a:lnTo>
                <a:lnTo>
                  <a:pt x="62" y="126"/>
                </a:lnTo>
                <a:lnTo>
                  <a:pt x="62" y="124"/>
                </a:lnTo>
                <a:lnTo>
                  <a:pt x="60" y="124"/>
                </a:lnTo>
                <a:lnTo>
                  <a:pt x="60" y="122"/>
                </a:lnTo>
                <a:lnTo>
                  <a:pt x="58" y="122"/>
                </a:lnTo>
                <a:lnTo>
                  <a:pt x="56" y="120"/>
                </a:lnTo>
                <a:lnTo>
                  <a:pt x="54" y="118"/>
                </a:lnTo>
                <a:lnTo>
                  <a:pt x="52" y="116"/>
                </a:lnTo>
                <a:lnTo>
                  <a:pt x="52" y="116"/>
                </a:lnTo>
                <a:lnTo>
                  <a:pt x="50" y="114"/>
                </a:lnTo>
                <a:lnTo>
                  <a:pt x="50" y="112"/>
                </a:lnTo>
                <a:lnTo>
                  <a:pt x="48" y="110"/>
                </a:lnTo>
                <a:lnTo>
                  <a:pt x="48" y="110"/>
                </a:lnTo>
                <a:lnTo>
                  <a:pt x="46" y="108"/>
                </a:lnTo>
                <a:lnTo>
                  <a:pt x="44" y="106"/>
                </a:lnTo>
                <a:lnTo>
                  <a:pt x="44" y="106"/>
                </a:lnTo>
                <a:lnTo>
                  <a:pt x="42" y="106"/>
                </a:lnTo>
                <a:lnTo>
                  <a:pt x="42" y="104"/>
                </a:lnTo>
                <a:lnTo>
                  <a:pt x="40" y="104"/>
                </a:lnTo>
                <a:lnTo>
                  <a:pt x="40" y="104"/>
                </a:lnTo>
                <a:lnTo>
                  <a:pt x="38" y="102"/>
                </a:lnTo>
                <a:lnTo>
                  <a:pt x="36" y="102"/>
                </a:lnTo>
                <a:lnTo>
                  <a:pt x="36" y="100"/>
                </a:lnTo>
                <a:lnTo>
                  <a:pt x="34" y="98"/>
                </a:lnTo>
                <a:lnTo>
                  <a:pt x="34" y="98"/>
                </a:lnTo>
                <a:lnTo>
                  <a:pt x="32" y="96"/>
                </a:lnTo>
                <a:lnTo>
                  <a:pt x="30" y="96"/>
                </a:lnTo>
                <a:lnTo>
                  <a:pt x="30" y="94"/>
                </a:lnTo>
                <a:lnTo>
                  <a:pt x="28" y="94"/>
                </a:lnTo>
                <a:lnTo>
                  <a:pt x="26" y="92"/>
                </a:lnTo>
                <a:lnTo>
                  <a:pt x="24" y="90"/>
                </a:lnTo>
                <a:lnTo>
                  <a:pt x="24" y="88"/>
                </a:lnTo>
                <a:lnTo>
                  <a:pt x="22" y="86"/>
                </a:lnTo>
                <a:lnTo>
                  <a:pt x="20" y="84"/>
                </a:lnTo>
                <a:lnTo>
                  <a:pt x="20" y="84"/>
                </a:lnTo>
                <a:lnTo>
                  <a:pt x="18" y="82"/>
                </a:lnTo>
                <a:lnTo>
                  <a:pt x="16" y="78"/>
                </a:lnTo>
                <a:lnTo>
                  <a:pt x="16" y="76"/>
                </a:lnTo>
                <a:lnTo>
                  <a:pt x="14" y="76"/>
                </a:lnTo>
                <a:lnTo>
                  <a:pt x="14" y="74"/>
                </a:lnTo>
                <a:lnTo>
                  <a:pt x="12" y="72"/>
                </a:lnTo>
                <a:lnTo>
                  <a:pt x="12" y="72"/>
                </a:lnTo>
                <a:lnTo>
                  <a:pt x="10" y="72"/>
                </a:lnTo>
                <a:lnTo>
                  <a:pt x="10" y="70"/>
                </a:lnTo>
                <a:lnTo>
                  <a:pt x="8" y="70"/>
                </a:lnTo>
                <a:lnTo>
                  <a:pt x="6" y="68"/>
                </a:lnTo>
                <a:lnTo>
                  <a:pt x="4" y="64"/>
                </a:lnTo>
                <a:lnTo>
                  <a:pt x="2" y="60"/>
                </a:lnTo>
                <a:lnTo>
                  <a:pt x="2" y="58"/>
                </a:lnTo>
                <a:lnTo>
                  <a:pt x="0" y="60"/>
                </a:lnTo>
                <a:lnTo>
                  <a:pt x="0" y="62"/>
                </a:lnTo>
                <a:lnTo>
                  <a:pt x="2" y="64"/>
                </a:lnTo>
                <a:lnTo>
                  <a:pt x="2" y="66"/>
                </a:lnTo>
                <a:lnTo>
                  <a:pt x="2" y="68"/>
                </a:lnTo>
                <a:lnTo>
                  <a:pt x="4" y="68"/>
                </a:lnTo>
                <a:lnTo>
                  <a:pt x="6" y="70"/>
                </a:lnTo>
                <a:lnTo>
                  <a:pt x="8" y="70"/>
                </a:lnTo>
                <a:lnTo>
                  <a:pt x="8" y="72"/>
                </a:lnTo>
                <a:lnTo>
                  <a:pt x="10" y="72"/>
                </a:lnTo>
                <a:lnTo>
                  <a:pt x="10" y="72"/>
                </a:lnTo>
                <a:lnTo>
                  <a:pt x="10" y="74"/>
                </a:lnTo>
                <a:lnTo>
                  <a:pt x="10" y="74"/>
                </a:lnTo>
                <a:lnTo>
                  <a:pt x="10" y="76"/>
                </a:lnTo>
                <a:lnTo>
                  <a:pt x="12" y="78"/>
                </a:lnTo>
                <a:lnTo>
                  <a:pt x="16" y="82"/>
                </a:lnTo>
                <a:lnTo>
                  <a:pt x="18" y="84"/>
                </a:lnTo>
                <a:lnTo>
                  <a:pt x="18" y="86"/>
                </a:lnTo>
                <a:lnTo>
                  <a:pt x="18" y="86"/>
                </a:lnTo>
                <a:lnTo>
                  <a:pt x="20" y="88"/>
                </a:lnTo>
                <a:lnTo>
                  <a:pt x="20" y="88"/>
                </a:lnTo>
                <a:lnTo>
                  <a:pt x="20" y="90"/>
                </a:lnTo>
                <a:lnTo>
                  <a:pt x="22" y="90"/>
                </a:lnTo>
                <a:lnTo>
                  <a:pt x="24" y="92"/>
                </a:lnTo>
                <a:lnTo>
                  <a:pt x="26" y="94"/>
                </a:lnTo>
                <a:lnTo>
                  <a:pt x="28" y="96"/>
                </a:lnTo>
                <a:lnTo>
                  <a:pt x="28" y="98"/>
                </a:lnTo>
                <a:lnTo>
                  <a:pt x="30" y="98"/>
                </a:lnTo>
                <a:lnTo>
                  <a:pt x="30" y="100"/>
                </a:lnTo>
                <a:lnTo>
                  <a:pt x="30" y="102"/>
                </a:lnTo>
                <a:lnTo>
                  <a:pt x="32" y="102"/>
                </a:lnTo>
                <a:lnTo>
                  <a:pt x="34" y="104"/>
                </a:lnTo>
                <a:lnTo>
                  <a:pt x="36" y="106"/>
                </a:lnTo>
                <a:lnTo>
                  <a:pt x="38" y="108"/>
                </a:lnTo>
                <a:lnTo>
                  <a:pt x="40" y="110"/>
                </a:lnTo>
                <a:lnTo>
                  <a:pt x="40" y="110"/>
                </a:lnTo>
                <a:lnTo>
                  <a:pt x="42" y="110"/>
                </a:lnTo>
                <a:lnTo>
                  <a:pt x="42" y="112"/>
                </a:lnTo>
                <a:lnTo>
                  <a:pt x="42" y="112"/>
                </a:lnTo>
                <a:lnTo>
                  <a:pt x="42" y="112"/>
                </a:lnTo>
                <a:lnTo>
                  <a:pt x="40" y="112"/>
                </a:lnTo>
                <a:lnTo>
                  <a:pt x="40" y="112"/>
                </a:lnTo>
                <a:lnTo>
                  <a:pt x="40" y="114"/>
                </a:lnTo>
                <a:lnTo>
                  <a:pt x="38" y="114"/>
                </a:lnTo>
                <a:lnTo>
                  <a:pt x="38" y="114"/>
                </a:lnTo>
                <a:lnTo>
                  <a:pt x="36" y="114"/>
                </a:lnTo>
                <a:lnTo>
                  <a:pt x="36" y="112"/>
                </a:lnTo>
                <a:lnTo>
                  <a:pt x="34" y="112"/>
                </a:lnTo>
                <a:lnTo>
                  <a:pt x="30" y="112"/>
                </a:lnTo>
                <a:lnTo>
                  <a:pt x="30" y="110"/>
                </a:lnTo>
                <a:lnTo>
                  <a:pt x="28" y="110"/>
                </a:lnTo>
                <a:lnTo>
                  <a:pt x="26" y="110"/>
                </a:lnTo>
                <a:lnTo>
                  <a:pt x="26" y="110"/>
                </a:lnTo>
                <a:lnTo>
                  <a:pt x="24" y="110"/>
                </a:lnTo>
                <a:lnTo>
                  <a:pt x="24" y="108"/>
                </a:lnTo>
                <a:lnTo>
                  <a:pt x="22" y="106"/>
                </a:lnTo>
                <a:lnTo>
                  <a:pt x="20" y="106"/>
                </a:lnTo>
                <a:lnTo>
                  <a:pt x="18" y="104"/>
                </a:lnTo>
                <a:lnTo>
                  <a:pt x="18" y="102"/>
                </a:lnTo>
                <a:lnTo>
                  <a:pt x="16" y="102"/>
                </a:lnTo>
                <a:lnTo>
                  <a:pt x="16" y="102"/>
                </a:lnTo>
                <a:lnTo>
                  <a:pt x="14" y="100"/>
                </a:lnTo>
                <a:lnTo>
                  <a:pt x="14" y="100"/>
                </a:lnTo>
                <a:lnTo>
                  <a:pt x="12" y="98"/>
                </a:lnTo>
                <a:lnTo>
                  <a:pt x="14" y="100"/>
                </a:lnTo>
                <a:lnTo>
                  <a:pt x="14" y="100"/>
                </a:lnTo>
                <a:lnTo>
                  <a:pt x="14" y="102"/>
                </a:lnTo>
                <a:lnTo>
                  <a:pt x="14" y="102"/>
                </a:lnTo>
                <a:lnTo>
                  <a:pt x="16" y="102"/>
                </a:lnTo>
                <a:lnTo>
                  <a:pt x="16" y="104"/>
                </a:lnTo>
                <a:lnTo>
                  <a:pt x="18" y="106"/>
                </a:lnTo>
                <a:lnTo>
                  <a:pt x="20" y="106"/>
                </a:lnTo>
                <a:lnTo>
                  <a:pt x="22" y="108"/>
                </a:lnTo>
                <a:lnTo>
                  <a:pt x="22" y="110"/>
                </a:lnTo>
                <a:lnTo>
                  <a:pt x="24" y="112"/>
                </a:lnTo>
                <a:lnTo>
                  <a:pt x="26" y="112"/>
                </a:lnTo>
                <a:lnTo>
                  <a:pt x="26" y="112"/>
                </a:lnTo>
                <a:lnTo>
                  <a:pt x="26" y="114"/>
                </a:lnTo>
                <a:lnTo>
                  <a:pt x="28" y="114"/>
                </a:lnTo>
                <a:lnTo>
                  <a:pt x="28" y="114"/>
                </a:lnTo>
                <a:lnTo>
                  <a:pt x="24" y="114"/>
                </a:lnTo>
                <a:lnTo>
                  <a:pt x="22" y="114"/>
                </a:lnTo>
                <a:lnTo>
                  <a:pt x="20" y="116"/>
                </a:lnTo>
                <a:lnTo>
                  <a:pt x="18" y="116"/>
                </a:lnTo>
                <a:lnTo>
                  <a:pt x="16" y="118"/>
                </a:lnTo>
                <a:lnTo>
                  <a:pt x="16" y="118"/>
                </a:lnTo>
                <a:lnTo>
                  <a:pt x="14" y="118"/>
                </a:lnTo>
                <a:lnTo>
                  <a:pt x="14" y="118"/>
                </a:lnTo>
                <a:lnTo>
                  <a:pt x="16" y="118"/>
                </a:lnTo>
                <a:lnTo>
                  <a:pt x="18" y="120"/>
                </a:lnTo>
                <a:lnTo>
                  <a:pt x="18" y="120"/>
                </a:lnTo>
                <a:lnTo>
                  <a:pt x="20" y="120"/>
                </a:lnTo>
                <a:lnTo>
                  <a:pt x="20" y="118"/>
                </a:lnTo>
                <a:lnTo>
                  <a:pt x="22" y="118"/>
                </a:lnTo>
                <a:lnTo>
                  <a:pt x="22" y="118"/>
                </a:lnTo>
                <a:lnTo>
                  <a:pt x="22" y="118"/>
                </a:lnTo>
                <a:lnTo>
                  <a:pt x="22" y="118"/>
                </a:lnTo>
                <a:lnTo>
                  <a:pt x="22" y="118"/>
                </a:lnTo>
                <a:lnTo>
                  <a:pt x="24" y="118"/>
                </a:lnTo>
                <a:lnTo>
                  <a:pt x="24" y="118"/>
                </a:lnTo>
                <a:lnTo>
                  <a:pt x="24" y="118"/>
                </a:lnTo>
                <a:lnTo>
                  <a:pt x="26" y="116"/>
                </a:lnTo>
                <a:lnTo>
                  <a:pt x="28" y="118"/>
                </a:lnTo>
                <a:lnTo>
                  <a:pt x="30" y="118"/>
                </a:lnTo>
                <a:lnTo>
                  <a:pt x="32" y="118"/>
                </a:lnTo>
                <a:lnTo>
                  <a:pt x="34" y="118"/>
                </a:lnTo>
                <a:lnTo>
                  <a:pt x="34" y="118"/>
                </a:lnTo>
                <a:lnTo>
                  <a:pt x="36" y="118"/>
                </a:lnTo>
                <a:lnTo>
                  <a:pt x="38" y="118"/>
                </a:lnTo>
                <a:lnTo>
                  <a:pt x="40" y="118"/>
                </a:lnTo>
                <a:lnTo>
                  <a:pt x="42" y="118"/>
                </a:lnTo>
                <a:lnTo>
                  <a:pt x="44" y="118"/>
                </a:lnTo>
                <a:lnTo>
                  <a:pt x="46" y="120"/>
                </a:lnTo>
                <a:lnTo>
                  <a:pt x="48" y="120"/>
                </a:lnTo>
                <a:lnTo>
                  <a:pt x="48" y="120"/>
                </a:lnTo>
                <a:lnTo>
                  <a:pt x="50" y="122"/>
                </a:lnTo>
                <a:lnTo>
                  <a:pt x="50" y="122"/>
                </a:lnTo>
                <a:lnTo>
                  <a:pt x="50" y="124"/>
                </a:lnTo>
                <a:lnTo>
                  <a:pt x="52" y="124"/>
                </a:lnTo>
                <a:lnTo>
                  <a:pt x="54" y="126"/>
                </a:lnTo>
                <a:lnTo>
                  <a:pt x="56" y="128"/>
                </a:lnTo>
                <a:lnTo>
                  <a:pt x="58" y="130"/>
                </a:lnTo>
                <a:lnTo>
                  <a:pt x="60" y="134"/>
                </a:lnTo>
                <a:lnTo>
                  <a:pt x="62" y="136"/>
                </a:lnTo>
                <a:lnTo>
                  <a:pt x="64" y="138"/>
                </a:lnTo>
                <a:lnTo>
                  <a:pt x="66" y="140"/>
                </a:lnTo>
                <a:lnTo>
                  <a:pt x="66" y="144"/>
                </a:lnTo>
                <a:lnTo>
                  <a:pt x="68" y="146"/>
                </a:lnTo>
                <a:lnTo>
                  <a:pt x="70" y="148"/>
                </a:lnTo>
                <a:lnTo>
                  <a:pt x="70" y="150"/>
                </a:lnTo>
                <a:lnTo>
                  <a:pt x="72" y="152"/>
                </a:lnTo>
                <a:lnTo>
                  <a:pt x="74" y="154"/>
                </a:lnTo>
                <a:lnTo>
                  <a:pt x="76" y="156"/>
                </a:lnTo>
                <a:lnTo>
                  <a:pt x="76" y="158"/>
                </a:lnTo>
                <a:lnTo>
                  <a:pt x="78" y="160"/>
                </a:lnTo>
                <a:lnTo>
                  <a:pt x="78" y="164"/>
                </a:lnTo>
                <a:lnTo>
                  <a:pt x="80" y="170"/>
                </a:lnTo>
                <a:lnTo>
                  <a:pt x="80" y="172"/>
                </a:lnTo>
                <a:lnTo>
                  <a:pt x="80" y="176"/>
                </a:lnTo>
                <a:lnTo>
                  <a:pt x="80" y="187"/>
                </a:lnTo>
                <a:lnTo>
                  <a:pt x="82" y="199"/>
                </a:lnTo>
                <a:lnTo>
                  <a:pt x="82" y="207"/>
                </a:lnTo>
                <a:lnTo>
                  <a:pt x="82" y="213"/>
                </a:lnTo>
                <a:lnTo>
                  <a:pt x="82" y="219"/>
                </a:lnTo>
                <a:lnTo>
                  <a:pt x="80" y="22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5" name="Freeform 41"/>
          <p:cNvSpPr>
            <a:spLocks/>
          </p:cNvSpPr>
          <p:nvPr userDrawn="1"/>
        </p:nvSpPr>
        <p:spPr bwMode="auto">
          <a:xfrm>
            <a:off x="6096000" y="-5314741"/>
            <a:ext cx="19050" cy="35719"/>
          </a:xfrm>
          <a:custGeom>
            <a:avLst/>
            <a:gdLst>
              <a:gd name="T0" fmla="*/ 6 w 12"/>
              <a:gd name="T1" fmla="*/ 0 h 30"/>
              <a:gd name="T2" fmla="*/ 8 w 12"/>
              <a:gd name="T3" fmla="*/ 2 h 30"/>
              <a:gd name="T4" fmla="*/ 10 w 12"/>
              <a:gd name="T5" fmla="*/ 6 h 30"/>
              <a:gd name="T6" fmla="*/ 12 w 12"/>
              <a:gd name="T7" fmla="*/ 10 h 30"/>
              <a:gd name="T8" fmla="*/ 12 w 12"/>
              <a:gd name="T9" fmla="*/ 14 h 30"/>
              <a:gd name="T10" fmla="*/ 12 w 12"/>
              <a:gd name="T11" fmla="*/ 18 h 30"/>
              <a:gd name="T12" fmla="*/ 12 w 12"/>
              <a:gd name="T13" fmla="*/ 22 h 30"/>
              <a:gd name="T14" fmla="*/ 10 w 12"/>
              <a:gd name="T15" fmla="*/ 26 h 30"/>
              <a:gd name="T16" fmla="*/ 6 w 12"/>
              <a:gd name="T17" fmla="*/ 30 h 30"/>
              <a:gd name="T18" fmla="*/ 4 w 12"/>
              <a:gd name="T19" fmla="*/ 26 h 30"/>
              <a:gd name="T20" fmla="*/ 2 w 12"/>
              <a:gd name="T21" fmla="*/ 22 h 30"/>
              <a:gd name="T22" fmla="*/ 2 w 12"/>
              <a:gd name="T23" fmla="*/ 18 h 30"/>
              <a:gd name="T24" fmla="*/ 0 w 12"/>
              <a:gd name="T25" fmla="*/ 16 h 30"/>
              <a:gd name="T26" fmla="*/ 0 w 12"/>
              <a:gd name="T27" fmla="*/ 12 h 30"/>
              <a:gd name="T28" fmla="*/ 2 w 12"/>
              <a:gd name="T29" fmla="*/ 8 h 30"/>
              <a:gd name="T30" fmla="*/ 4 w 12"/>
              <a:gd name="T31" fmla="*/ 4 h 30"/>
              <a:gd name="T32" fmla="*/ 6 w 12"/>
              <a:gd name="T3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" h="30">
                <a:moveTo>
                  <a:pt x="6" y="0"/>
                </a:moveTo>
                <a:lnTo>
                  <a:pt x="8" y="2"/>
                </a:lnTo>
                <a:lnTo>
                  <a:pt x="10" y="6"/>
                </a:lnTo>
                <a:lnTo>
                  <a:pt x="12" y="10"/>
                </a:lnTo>
                <a:lnTo>
                  <a:pt x="12" y="14"/>
                </a:lnTo>
                <a:lnTo>
                  <a:pt x="12" y="18"/>
                </a:lnTo>
                <a:lnTo>
                  <a:pt x="12" y="22"/>
                </a:lnTo>
                <a:lnTo>
                  <a:pt x="10" y="26"/>
                </a:lnTo>
                <a:lnTo>
                  <a:pt x="6" y="30"/>
                </a:lnTo>
                <a:lnTo>
                  <a:pt x="4" y="26"/>
                </a:lnTo>
                <a:lnTo>
                  <a:pt x="2" y="22"/>
                </a:lnTo>
                <a:lnTo>
                  <a:pt x="2" y="18"/>
                </a:lnTo>
                <a:lnTo>
                  <a:pt x="0" y="16"/>
                </a:lnTo>
                <a:lnTo>
                  <a:pt x="0" y="12"/>
                </a:lnTo>
                <a:lnTo>
                  <a:pt x="2" y="8"/>
                </a:lnTo>
                <a:lnTo>
                  <a:pt x="4" y="4"/>
                </a:lnTo>
                <a:lnTo>
                  <a:pt x="6" y="0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6" name="Freeform 42"/>
          <p:cNvSpPr>
            <a:spLocks/>
          </p:cNvSpPr>
          <p:nvPr userDrawn="1"/>
        </p:nvSpPr>
        <p:spPr bwMode="auto">
          <a:xfrm>
            <a:off x="6118225" y="-5336176"/>
            <a:ext cx="25400" cy="30956"/>
          </a:xfrm>
          <a:custGeom>
            <a:avLst/>
            <a:gdLst>
              <a:gd name="T0" fmla="*/ 2 w 16"/>
              <a:gd name="T1" fmla="*/ 0 h 26"/>
              <a:gd name="T2" fmla="*/ 4 w 16"/>
              <a:gd name="T3" fmla="*/ 2 h 26"/>
              <a:gd name="T4" fmla="*/ 6 w 16"/>
              <a:gd name="T5" fmla="*/ 4 h 26"/>
              <a:gd name="T6" fmla="*/ 10 w 16"/>
              <a:gd name="T7" fmla="*/ 8 h 26"/>
              <a:gd name="T8" fmla="*/ 12 w 16"/>
              <a:gd name="T9" fmla="*/ 10 h 26"/>
              <a:gd name="T10" fmla="*/ 14 w 16"/>
              <a:gd name="T11" fmla="*/ 14 h 26"/>
              <a:gd name="T12" fmla="*/ 16 w 16"/>
              <a:gd name="T13" fmla="*/ 18 h 26"/>
              <a:gd name="T14" fmla="*/ 16 w 16"/>
              <a:gd name="T15" fmla="*/ 22 h 26"/>
              <a:gd name="T16" fmla="*/ 16 w 16"/>
              <a:gd name="T17" fmla="*/ 26 h 26"/>
              <a:gd name="T18" fmla="*/ 12 w 16"/>
              <a:gd name="T19" fmla="*/ 24 h 26"/>
              <a:gd name="T20" fmla="*/ 10 w 16"/>
              <a:gd name="T21" fmla="*/ 22 h 26"/>
              <a:gd name="T22" fmla="*/ 6 w 16"/>
              <a:gd name="T23" fmla="*/ 20 h 26"/>
              <a:gd name="T24" fmla="*/ 4 w 16"/>
              <a:gd name="T25" fmla="*/ 16 h 26"/>
              <a:gd name="T26" fmla="*/ 2 w 16"/>
              <a:gd name="T27" fmla="*/ 12 h 26"/>
              <a:gd name="T28" fmla="*/ 0 w 16"/>
              <a:gd name="T29" fmla="*/ 8 h 26"/>
              <a:gd name="T30" fmla="*/ 0 w 16"/>
              <a:gd name="T31" fmla="*/ 4 h 26"/>
              <a:gd name="T32" fmla="*/ 2 w 16"/>
              <a:gd name="T33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" h="26">
                <a:moveTo>
                  <a:pt x="2" y="0"/>
                </a:moveTo>
                <a:lnTo>
                  <a:pt x="4" y="2"/>
                </a:lnTo>
                <a:lnTo>
                  <a:pt x="6" y="4"/>
                </a:lnTo>
                <a:lnTo>
                  <a:pt x="10" y="8"/>
                </a:lnTo>
                <a:lnTo>
                  <a:pt x="12" y="10"/>
                </a:lnTo>
                <a:lnTo>
                  <a:pt x="14" y="14"/>
                </a:lnTo>
                <a:lnTo>
                  <a:pt x="16" y="18"/>
                </a:lnTo>
                <a:lnTo>
                  <a:pt x="16" y="22"/>
                </a:lnTo>
                <a:lnTo>
                  <a:pt x="16" y="26"/>
                </a:lnTo>
                <a:lnTo>
                  <a:pt x="12" y="24"/>
                </a:lnTo>
                <a:lnTo>
                  <a:pt x="10" y="22"/>
                </a:lnTo>
                <a:lnTo>
                  <a:pt x="6" y="20"/>
                </a:lnTo>
                <a:lnTo>
                  <a:pt x="4" y="16"/>
                </a:lnTo>
                <a:lnTo>
                  <a:pt x="2" y="12"/>
                </a:lnTo>
                <a:lnTo>
                  <a:pt x="0" y="8"/>
                </a:lnTo>
                <a:lnTo>
                  <a:pt x="0" y="4"/>
                </a:lnTo>
                <a:lnTo>
                  <a:pt x="2" y="0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7" name="Freeform 43"/>
          <p:cNvSpPr>
            <a:spLocks/>
          </p:cNvSpPr>
          <p:nvPr userDrawn="1"/>
        </p:nvSpPr>
        <p:spPr bwMode="auto">
          <a:xfrm>
            <a:off x="5886460" y="-5388564"/>
            <a:ext cx="41275" cy="19050"/>
          </a:xfrm>
          <a:custGeom>
            <a:avLst/>
            <a:gdLst>
              <a:gd name="T0" fmla="*/ 26 w 26"/>
              <a:gd name="T1" fmla="*/ 14 h 16"/>
              <a:gd name="T2" fmla="*/ 24 w 26"/>
              <a:gd name="T3" fmla="*/ 10 h 16"/>
              <a:gd name="T4" fmla="*/ 22 w 26"/>
              <a:gd name="T5" fmla="*/ 8 h 16"/>
              <a:gd name="T6" fmla="*/ 18 w 26"/>
              <a:gd name="T7" fmla="*/ 4 h 16"/>
              <a:gd name="T8" fmla="*/ 14 w 26"/>
              <a:gd name="T9" fmla="*/ 2 h 16"/>
              <a:gd name="T10" fmla="*/ 10 w 26"/>
              <a:gd name="T11" fmla="*/ 2 h 16"/>
              <a:gd name="T12" fmla="*/ 8 w 26"/>
              <a:gd name="T13" fmla="*/ 0 h 16"/>
              <a:gd name="T14" fmla="*/ 4 w 26"/>
              <a:gd name="T15" fmla="*/ 2 h 16"/>
              <a:gd name="T16" fmla="*/ 0 w 26"/>
              <a:gd name="T17" fmla="*/ 2 h 16"/>
              <a:gd name="T18" fmla="*/ 2 w 26"/>
              <a:gd name="T19" fmla="*/ 6 h 16"/>
              <a:gd name="T20" fmla="*/ 4 w 26"/>
              <a:gd name="T21" fmla="*/ 10 h 16"/>
              <a:gd name="T22" fmla="*/ 6 w 26"/>
              <a:gd name="T23" fmla="*/ 12 h 16"/>
              <a:gd name="T24" fmla="*/ 8 w 26"/>
              <a:gd name="T25" fmla="*/ 14 h 16"/>
              <a:gd name="T26" fmla="*/ 12 w 26"/>
              <a:gd name="T27" fmla="*/ 16 h 16"/>
              <a:gd name="T28" fmla="*/ 16 w 26"/>
              <a:gd name="T29" fmla="*/ 16 h 16"/>
              <a:gd name="T30" fmla="*/ 22 w 26"/>
              <a:gd name="T31" fmla="*/ 16 h 16"/>
              <a:gd name="T32" fmla="*/ 26 w 26"/>
              <a:gd name="T33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16">
                <a:moveTo>
                  <a:pt x="26" y="14"/>
                </a:moveTo>
                <a:lnTo>
                  <a:pt x="24" y="10"/>
                </a:lnTo>
                <a:lnTo>
                  <a:pt x="22" y="8"/>
                </a:lnTo>
                <a:lnTo>
                  <a:pt x="18" y="4"/>
                </a:lnTo>
                <a:lnTo>
                  <a:pt x="14" y="2"/>
                </a:lnTo>
                <a:lnTo>
                  <a:pt x="10" y="2"/>
                </a:lnTo>
                <a:lnTo>
                  <a:pt x="8" y="0"/>
                </a:lnTo>
                <a:lnTo>
                  <a:pt x="4" y="2"/>
                </a:lnTo>
                <a:lnTo>
                  <a:pt x="0" y="2"/>
                </a:lnTo>
                <a:lnTo>
                  <a:pt x="2" y="6"/>
                </a:lnTo>
                <a:lnTo>
                  <a:pt x="4" y="10"/>
                </a:lnTo>
                <a:lnTo>
                  <a:pt x="6" y="12"/>
                </a:lnTo>
                <a:lnTo>
                  <a:pt x="8" y="14"/>
                </a:lnTo>
                <a:lnTo>
                  <a:pt x="12" y="16"/>
                </a:lnTo>
                <a:lnTo>
                  <a:pt x="16" y="16"/>
                </a:lnTo>
                <a:lnTo>
                  <a:pt x="22" y="16"/>
                </a:lnTo>
                <a:lnTo>
                  <a:pt x="26" y="14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8" name="Freeform 44"/>
          <p:cNvSpPr>
            <a:spLocks/>
          </p:cNvSpPr>
          <p:nvPr userDrawn="1"/>
        </p:nvSpPr>
        <p:spPr bwMode="auto">
          <a:xfrm>
            <a:off x="6105552" y="-5493339"/>
            <a:ext cx="15875" cy="40481"/>
          </a:xfrm>
          <a:custGeom>
            <a:avLst/>
            <a:gdLst>
              <a:gd name="T0" fmla="*/ 10 w 10"/>
              <a:gd name="T1" fmla="*/ 34 h 34"/>
              <a:gd name="T2" fmla="*/ 10 w 10"/>
              <a:gd name="T3" fmla="*/ 28 h 34"/>
              <a:gd name="T4" fmla="*/ 10 w 10"/>
              <a:gd name="T5" fmla="*/ 24 h 34"/>
              <a:gd name="T6" fmla="*/ 10 w 10"/>
              <a:gd name="T7" fmla="*/ 20 h 34"/>
              <a:gd name="T8" fmla="*/ 10 w 10"/>
              <a:gd name="T9" fmla="*/ 14 h 34"/>
              <a:gd name="T10" fmla="*/ 10 w 10"/>
              <a:gd name="T11" fmla="*/ 10 h 34"/>
              <a:gd name="T12" fmla="*/ 8 w 10"/>
              <a:gd name="T13" fmla="*/ 6 h 34"/>
              <a:gd name="T14" fmla="*/ 6 w 10"/>
              <a:gd name="T15" fmla="*/ 4 h 34"/>
              <a:gd name="T16" fmla="*/ 2 w 10"/>
              <a:gd name="T17" fmla="*/ 0 h 34"/>
              <a:gd name="T18" fmla="*/ 0 w 10"/>
              <a:gd name="T19" fmla="*/ 8 h 34"/>
              <a:gd name="T20" fmla="*/ 0 w 10"/>
              <a:gd name="T21" fmla="*/ 14 h 34"/>
              <a:gd name="T22" fmla="*/ 0 w 10"/>
              <a:gd name="T23" fmla="*/ 18 h 34"/>
              <a:gd name="T24" fmla="*/ 0 w 10"/>
              <a:gd name="T25" fmla="*/ 22 h 34"/>
              <a:gd name="T26" fmla="*/ 2 w 10"/>
              <a:gd name="T27" fmla="*/ 26 h 34"/>
              <a:gd name="T28" fmla="*/ 4 w 10"/>
              <a:gd name="T29" fmla="*/ 30 h 34"/>
              <a:gd name="T30" fmla="*/ 6 w 10"/>
              <a:gd name="T31" fmla="*/ 32 h 34"/>
              <a:gd name="T32" fmla="*/ 10 w 10"/>
              <a:gd name="T33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" h="34">
                <a:moveTo>
                  <a:pt x="10" y="34"/>
                </a:moveTo>
                <a:lnTo>
                  <a:pt x="10" y="28"/>
                </a:lnTo>
                <a:lnTo>
                  <a:pt x="10" y="24"/>
                </a:lnTo>
                <a:lnTo>
                  <a:pt x="10" y="20"/>
                </a:lnTo>
                <a:lnTo>
                  <a:pt x="10" y="14"/>
                </a:lnTo>
                <a:lnTo>
                  <a:pt x="10" y="10"/>
                </a:lnTo>
                <a:lnTo>
                  <a:pt x="8" y="6"/>
                </a:lnTo>
                <a:lnTo>
                  <a:pt x="6" y="4"/>
                </a:lnTo>
                <a:lnTo>
                  <a:pt x="2" y="0"/>
                </a:lnTo>
                <a:lnTo>
                  <a:pt x="0" y="8"/>
                </a:lnTo>
                <a:lnTo>
                  <a:pt x="0" y="14"/>
                </a:lnTo>
                <a:lnTo>
                  <a:pt x="0" y="18"/>
                </a:lnTo>
                <a:lnTo>
                  <a:pt x="0" y="22"/>
                </a:lnTo>
                <a:lnTo>
                  <a:pt x="2" y="26"/>
                </a:lnTo>
                <a:lnTo>
                  <a:pt x="4" y="30"/>
                </a:lnTo>
                <a:lnTo>
                  <a:pt x="6" y="32"/>
                </a:lnTo>
                <a:lnTo>
                  <a:pt x="10" y="34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9" name="Freeform 45"/>
          <p:cNvSpPr>
            <a:spLocks/>
          </p:cNvSpPr>
          <p:nvPr userDrawn="1"/>
        </p:nvSpPr>
        <p:spPr bwMode="auto">
          <a:xfrm>
            <a:off x="6127750" y="-5402851"/>
            <a:ext cx="19050" cy="35719"/>
          </a:xfrm>
          <a:custGeom>
            <a:avLst/>
            <a:gdLst>
              <a:gd name="T0" fmla="*/ 4 w 12"/>
              <a:gd name="T1" fmla="*/ 0 h 30"/>
              <a:gd name="T2" fmla="*/ 6 w 12"/>
              <a:gd name="T3" fmla="*/ 2 h 30"/>
              <a:gd name="T4" fmla="*/ 8 w 12"/>
              <a:gd name="T5" fmla="*/ 6 h 30"/>
              <a:gd name="T6" fmla="*/ 10 w 12"/>
              <a:gd name="T7" fmla="*/ 10 h 30"/>
              <a:gd name="T8" fmla="*/ 12 w 12"/>
              <a:gd name="T9" fmla="*/ 14 h 30"/>
              <a:gd name="T10" fmla="*/ 12 w 12"/>
              <a:gd name="T11" fmla="*/ 18 h 30"/>
              <a:gd name="T12" fmla="*/ 10 w 12"/>
              <a:gd name="T13" fmla="*/ 22 h 30"/>
              <a:gd name="T14" fmla="*/ 8 w 12"/>
              <a:gd name="T15" fmla="*/ 26 h 30"/>
              <a:gd name="T16" fmla="*/ 6 w 12"/>
              <a:gd name="T17" fmla="*/ 30 h 30"/>
              <a:gd name="T18" fmla="*/ 2 w 12"/>
              <a:gd name="T19" fmla="*/ 26 h 30"/>
              <a:gd name="T20" fmla="*/ 0 w 12"/>
              <a:gd name="T21" fmla="*/ 24 h 30"/>
              <a:gd name="T22" fmla="*/ 0 w 12"/>
              <a:gd name="T23" fmla="*/ 20 h 30"/>
              <a:gd name="T24" fmla="*/ 0 w 12"/>
              <a:gd name="T25" fmla="*/ 16 h 30"/>
              <a:gd name="T26" fmla="*/ 0 w 12"/>
              <a:gd name="T27" fmla="*/ 12 h 30"/>
              <a:gd name="T28" fmla="*/ 0 w 12"/>
              <a:gd name="T29" fmla="*/ 8 h 30"/>
              <a:gd name="T30" fmla="*/ 2 w 12"/>
              <a:gd name="T31" fmla="*/ 4 h 30"/>
              <a:gd name="T32" fmla="*/ 4 w 12"/>
              <a:gd name="T3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" h="30">
                <a:moveTo>
                  <a:pt x="4" y="0"/>
                </a:moveTo>
                <a:lnTo>
                  <a:pt x="6" y="2"/>
                </a:lnTo>
                <a:lnTo>
                  <a:pt x="8" y="6"/>
                </a:lnTo>
                <a:lnTo>
                  <a:pt x="10" y="10"/>
                </a:lnTo>
                <a:lnTo>
                  <a:pt x="12" y="14"/>
                </a:lnTo>
                <a:lnTo>
                  <a:pt x="12" y="18"/>
                </a:lnTo>
                <a:lnTo>
                  <a:pt x="10" y="22"/>
                </a:lnTo>
                <a:lnTo>
                  <a:pt x="8" y="26"/>
                </a:lnTo>
                <a:lnTo>
                  <a:pt x="6" y="30"/>
                </a:lnTo>
                <a:lnTo>
                  <a:pt x="2" y="26"/>
                </a:lnTo>
                <a:lnTo>
                  <a:pt x="0" y="24"/>
                </a:lnTo>
                <a:lnTo>
                  <a:pt x="0" y="20"/>
                </a:lnTo>
                <a:lnTo>
                  <a:pt x="0" y="16"/>
                </a:lnTo>
                <a:lnTo>
                  <a:pt x="0" y="12"/>
                </a:lnTo>
                <a:lnTo>
                  <a:pt x="0" y="8"/>
                </a:lnTo>
                <a:lnTo>
                  <a:pt x="2" y="4"/>
                </a:lnTo>
                <a:lnTo>
                  <a:pt x="4" y="0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50" name="Freeform 46"/>
          <p:cNvSpPr>
            <a:spLocks/>
          </p:cNvSpPr>
          <p:nvPr userDrawn="1"/>
        </p:nvSpPr>
        <p:spPr bwMode="auto">
          <a:xfrm>
            <a:off x="6038850" y="-5338557"/>
            <a:ext cx="25400" cy="30956"/>
          </a:xfrm>
          <a:custGeom>
            <a:avLst/>
            <a:gdLst>
              <a:gd name="T0" fmla="*/ 2 w 16"/>
              <a:gd name="T1" fmla="*/ 0 h 26"/>
              <a:gd name="T2" fmla="*/ 4 w 16"/>
              <a:gd name="T3" fmla="*/ 2 h 26"/>
              <a:gd name="T4" fmla="*/ 8 w 16"/>
              <a:gd name="T5" fmla="*/ 4 h 26"/>
              <a:gd name="T6" fmla="*/ 10 w 16"/>
              <a:gd name="T7" fmla="*/ 8 h 26"/>
              <a:gd name="T8" fmla="*/ 12 w 16"/>
              <a:gd name="T9" fmla="*/ 10 h 26"/>
              <a:gd name="T10" fmla="*/ 14 w 16"/>
              <a:gd name="T11" fmla="*/ 14 h 26"/>
              <a:gd name="T12" fmla="*/ 16 w 16"/>
              <a:gd name="T13" fmla="*/ 18 h 26"/>
              <a:gd name="T14" fmla="*/ 16 w 16"/>
              <a:gd name="T15" fmla="*/ 22 h 26"/>
              <a:gd name="T16" fmla="*/ 16 w 16"/>
              <a:gd name="T17" fmla="*/ 26 h 26"/>
              <a:gd name="T18" fmla="*/ 12 w 16"/>
              <a:gd name="T19" fmla="*/ 24 h 26"/>
              <a:gd name="T20" fmla="*/ 10 w 16"/>
              <a:gd name="T21" fmla="*/ 22 h 26"/>
              <a:gd name="T22" fmla="*/ 6 w 16"/>
              <a:gd name="T23" fmla="*/ 20 h 26"/>
              <a:gd name="T24" fmla="*/ 4 w 16"/>
              <a:gd name="T25" fmla="*/ 16 h 26"/>
              <a:gd name="T26" fmla="*/ 2 w 16"/>
              <a:gd name="T27" fmla="*/ 12 h 26"/>
              <a:gd name="T28" fmla="*/ 2 w 16"/>
              <a:gd name="T29" fmla="*/ 8 h 26"/>
              <a:gd name="T30" fmla="*/ 0 w 16"/>
              <a:gd name="T31" fmla="*/ 4 h 26"/>
              <a:gd name="T32" fmla="*/ 2 w 16"/>
              <a:gd name="T33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" h="26">
                <a:moveTo>
                  <a:pt x="2" y="0"/>
                </a:moveTo>
                <a:lnTo>
                  <a:pt x="4" y="2"/>
                </a:lnTo>
                <a:lnTo>
                  <a:pt x="8" y="4"/>
                </a:lnTo>
                <a:lnTo>
                  <a:pt x="10" y="8"/>
                </a:lnTo>
                <a:lnTo>
                  <a:pt x="12" y="10"/>
                </a:lnTo>
                <a:lnTo>
                  <a:pt x="14" y="14"/>
                </a:lnTo>
                <a:lnTo>
                  <a:pt x="16" y="18"/>
                </a:lnTo>
                <a:lnTo>
                  <a:pt x="16" y="22"/>
                </a:lnTo>
                <a:lnTo>
                  <a:pt x="16" y="26"/>
                </a:lnTo>
                <a:lnTo>
                  <a:pt x="12" y="24"/>
                </a:lnTo>
                <a:lnTo>
                  <a:pt x="10" y="22"/>
                </a:lnTo>
                <a:lnTo>
                  <a:pt x="6" y="20"/>
                </a:lnTo>
                <a:lnTo>
                  <a:pt x="4" y="16"/>
                </a:lnTo>
                <a:lnTo>
                  <a:pt x="2" y="12"/>
                </a:lnTo>
                <a:lnTo>
                  <a:pt x="2" y="8"/>
                </a:lnTo>
                <a:lnTo>
                  <a:pt x="0" y="4"/>
                </a:lnTo>
                <a:lnTo>
                  <a:pt x="2" y="0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51" name="Freeform 47"/>
          <p:cNvSpPr>
            <a:spLocks/>
          </p:cNvSpPr>
          <p:nvPr userDrawn="1"/>
        </p:nvSpPr>
        <p:spPr bwMode="auto">
          <a:xfrm>
            <a:off x="5915027" y="-5455237"/>
            <a:ext cx="41275" cy="16669"/>
          </a:xfrm>
          <a:custGeom>
            <a:avLst/>
            <a:gdLst>
              <a:gd name="T0" fmla="*/ 26 w 26"/>
              <a:gd name="T1" fmla="*/ 12 h 14"/>
              <a:gd name="T2" fmla="*/ 24 w 26"/>
              <a:gd name="T3" fmla="*/ 8 h 14"/>
              <a:gd name="T4" fmla="*/ 20 w 26"/>
              <a:gd name="T5" fmla="*/ 6 h 14"/>
              <a:gd name="T6" fmla="*/ 18 w 26"/>
              <a:gd name="T7" fmla="*/ 2 h 14"/>
              <a:gd name="T8" fmla="*/ 14 w 26"/>
              <a:gd name="T9" fmla="*/ 0 h 14"/>
              <a:gd name="T10" fmla="*/ 10 w 26"/>
              <a:gd name="T11" fmla="*/ 0 h 14"/>
              <a:gd name="T12" fmla="*/ 6 w 26"/>
              <a:gd name="T13" fmla="*/ 0 h 14"/>
              <a:gd name="T14" fmla="*/ 2 w 26"/>
              <a:gd name="T15" fmla="*/ 0 h 14"/>
              <a:gd name="T16" fmla="*/ 0 w 26"/>
              <a:gd name="T17" fmla="*/ 0 h 14"/>
              <a:gd name="T18" fmla="*/ 0 w 26"/>
              <a:gd name="T19" fmla="*/ 4 h 14"/>
              <a:gd name="T20" fmla="*/ 4 w 26"/>
              <a:gd name="T21" fmla="*/ 8 h 14"/>
              <a:gd name="T22" fmla="*/ 6 w 26"/>
              <a:gd name="T23" fmla="*/ 10 h 14"/>
              <a:gd name="T24" fmla="*/ 8 w 26"/>
              <a:gd name="T25" fmla="*/ 12 h 14"/>
              <a:gd name="T26" fmla="*/ 12 w 26"/>
              <a:gd name="T27" fmla="*/ 14 h 14"/>
              <a:gd name="T28" fmla="*/ 16 w 26"/>
              <a:gd name="T29" fmla="*/ 14 h 14"/>
              <a:gd name="T30" fmla="*/ 20 w 26"/>
              <a:gd name="T31" fmla="*/ 14 h 14"/>
              <a:gd name="T32" fmla="*/ 26 w 26"/>
              <a:gd name="T33" fmla="*/ 1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14">
                <a:moveTo>
                  <a:pt x="26" y="12"/>
                </a:moveTo>
                <a:lnTo>
                  <a:pt x="24" y="8"/>
                </a:lnTo>
                <a:lnTo>
                  <a:pt x="20" y="6"/>
                </a:lnTo>
                <a:lnTo>
                  <a:pt x="18" y="2"/>
                </a:lnTo>
                <a:lnTo>
                  <a:pt x="14" y="0"/>
                </a:lnTo>
                <a:lnTo>
                  <a:pt x="10" y="0"/>
                </a:lnTo>
                <a:lnTo>
                  <a:pt x="6" y="0"/>
                </a:lnTo>
                <a:lnTo>
                  <a:pt x="2" y="0"/>
                </a:lnTo>
                <a:lnTo>
                  <a:pt x="0" y="0"/>
                </a:lnTo>
                <a:lnTo>
                  <a:pt x="0" y="4"/>
                </a:lnTo>
                <a:lnTo>
                  <a:pt x="4" y="8"/>
                </a:lnTo>
                <a:lnTo>
                  <a:pt x="6" y="10"/>
                </a:lnTo>
                <a:lnTo>
                  <a:pt x="8" y="12"/>
                </a:lnTo>
                <a:lnTo>
                  <a:pt x="12" y="14"/>
                </a:lnTo>
                <a:lnTo>
                  <a:pt x="16" y="14"/>
                </a:lnTo>
                <a:lnTo>
                  <a:pt x="20" y="14"/>
                </a:lnTo>
                <a:lnTo>
                  <a:pt x="26" y="12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52" name="Freeform 48"/>
          <p:cNvSpPr>
            <a:spLocks/>
          </p:cNvSpPr>
          <p:nvPr userDrawn="1"/>
        </p:nvSpPr>
        <p:spPr bwMode="auto">
          <a:xfrm>
            <a:off x="6035678" y="-5429044"/>
            <a:ext cx="41275" cy="16669"/>
          </a:xfrm>
          <a:custGeom>
            <a:avLst/>
            <a:gdLst>
              <a:gd name="T0" fmla="*/ 0 w 26"/>
              <a:gd name="T1" fmla="*/ 14 h 14"/>
              <a:gd name="T2" fmla="*/ 2 w 26"/>
              <a:gd name="T3" fmla="*/ 14 h 14"/>
              <a:gd name="T4" fmla="*/ 6 w 26"/>
              <a:gd name="T5" fmla="*/ 14 h 14"/>
              <a:gd name="T6" fmla="*/ 10 w 26"/>
              <a:gd name="T7" fmla="*/ 14 h 14"/>
              <a:gd name="T8" fmla="*/ 14 w 26"/>
              <a:gd name="T9" fmla="*/ 12 h 14"/>
              <a:gd name="T10" fmla="*/ 18 w 26"/>
              <a:gd name="T11" fmla="*/ 12 h 14"/>
              <a:gd name="T12" fmla="*/ 22 w 26"/>
              <a:gd name="T13" fmla="*/ 10 h 14"/>
              <a:gd name="T14" fmla="*/ 24 w 26"/>
              <a:gd name="T15" fmla="*/ 8 h 14"/>
              <a:gd name="T16" fmla="*/ 26 w 26"/>
              <a:gd name="T17" fmla="*/ 4 h 14"/>
              <a:gd name="T18" fmla="*/ 22 w 26"/>
              <a:gd name="T19" fmla="*/ 2 h 14"/>
              <a:gd name="T20" fmla="*/ 18 w 26"/>
              <a:gd name="T21" fmla="*/ 2 h 14"/>
              <a:gd name="T22" fmla="*/ 14 w 26"/>
              <a:gd name="T23" fmla="*/ 0 h 14"/>
              <a:gd name="T24" fmla="*/ 10 w 26"/>
              <a:gd name="T25" fmla="*/ 0 h 14"/>
              <a:gd name="T26" fmla="*/ 8 w 26"/>
              <a:gd name="T27" fmla="*/ 2 h 14"/>
              <a:gd name="T28" fmla="*/ 4 w 26"/>
              <a:gd name="T29" fmla="*/ 4 h 14"/>
              <a:gd name="T30" fmla="*/ 2 w 26"/>
              <a:gd name="T31" fmla="*/ 8 h 14"/>
              <a:gd name="T32" fmla="*/ 0 w 26"/>
              <a:gd name="T3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14">
                <a:moveTo>
                  <a:pt x="0" y="14"/>
                </a:moveTo>
                <a:lnTo>
                  <a:pt x="2" y="14"/>
                </a:lnTo>
                <a:lnTo>
                  <a:pt x="6" y="14"/>
                </a:lnTo>
                <a:lnTo>
                  <a:pt x="10" y="14"/>
                </a:lnTo>
                <a:lnTo>
                  <a:pt x="14" y="12"/>
                </a:lnTo>
                <a:lnTo>
                  <a:pt x="18" y="12"/>
                </a:lnTo>
                <a:lnTo>
                  <a:pt x="22" y="10"/>
                </a:lnTo>
                <a:lnTo>
                  <a:pt x="24" y="8"/>
                </a:lnTo>
                <a:lnTo>
                  <a:pt x="26" y="4"/>
                </a:lnTo>
                <a:lnTo>
                  <a:pt x="22" y="2"/>
                </a:lnTo>
                <a:lnTo>
                  <a:pt x="18" y="2"/>
                </a:lnTo>
                <a:lnTo>
                  <a:pt x="14" y="0"/>
                </a:lnTo>
                <a:lnTo>
                  <a:pt x="10" y="0"/>
                </a:lnTo>
                <a:lnTo>
                  <a:pt x="8" y="2"/>
                </a:lnTo>
                <a:lnTo>
                  <a:pt x="4" y="4"/>
                </a:lnTo>
                <a:lnTo>
                  <a:pt x="2" y="8"/>
                </a:lnTo>
                <a:lnTo>
                  <a:pt x="0" y="14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53" name="Freeform 49"/>
          <p:cNvSpPr>
            <a:spLocks/>
          </p:cNvSpPr>
          <p:nvPr userDrawn="1"/>
        </p:nvSpPr>
        <p:spPr bwMode="auto">
          <a:xfrm>
            <a:off x="5927725" y="-5431426"/>
            <a:ext cx="44450" cy="16669"/>
          </a:xfrm>
          <a:custGeom>
            <a:avLst/>
            <a:gdLst>
              <a:gd name="T0" fmla="*/ 0 w 28"/>
              <a:gd name="T1" fmla="*/ 12 h 14"/>
              <a:gd name="T2" fmla="*/ 4 w 28"/>
              <a:gd name="T3" fmla="*/ 14 h 14"/>
              <a:gd name="T4" fmla="*/ 8 w 28"/>
              <a:gd name="T5" fmla="*/ 14 h 14"/>
              <a:gd name="T6" fmla="*/ 12 w 28"/>
              <a:gd name="T7" fmla="*/ 12 h 14"/>
              <a:gd name="T8" fmla="*/ 14 w 28"/>
              <a:gd name="T9" fmla="*/ 12 h 14"/>
              <a:gd name="T10" fmla="*/ 18 w 28"/>
              <a:gd name="T11" fmla="*/ 10 h 14"/>
              <a:gd name="T12" fmla="*/ 22 w 28"/>
              <a:gd name="T13" fmla="*/ 8 h 14"/>
              <a:gd name="T14" fmla="*/ 24 w 28"/>
              <a:gd name="T15" fmla="*/ 6 h 14"/>
              <a:gd name="T16" fmla="*/ 28 w 28"/>
              <a:gd name="T17" fmla="*/ 4 h 14"/>
              <a:gd name="T18" fmla="*/ 22 w 28"/>
              <a:gd name="T19" fmla="*/ 2 h 14"/>
              <a:gd name="T20" fmla="*/ 18 w 28"/>
              <a:gd name="T21" fmla="*/ 0 h 14"/>
              <a:gd name="T22" fmla="*/ 14 w 28"/>
              <a:gd name="T23" fmla="*/ 0 h 14"/>
              <a:gd name="T24" fmla="*/ 12 w 28"/>
              <a:gd name="T25" fmla="*/ 0 h 14"/>
              <a:gd name="T26" fmla="*/ 8 w 28"/>
              <a:gd name="T27" fmla="*/ 0 h 14"/>
              <a:gd name="T28" fmla="*/ 4 w 28"/>
              <a:gd name="T29" fmla="*/ 4 h 14"/>
              <a:gd name="T30" fmla="*/ 2 w 28"/>
              <a:gd name="T31" fmla="*/ 8 h 14"/>
              <a:gd name="T32" fmla="*/ 0 w 28"/>
              <a:gd name="T33" fmla="*/ 1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" h="14">
                <a:moveTo>
                  <a:pt x="0" y="12"/>
                </a:moveTo>
                <a:lnTo>
                  <a:pt x="4" y="14"/>
                </a:lnTo>
                <a:lnTo>
                  <a:pt x="8" y="14"/>
                </a:lnTo>
                <a:lnTo>
                  <a:pt x="12" y="12"/>
                </a:lnTo>
                <a:lnTo>
                  <a:pt x="14" y="12"/>
                </a:lnTo>
                <a:lnTo>
                  <a:pt x="18" y="10"/>
                </a:lnTo>
                <a:lnTo>
                  <a:pt x="22" y="8"/>
                </a:lnTo>
                <a:lnTo>
                  <a:pt x="24" y="6"/>
                </a:lnTo>
                <a:lnTo>
                  <a:pt x="28" y="4"/>
                </a:lnTo>
                <a:lnTo>
                  <a:pt x="22" y="2"/>
                </a:lnTo>
                <a:lnTo>
                  <a:pt x="18" y="0"/>
                </a:lnTo>
                <a:lnTo>
                  <a:pt x="14" y="0"/>
                </a:lnTo>
                <a:lnTo>
                  <a:pt x="12" y="0"/>
                </a:lnTo>
                <a:lnTo>
                  <a:pt x="8" y="0"/>
                </a:lnTo>
                <a:lnTo>
                  <a:pt x="4" y="4"/>
                </a:lnTo>
                <a:lnTo>
                  <a:pt x="2" y="8"/>
                </a:lnTo>
                <a:lnTo>
                  <a:pt x="0" y="12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54" name="Freeform 50"/>
          <p:cNvSpPr>
            <a:spLocks/>
          </p:cNvSpPr>
          <p:nvPr userDrawn="1"/>
        </p:nvSpPr>
        <p:spPr bwMode="auto">
          <a:xfrm>
            <a:off x="6140450" y="-5355227"/>
            <a:ext cx="44450" cy="19050"/>
          </a:xfrm>
          <a:custGeom>
            <a:avLst/>
            <a:gdLst>
              <a:gd name="T0" fmla="*/ 28 w 28"/>
              <a:gd name="T1" fmla="*/ 12 h 16"/>
              <a:gd name="T2" fmla="*/ 26 w 28"/>
              <a:gd name="T3" fmla="*/ 10 h 16"/>
              <a:gd name="T4" fmla="*/ 24 w 28"/>
              <a:gd name="T5" fmla="*/ 6 h 16"/>
              <a:gd name="T6" fmla="*/ 20 w 28"/>
              <a:gd name="T7" fmla="*/ 4 h 16"/>
              <a:gd name="T8" fmla="*/ 16 w 28"/>
              <a:gd name="T9" fmla="*/ 2 h 16"/>
              <a:gd name="T10" fmla="*/ 12 w 28"/>
              <a:gd name="T11" fmla="*/ 0 h 16"/>
              <a:gd name="T12" fmla="*/ 8 w 28"/>
              <a:gd name="T13" fmla="*/ 0 h 16"/>
              <a:gd name="T14" fmla="*/ 4 w 28"/>
              <a:gd name="T15" fmla="*/ 0 h 16"/>
              <a:gd name="T16" fmla="*/ 0 w 28"/>
              <a:gd name="T17" fmla="*/ 2 h 16"/>
              <a:gd name="T18" fmla="*/ 2 w 28"/>
              <a:gd name="T19" fmla="*/ 6 h 16"/>
              <a:gd name="T20" fmla="*/ 6 w 28"/>
              <a:gd name="T21" fmla="*/ 8 h 16"/>
              <a:gd name="T22" fmla="*/ 8 w 28"/>
              <a:gd name="T23" fmla="*/ 12 h 16"/>
              <a:gd name="T24" fmla="*/ 10 w 28"/>
              <a:gd name="T25" fmla="*/ 14 h 16"/>
              <a:gd name="T26" fmla="*/ 14 w 28"/>
              <a:gd name="T27" fmla="*/ 14 h 16"/>
              <a:gd name="T28" fmla="*/ 18 w 28"/>
              <a:gd name="T29" fmla="*/ 16 h 16"/>
              <a:gd name="T30" fmla="*/ 22 w 28"/>
              <a:gd name="T31" fmla="*/ 14 h 16"/>
              <a:gd name="T32" fmla="*/ 28 w 28"/>
              <a:gd name="T33" fmla="*/ 12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" h="16">
                <a:moveTo>
                  <a:pt x="28" y="12"/>
                </a:moveTo>
                <a:lnTo>
                  <a:pt x="26" y="10"/>
                </a:lnTo>
                <a:lnTo>
                  <a:pt x="24" y="6"/>
                </a:lnTo>
                <a:lnTo>
                  <a:pt x="20" y="4"/>
                </a:lnTo>
                <a:lnTo>
                  <a:pt x="16" y="2"/>
                </a:lnTo>
                <a:lnTo>
                  <a:pt x="12" y="0"/>
                </a:lnTo>
                <a:lnTo>
                  <a:pt x="8" y="0"/>
                </a:lnTo>
                <a:lnTo>
                  <a:pt x="4" y="0"/>
                </a:lnTo>
                <a:lnTo>
                  <a:pt x="0" y="2"/>
                </a:lnTo>
                <a:lnTo>
                  <a:pt x="2" y="6"/>
                </a:lnTo>
                <a:lnTo>
                  <a:pt x="6" y="8"/>
                </a:lnTo>
                <a:lnTo>
                  <a:pt x="8" y="12"/>
                </a:lnTo>
                <a:lnTo>
                  <a:pt x="10" y="14"/>
                </a:lnTo>
                <a:lnTo>
                  <a:pt x="14" y="14"/>
                </a:lnTo>
                <a:lnTo>
                  <a:pt x="18" y="16"/>
                </a:lnTo>
                <a:lnTo>
                  <a:pt x="22" y="14"/>
                </a:lnTo>
                <a:lnTo>
                  <a:pt x="28" y="12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55" name="Freeform 51"/>
          <p:cNvSpPr>
            <a:spLocks/>
          </p:cNvSpPr>
          <p:nvPr userDrawn="1"/>
        </p:nvSpPr>
        <p:spPr bwMode="auto">
          <a:xfrm>
            <a:off x="5908684" y="-5355226"/>
            <a:ext cx="41275" cy="16669"/>
          </a:xfrm>
          <a:custGeom>
            <a:avLst/>
            <a:gdLst>
              <a:gd name="T0" fmla="*/ 0 w 26"/>
              <a:gd name="T1" fmla="*/ 8 h 14"/>
              <a:gd name="T2" fmla="*/ 2 w 26"/>
              <a:gd name="T3" fmla="*/ 6 h 14"/>
              <a:gd name="T4" fmla="*/ 6 w 26"/>
              <a:gd name="T5" fmla="*/ 4 h 14"/>
              <a:gd name="T6" fmla="*/ 8 w 26"/>
              <a:gd name="T7" fmla="*/ 2 h 14"/>
              <a:gd name="T8" fmla="*/ 12 w 26"/>
              <a:gd name="T9" fmla="*/ 0 h 14"/>
              <a:gd name="T10" fmla="*/ 16 w 26"/>
              <a:gd name="T11" fmla="*/ 0 h 14"/>
              <a:gd name="T12" fmla="*/ 20 w 26"/>
              <a:gd name="T13" fmla="*/ 2 h 14"/>
              <a:gd name="T14" fmla="*/ 24 w 26"/>
              <a:gd name="T15" fmla="*/ 4 h 14"/>
              <a:gd name="T16" fmla="*/ 26 w 26"/>
              <a:gd name="T17" fmla="*/ 8 h 14"/>
              <a:gd name="T18" fmla="*/ 24 w 26"/>
              <a:gd name="T19" fmla="*/ 10 h 14"/>
              <a:gd name="T20" fmla="*/ 20 w 26"/>
              <a:gd name="T21" fmla="*/ 12 h 14"/>
              <a:gd name="T22" fmla="*/ 18 w 26"/>
              <a:gd name="T23" fmla="*/ 14 h 14"/>
              <a:gd name="T24" fmla="*/ 14 w 26"/>
              <a:gd name="T25" fmla="*/ 14 h 14"/>
              <a:gd name="T26" fmla="*/ 10 w 26"/>
              <a:gd name="T27" fmla="*/ 14 h 14"/>
              <a:gd name="T28" fmla="*/ 6 w 26"/>
              <a:gd name="T29" fmla="*/ 12 h 14"/>
              <a:gd name="T30" fmla="*/ 4 w 26"/>
              <a:gd name="T31" fmla="*/ 10 h 14"/>
              <a:gd name="T32" fmla="*/ 0 w 26"/>
              <a:gd name="T33" fmla="*/ 8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14">
                <a:moveTo>
                  <a:pt x="0" y="8"/>
                </a:moveTo>
                <a:lnTo>
                  <a:pt x="2" y="6"/>
                </a:lnTo>
                <a:lnTo>
                  <a:pt x="6" y="4"/>
                </a:lnTo>
                <a:lnTo>
                  <a:pt x="8" y="2"/>
                </a:lnTo>
                <a:lnTo>
                  <a:pt x="12" y="0"/>
                </a:lnTo>
                <a:lnTo>
                  <a:pt x="16" y="0"/>
                </a:lnTo>
                <a:lnTo>
                  <a:pt x="20" y="2"/>
                </a:lnTo>
                <a:lnTo>
                  <a:pt x="24" y="4"/>
                </a:lnTo>
                <a:lnTo>
                  <a:pt x="26" y="8"/>
                </a:lnTo>
                <a:lnTo>
                  <a:pt x="24" y="10"/>
                </a:lnTo>
                <a:lnTo>
                  <a:pt x="20" y="12"/>
                </a:lnTo>
                <a:lnTo>
                  <a:pt x="18" y="14"/>
                </a:lnTo>
                <a:lnTo>
                  <a:pt x="14" y="14"/>
                </a:lnTo>
                <a:lnTo>
                  <a:pt x="10" y="14"/>
                </a:lnTo>
                <a:lnTo>
                  <a:pt x="6" y="12"/>
                </a:lnTo>
                <a:lnTo>
                  <a:pt x="4" y="10"/>
                </a:lnTo>
                <a:lnTo>
                  <a:pt x="0" y="8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56" name="Freeform 52"/>
          <p:cNvSpPr>
            <a:spLocks/>
          </p:cNvSpPr>
          <p:nvPr userDrawn="1"/>
        </p:nvSpPr>
        <p:spPr bwMode="auto">
          <a:xfrm>
            <a:off x="6096000" y="-5383801"/>
            <a:ext cx="25400" cy="30956"/>
          </a:xfrm>
          <a:custGeom>
            <a:avLst/>
            <a:gdLst>
              <a:gd name="T0" fmla="*/ 2 w 16"/>
              <a:gd name="T1" fmla="*/ 0 h 26"/>
              <a:gd name="T2" fmla="*/ 4 w 16"/>
              <a:gd name="T3" fmla="*/ 2 h 26"/>
              <a:gd name="T4" fmla="*/ 6 w 16"/>
              <a:gd name="T5" fmla="*/ 4 h 26"/>
              <a:gd name="T6" fmla="*/ 10 w 16"/>
              <a:gd name="T7" fmla="*/ 6 h 26"/>
              <a:gd name="T8" fmla="*/ 12 w 16"/>
              <a:gd name="T9" fmla="*/ 10 h 26"/>
              <a:gd name="T10" fmla="*/ 14 w 16"/>
              <a:gd name="T11" fmla="*/ 14 h 26"/>
              <a:gd name="T12" fmla="*/ 16 w 16"/>
              <a:gd name="T13" fmla="*/ 18 h 26"/>
              <a:gd name="T14" fmla="*/ 16 w 16"/>
              <a:gd name="T15" fmla="*/ 22 h 26"/>
              <a:gd name="T16" fmla="*/ 16 w 16"/>
              <a:gd name="T17" fmla="*/ 26 h 26"/>
              <a:gd name="T18" fmla="*/ 12 w 16"/>
              <a:gd name="T19" fmla="*/ 24 h 26"/>
              <a:gd name="T20" fmla="*/ 10 w 16"/>
              <a:gd name="T21" fmla="*/ 22 h 26"/>
              <a:gd name="T22" fmla="*/ 6 w 16"/>
              <a:gd name="T23" fmla="*/ 18 h 26"/>
              <a:gd name="T24" fmla="*/ 4 w 16"/>
              <a:gd name="T25" fmla="*/ 16 h 26"/>
              <a:gd name="T26" fmla="*/ 2 w 16"/>
              <a:gd name="T27" fmla="*/ 12 h 26"/>
              <a:gd name="T28" fmla="*/ 2 w 16"/>
              <a:gd name="T29" fmla="*/ 8 h 26"/>
              <a:gd name="T30" fmla="*/ 0 w 16"/>
              <a:gd name="T31" fmla="*/ 4 h 26"/>
              <a:gd name="T32" fmla="*/ 2 w 16"/>
              <a:gd name="T33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" h="26">
                <a:moveTo>
                  <a:pt x="2" y="0"/>
                </a:moveTo>
                <a:lnTo>
                  <a:pt x="4" y="2"/>
                </a:lnTo>
                <a:lnTo>
                  <a:pt x="6" y="4"/>
                </a:lnTo>
                <a:lnTo>
                  <a:pt x="10" y="6"/>
                </a:lnTo>
                <a:lnTo>
                  <a:pt x="12" y="10"/>
                </a:lnTo>
                <a:lnTo>
                  <a:pt x="14" y="14"/>
                </a:lnTo>
                <a:lnTo>
                  <a:pt x="16" y="18"/>
                </a:lnTo>
                <a:lnTo>
                  <a:pt x="16" y="22"/>
                </a:lnTo>
                <a:lnTo>
                  <a:pt x="16" y="26"/>
                </a:lnTo>
                <a:lnTo>
                  <a:pt x="12" y="24"/>
                </a:lnTo>
                <a:lnTo>
                  <a:pt x="10" y="22"/>
                </a:lnTo>
                <a:lnTo>
                  <a:pt x="6" y="18"/>
                </a:lnTo>
                <a:lnTo>
                  <a:pt x="4" y="16"/>
                </a:lnTo>
                <a:lnTo>
                  <a:pt x="2" y="12"/>
                </a:lnTo>
                <a:lnTo>
                  <a:pt x="2" y="8"/>
                </a:lnTo>
                <a:lnTo>
                  <a:pt x="0" y="4"/>
                </a:lnTo>
                <a:lnTo>
                  <a:pt x="2" y="0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57" name="Freeform 53"/>
          <p:cNvSpPr>
            <a:spLocks/>
          </p:cNvSpPr>
          <p:nvPr userDrawn="1"/>
        </p:nvSpPr>
        <p:spPr bwMode="auto">
          <a:xfrm>
            <a:off x="6073775" y="-5495716"/>
            <a:ext cx="19050" cy="35719"/>
          </a:xfrm>
          <a:custGeom>
            <a:avLst/>
            <a:gdLst>
              <a:gd name="T0" fmla="*/ 4 w 12"/>
              <a:gd name="T1" fmla="*/ 0 h 30"/>
              <a:gd name="T2" fmla="*/ 8 w 12"/>
              <a:gd name="T3" fmla="*/ 4 h 30"/>
              <a:gd name="T4" fmla="*/ 10 w 12"/>
              <a:gd name="T5" fmla="*/ 8 h 30"/>
              <a:gd name="T6" fmla="*/ 10 w 12"/>
              <a:gd name="T7" fmla="*/ 10 h 30"/>
              <a:gd name="T8" fmla="*/ 12 w 12"/>
              <a:gd name="T9" fmla="*/ 14 h 30"/>
              <a:gd name="T10" fmla="*/ 12 w 12"/>
              <a:gd name="T11" fmla="*/ 18 h 30"/>
              <a:gd name="T12" fmla="*/ 10 w 12"/>
              <a:gd name="T13" fmla="*/ 22 h 30"/>
              <a:gd name="T14" fmla="*/ 8 w 12"/>
              <a:gd name="T15" fmla="*/ 26 h 30"/>
              <a:gd name="T16" fmla="*/ 6 w 12"/>
              <a:gd name="T17" fmla="*/ 30 h 30"/>
              <a:gd name="T18" fmla="*/ 4 w 12"/>
              <a:gd name="T19" fmla="*/ 28 h 30"/>
              <a:gd name="T20" fmla="*/ 2 w 12"/>
              <a:gd name="T21" fmla="*/ 24 h 30"/>
              <a:gd name="T22" fmla="*/ 0 w 12"/>
              <a:gd name="T23" fmla="*/ 20 h 30"/>
              <a:gd name="T24" fmla="*/ 0 w 12"/>
              <a:gd name="T25" fmla="*/ 16 h 30"/>
              <a:gd name="T26" fmla="*/ 0 w 12"/>
              <a:gd name="T27" fmla="*/ 12 h 30"/>
              <a:gd name="T28" fmla="*/ 0 w 12"/>
              <a:gd name="T29" fmla="*/ 8 h 30"/>
              <a:gd name="T30" fmla="*/ 2 w 12"/>
              <a:gd name="T31" fmla="*/ 4 h 30"/>
              <a:gd name="T32" fmla="*/ 4 w 12"/>
              <a:gd name="T3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" h="30">
                <a:moveTo>
                  <a:pt x="4" y="0"/>
                </a:moveTo>
                <a:lnTo>
                  <a:pt x="8" y="4"/>
                </a:lnTo>
                <a:lnTo>
                  <a:pt x="10" y="8"/>
                </a:lnTo>
                <a:lnTo>
                  <a:pt x="10" y="10"/>
                </a:lnTo>
                <a:lnTo>
                  <a:pt x="12" y="14"/>
                </a:lnTo>
                <a:lnTo>
                  <a:pt x="12" y="18"/>
                </a:lnTo>
                <a:lnTo>
                  <a:pt x="10" y="22"/>
                </a:lnTo>
                <a:lnTo>
                  <a:pt x="8" y="26"/>
                </a:lnTo>
                <a:lnTo>
                  <a:pt x="6" y="30"/>
                </a:lnTo>
                <a:lnTo>
                  <a:pt x="4" y="28"/>
                </a:lnTo>
                <a:lnTo>
                  <a:pt x="2" y="24"/>
                </a:lnTo>
                <a:lnTo>
                  <a:pt x="0" y="20"/>
                </a:lnTo>
                <a:lnTo>
                  <a:pt x="0" y="16"/>
                </a:lnTo>
                <a:lnTo>
                  <a:pt x="0" y="12"/>
                </a:lnTo>
                <a:lnTo>
                  <a:pt x="0" y="8"/>
                </a:lnTo>
                <a:lnTo>
                  <a:pt x="2" y="4"/>
                </a:lnTo>
                <a:lnTo>
                  <a:pt x="4" y="0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58" name="Freeform 54"/>
          <p:cNvSpPr>
            <a:spLocks/>
          </p:cNvSpPr>
          <p:nvPr userDrawn="1"/>
        </p:nvSpPr>
        <p:spPr bwMode="auto">
          <a:xfrm>
            <a:off x="6013450" y="-5395706"/>
            <a:ext cx="25400" cy="30956"/>
          </a:xfrm>
          <a:custGeom>
            <a:avLst/>
            <a:gdLst>
              <a:gd name="T0" fmla="*/ 0 w 16"/>
              <a:gd name="T1" fmla="*/ 0 h 26"/>
              <a:gd name="T2" fmla="*/ 2 w 16"/>
              <a:gd name="T3" fmla="*/ 0 h 26"/>
              <a:gd name="T4" fmla="*/ 6 w 16"/>
              <a:gd name="T5" fmla="*/ 4 h 26"/>
              <a:gd name="T6" fmla="*/ 8 w 16"/>
              <a:gd name="T7" fmla="*/ 6 h 26"/>
              <a:gd name="T8" fmla="*/ 12 w 16"/>
              <a:gd name="T9" fmla="*/ 10 h 26"/>
              <a:gd name="T10" fmla="*/ 14 w 16"/>
              <a:gd name="T11" fmla="*/ 14 h 26"/>
              <a:gd name="T12" fmla="*/ 14 w 16"/>
              <a:gd name="T13" fmla="*/ 18 h 26"/>
              <a:gd name="T14" fmla="*/ 16 w 16"/>
              <a:gd name="T15" fmla="*/ 22 h 26"/>
              <a:gd name="T16" fmla="*/ 14 w 16"/>
              <a:gd name="T17" fmla="*/ 26 h 26"/>
              <a:gd name="T18" fmla="*/ 12 w 16"/>
              <a:gd name="T19" fmla="*/ 24 h 26"/>
              <a:gd name="T20" fmla="*/ 8 w 16"/>
              <a:gd name="T21" fmla="*/ 22 h 26"/>
              <a:gd name="T22" fmla="*/ 4 w 16"/>
              <a:gd name="T23" fmla="*/ 18 h 26"/>
              <a:gd name="T24" fmla="*/ 2 w 16"/>
              <a:gd name="T25" fmla="*/ 16 h 26"/>
              <a:gd name="T26" fmla="*/ 0 w 16"/>
              <a:gd name="T27" fmla="*/ 12 h 26"/>
              <a:gd name="T28" fmla="*/ 0 w 16"/>
              <a:gd name="T29" fmla="*/ 8 h 26"/>
              <a:gd name="T30" fmla="*/ 0 w 16"/>
              <a:gd name="T31" fmla="*/ 4 h 26"/>
              <a:gd name="T32" fmla="*/ 0 w 16"/>
              <a:gd name="T33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" h="26">
                <a:moveTo>
                  <a:pt x="0" y="0"/>
                </a:moveTo>
                <a:lnTo>
                  <a:pt x="2" y="0"/>
                </a:lnTo>
                <a:lnTo>
                  <a:pt x="6" y="4"/>
                </a:lnTo>
                <a:lnTo>
                  <a:pt x="8" y="6"/>
                </a:lnTo>
                <a:lnTo>
                  <a:pt x="12" y="10"/>
                </a:lnTo>
                <a:lnTo>
                  <a:pt x="14" y="14"/>
                </a:lnTo>
                <a:lnTo>
                  <a:pt x="14" y="18"/>
                </a:lnTo>
                <a:lnTo>
                  <a:pt x="16" y="22"/>
                </a:lnTo>
                <a:lnTo>
                  <a:pt x="14" y="26"/>
                </a:lnTo>
                <a:lnTo>
                  <a:pt x="12" y="24"/>
                </a:lnTo>
                <a:lnTo>
                  <a:pt x="8" y="22"/>
                </a:lnTo>
                <a:lnTo>
                  <a:pt x="4" y="18"/>
                </a:lnTo>
                <a:lnTo>
                  <a:pt x="2" y="16"/>
                </a:lnTo>
                <a:lnTo>
                  <a:pt x="0" y="12"/>
                </a:lnTo>
                <a:lnTo>
                  <a:pt x="0" y="8"/>
                </a:lnTo>
                <a:lnTo>
                  <a:pt x="0" y="4"/>
                </a:lnTo>
                <a:lnTo>
                  <a:pt x="0" y="0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59" name="Freeform 55"/>
          <p:cNvSpPr>
            <a:spLocks/>
          </p:cNvSpPr>
          <p:nvPr userDrawn="1"/>
        </p:nvSpPr>
        <p:spPr bwMode="auto">
          <a:xfrm>
            <a:off x="5978544" y="-5421902"/>
            <a:ext cx="41275" cy="19050"/>
          </a:xfrm>
          <a:custGeom>
            <a:avLst/>
            <a:gdLst>
              <a:gd name="T0" fmla="*/ 26 w 26"/>
              <a:gd name="T1" fmla="*/ 12 h 16"/>
              <a:gd name="T2" fmla="*/ 24 w 26"/>
              <a:gd name="T3" fmla="*/ 10 h 16"/>
              <a:gd name="T4" fmla="*/ 22 w 26"/>
              <a:gd name="T5" fmla="*/ 6 h 16"/>
              <a:gd name="T6" fmla="*/ 18 w 26"/>
              <a:gd name="T7" fmla="*/ 4 h 16"/>
              <a:gd name="T8" fmla="*/ 14 w 26"/>
              <a:gd name="T9" fmla="*/ 2 h 16"/>
              <a:gd name="T10" fmla="*/ 12 w 26"/>
              <a:gd name="T11" fmla="*/ 0 h 16"/>
              <a:gd name="T12" fmla="*/ 8 w 26"/>
              <a:gd name="T13" fmla="*/ 0 h 16"/>
              <a:gd name="T14" fmla="*/ 4 w 26"/>
              <a:gd name="T15" fmla="*/ 0 h 16"/>
              <a:gd name="T16" fmla="*/ 0 w 26"/>
              <a:gd name="T17" fmla="*/ 2 h 16"/>
              <a:gd name="T18" fmla="*/ 2 w 26"/>
              <a:gd name="T19" fmla="*/ 6 h 16"/>
              <a:gd name="T20" fmla="*/ 4 w 26"/>
              <a:gd name="T21" fmla="*/ 10 h 16"/>
              <a:gd name="T22" fmla="*/ 6 w 26"/>
              <a:gd name="T23" fmla="*/ 12 h 16"/>
              <a:gd name="T24" fmla="*/ 10 w 26"/>
              <a:gd name="T25" fmla="*/ 14 h 16"/>
              <a:gd name="T26" fmla="*/ 12 w 26"/>
              <a:gd name="T27" fmla="*/ 14 h 16"/>
              <a:gd name="T28" fmla="*/ 16 w 26"/>
              <a:gd name="T29" fmla="*/ 16 h 16"/>
              <a:gd name="T30" fmla="*/ 22 w 26"/>
              <a:gd name="T31" fmla="*/ 14 h 16"/>
              <a:gd name="T32" fmla="*/ 26 w 26"/>
              <a:gd name="T33" fmla="*/ 12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16">
                <a:moveTo>
                  <a:pt x="26" y="12"/>
                </a:moveTo>
                <a:lnTo>
                  <a:pt x="24" y="10"/>
                </a:lnTo>
                <a:lnTo>
                  <a:pt x="22" y="6"/>
                </a:lnTo>
                <a:lnTo>
                  <a:pt x="18" y="4"/>
                </a:lnTo>
                <a:lnTo>
                  <a:pt x="14" y="2"/>
                </a:lnTo>
                <a:lnTo>
                  <a:pt x="12" y="0"/>
                </a:lnTo>
                <a:lnTo>
                  <a:pt x="8" y="0"/>
                </a:lnTo>
                <a:lnTo>
                  <a:pt x="4" y="0"/>
                </a:lnTo>
                <a:lnTo>
                  <a:pt x="0" y="2"/>
                </a:lnTo>
                <a:lnTo>
                  <a:pt x="2" y="6"/>
                </a:lnTo>
                <a:lnTo>
                  <a:pt x="4" y="10"/>
                </a:lnTo>
                <a:lnTo>
                  <a:pt x="6" y="12"/>
                </a:lnTo>
                <a:lnTo>
                  <a:pt x="10" y="14"/>
                </a:lnTo>
                <a:lnTo>
                  <a:pt x="12" y="14"/>
                </a:lnTo>
                <a:lnTo>
                  <a:pt x="16" y="16"/>
                </a:lnTo>
                <a:lnTo>
                  <a:pt x="22" y="14"/>
                </a:lnTo>
                <a:lnTo>
                  <a:pt x="26" y="12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0" name="Freeform 56"/>
          <p:cNvSpPr>
            <a:spLocks/>
          </p:cNvSpPr>
          <p:nvPr userDrawn="1"/>
        </p:nvSpPr>
        <p:spPr bwMode="auto">
          <a:xfrm>
            <a:off x="6051559" y="-5390944"/>
            <a:ext cx="41275" cy="16669"/>
          </a:xfrm>
          <a:custGeom>
            <a:avLst/>
            <a:gdLst>
              <a:gd name="T0" fmla="*/ 0 w 26"/>
              <a:gd name="T1" fmla="*/ 12 h 14"/>
              <a:gd name="T2" fmla="*/ 2 w 26"/>
              <a:gd name="T3" fmla="*/ 14 h 14"/>
              <a:gd name="T4" fmla="*/ 6 w 26"/>
              <a:gd name="T5" fmla="*/ 14 h 14"/>
              <a:gd name="T6" fmla="*/ 10 w 26"/>
              <a:gd name="T7" fmla="*/ 12 h 14"/>
              <a:gd name="T8" fmla="*/ 14 w 26"/>
              <a:gd name="T9" fmla="*/ 12 h 14"/>
              <a:gd name="T10" fmla="*/ 18 w 26"/>
              <a:gd name="T11" fmla="*/ 10 h 14"/>
              <a:gd name="T12" fmla="*/ 20 w 26"/>
              <a:gd name="T13" fmla="*/ 8 h 14"/>
              <a:gd name="T14" fmla="*/ 24 w 26"/>
              <a:gd name="T15" fmla="*/ 6 h 14"/>
              <a:gd name="T16" fmla="*/ 26 w 26"/>
              <a:gd name="T17" fmla="*/ 4 h 14"/>
              <a:gd name="T18" fmla="*/ 22 w 26"/>
              <a:gd name="T19" fmla="*/ 2 h 14"/>
              <a:gd name="T20" fmla="*/ 18 w 26"/>
              <a:gd name="T21" fmla="*/ 0 h 14"/>
              <a:gd name="T22" fmla="*/ 14 w 26"/>
              <a:gd name="T23" fmla="*/ 0 h 14"/>
              <a:gd name="T24" fmla="*/ 10 w 26"/>
              <a:gd name="T25" fmla="*/ 0 h 14"/>
              <a:gd name="T26" fmla="*/ 6 w 26"/>
              <a:gd name="T27" fmla="*/ 0 h 14"/>
              <a:gd name="T28" fmla="*/ 4 w 26"/>
              <a:gd name="T29" fmla="*/ 4 h 14"/>
              <a:gd name="T30" fmla="*/ 2 w 26"/>
              <a:gd name="T31" fmla="*/ 8 h 14"/>
              <a:gd name="T32" fmla="*/ 0 w 26"/>
              <a:gd name="T33" fmla="*/ 1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14">
                <a:moveTo>
                  <a:pt x="0" y="12"/>
                </a:moveTo>
                <a:lnTo>
                  <a:pt x="2" y="14"/>
                </a:lnTo>
                <a:lnTo>
                  <a:pt x="6" y="14"/>
                </a:lnTo>
                <a:lnTo>
                  <a:pt x="10" y="12"/>
                </a:lnTo>
                <a:lnTo>
                  <a:pt x="14" y="12"/>
                </a:lnTo>
                <a:lnTo>
                  <a:pt x="18" y="10"/>
                </a:lnTo>
                <a:lnTo>
                  <a:pt x="20" y="8"/>
                </a:lnTo>
                <a:lnTo>
                  <a:pt x="24" y="6"/>
                </a:lnTo>
                <a:lnTo>
                  <a:pt x="26" y="4"/>
                </a:lnTo>
                <a:lnTo>
                  <a:pt x="22" y="2"/>
                </a:lnTo>
                <a:lnTo>
                  <a:pt x="18" y="0"/>
                </a:lnTo>
                <a:lnTo>
                  <a:pt x="14" y="0"/>
                </a:lnTo>
                <a:lnTo>
                  <a:pt x="10" y="0"/>
                </a:lnTo>
                <a:lnTo>
                  <a:pt x="6" y="0"/>
                </a:lnTo>
                <a:lnTo>
                  <a:pt x="4" y="4"/>
                </a:lnTo>
                <a:lnTo>
                  <a:pt x="2" y="8"/>
                </a:lnTo>
                <a:lnTo>
                  <a:pt x="0" y="12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1" name="Freeform 57"/>
          <p:cNvSpPr>
            <a:spLocks/>
          </p:cNvSpPr>
          <p:nvPr userDrawn="1"/>
        </p:nvSpPr>
        <p:spPr bwMode="auto">
          <a:xfrm>
            <a:off x="5965825" y="-5455237"/>
            <a:ext cx="44450" cy="16669"/>
          </a:xfrm>
          <a:custGeom>
            <a:avLst/>
            <a:gdLst>
              <a:gd name="T0" fmla="*/ 0 w 28"/>
              <a:gd name="T1" fmla="*/ 14 h 14"/>
              <a:gd name="T2" fmla="*/ 4 w 28"/>
              <a:gd name="T3" fmla="*/ 14 h 14"/>
              <a:gd name="T4" fmla="*/ 8 w 28"/>
              <a:gd name="T5" fmla="*/ 14 h 14"/>
              <a:gd name="T6" fmla="*/ 12 w 28"/>
              <a:gd name="T7" fmla="*/ 14 h 14"/>
              <a:gd name="T8" fmla="*/ 16 w 28"/>
              <a:gd name="T9" fmla="*/ 12 h 14"/>
              <a:gd name="T10" fmla="*/ 20 w 28"/>
              <a:gd name="T11" fmla="*/ 10 h 14"/>
              <a:gd name="T12" fmla="*/ 22 w 28"/>
              <a:gd name="T13" fmla="*/ 8 h 14"/>
              <a:gd name="T14" fmla="*/ 26 w 28"/>
              <a:gd name="T15" fmla="*/ 6 h 14"/>
              <a:gd name="T16" fmla="*/ 28 w 28"/>
              <a:gd name="T17" fmla="*/ 4 h 14"/>
              <a:gd name="T18" fmla="*/ 24 w 28"/>
              <a:gd name="T19" fmla="*/ 2 h 14"/>
              <a:gd name="T20" fmla="*/ 20 w 28"/>
              <a:gd name="T21" fmla="*/ 0 h 14"/>
              <a:gd name="T22" fmla="*/ 16 w 28"/>
              <a:gd name="T23" fmla="*/ 0 h 14"/>
              <a:gd name="T24" fmla="*/ 12 w 28"/>
              <a:gd name="T25" fmla="*/ 0 h 14"/>
              <a:gd name="T26" fmla="*/ 8 w 28"/>
              <a:gd name="T27" fmla="*/ 2 h 14"/>
              <a:gd name="T28" fmla="*/ 6 w 28"/>
              <a:gd name="T29" fmla="*/ 4 h 14"/>
              <a:gd name="T30" fmla="*/ 2 w 28"/>
              <a:gd name="T31" fmla="*/ 8 h 14"/>
              <a:gd name="T32" fmla="*/ 0 w 28"/>
              <a:gd name="T3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" h="14">
                <a:moveTo>
                  <a:pt x="0" y="14"/>
                </a:moveTo>
                <a:lnTo>
                  <a:pt x="4" y="14"/>
                </a:lnTo>
                <a:lnTo>
                  <a:pt x="8" y="14"/>
                </a:lnTo>
                <a:lnTo>
                  <a:pt x="12" y="14"/>
                </a:lnTo>
                <a:lnTo>
                  <a:pt x="16" y="12"/>
                </a:lnTo>
                <a:lnTo>
                  <a:pt x="20" y="10"/>
                </a:lnTo>
                <a:lnTo>
                  <a:pt x="22" y="8"/>
                </a:lnTo>
                <a:lnTo>
                  <a:pt x="26" y="6"/>
                </a:lnTo>
                <a:lnTo>
                  <a:pt x="28" y="4"/>
                </a:lnTo>
                <a:lnTo>
                  <a:pt x="24" y="2"/>
                </a:lnTo>
                <a:lnTo>
                  <a:pt x="20" y="0"/>
                </a:lnTo>
                <a:lnTo>
                  <a:pt x="16" y="0"/>
                </a:lnTo>
                <a:lnTo>
                  <a:pt x="12" y="0"/>
                </a:lnTo>
                <a:lnTo>
                  <a:pt x="8" y="2"/>
                </a:lnTo>
                <a:lnTo>
                  <a:pt x="6" y="4"/>
                </a:lnTo>
                <a:lnTo>
                  <a:pt x="2" y="8"/>
                </a:lnTo>
                <a:lnTo>
                  <a:pt x="0" y="14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2" name="Freeform 58"/>
          <p:cNvSpPr>
            <a:spLocks/>
          </p:cNvSpPr>
          <p:nvPr userDrawn="1"/>
        </p:nvSpPr>
        <p:spPr bwMode="auto">
          <a:xfrm>
            <a:off x="5943601" y="-5405233"/>
            <a:ext cx="41275" cy="16669"/>
          </a:xfrm>
          <a:custGeom>
            <a:avLst/>
            <a:gdLst>
              <a:gd name="T0" fmla="*/ 26 w 26"/>
              <a:gd name="T1" fmla="*/ 12 h 14"/>
              <a:gd name="T2" fmla="*/ 24 w 26"/>
              <a:gd name="T3" fmla="*/ 8 h 14"/>
              <a:gd name="T4" fmla="*/ 22 w 26"/>
              <a:gd name="T5" fmla="*/ 6 h 14"/>
              <a:gd name="T6" fmla="*/ 18 w 26"/>
              <a:gd name="T7" fmla="*/ 2 h 14"/>
              <a:gd name="T8" fmla="*/ 14 w 26"/>
              <a:gd name="T9" fmla="*/ 2 h 14"/>
              <a:gd name="T10" fmla="*/ 12 w 26"/>
              <a:gd name="T11" fmla="*/ 0 h 14"/>
              <a:gd name="T12" fmla="*/ 8 w 26"/>
              <a:gd name="T13" fmla="*/ 0 h 14"/>
              <a:gd name="T14" fmla="*/ 4 w 26"/>
              <a:gd name="T15" fmla="*/ 0 h 14"/>
              <a:gd name="T16" fmla="*/ 0 w 26"/>
              <a:gd name="T17" fmla="*/ 2 h 14"/>
              <a:gd name="T18" fmla="*/ 2 w 26"/>
              <a:gd name="T19" fmla="*/ 4 h 14"/>
              <a:gd name="T20" fmla="*/ 4 w 26"/>
              <a:gd name="T21" fmla="*/ 8 h 14"/>
              <a:gd name="T22" fmla="*/ 6 w 26"/>
              <a:gd name="T23" fmla="*/ 10 h 14"/>
              <a:gd name="T24" fmla="*/ 8 w 26"/>
              <a:gd name="T25" fmla="*/ 12 h 14"/>
              <a:gd name="T26" fmla="*/ 12 w 26"/>
              <a:gd name="T27" fmla="*/ 14 h 14"/>
              <a:gd name="T28" fmla="*/ 16 w 26"/>
              <a:gd name="T29" fmla="*/ 14 h 14"/>
              <a:gd name="T30" fmla="*/ 22 w 26"/>
              <a:gd name="T31" fmla="*/ 14 h 14"/>
              <a:gd name="T32" fmla="*/ 26 w 26"/>
              <a:gd name="T33" fmla="*/ 1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14">
                <a:moveTo>
                  <a:pt x="26" y="12"/>
                </a:moveTo>
                <a:lnTo>
                  <a:pt x="24" y="8"/>
                </a:lnTo>
                <a:lnTo>
                  <a:pt x="22" y="6"/>
                </a:lnTo>
                <a:lnTo>
                  <a:pt x="18" y="2"/>
                </a:lnTo>
                <a:lnTo>
                  <a:pt x="14" y="2"/>
                </a:lnTo>
                <a:lnTo>
                  <a:pt x="12" y="0"/>
                </a:lnTo>
                <a:lnTo>
                  <a:pt x="8" y="0"/>
                </a:lnTo>
                <a:lnTo>
                  <a:pt x="4" y="0"/>
                </a:lnTo>
                <a:lnTo>
                  <a:pt x="0" y="2"/>
                </a:lnTo>
                <a:lnTo>
                  <a:pt x="2" y="4"/>
                </a:lnTo>
                <a:lnTo>
                  <a:pt x="4" y="8"/>
                </a:lnTo>
                <a:lnTo>
                  <a:pt x="6" y="10"/>
                </a:lnTo>
                <a:lnTo>
                  <a:pt x="8" y="12"/>
                </a:lnTo>
                <a:lnTo>
                  <a:pt x="12" y="14"/>
                </a:lnTo>
                <a:lnTo>
                  <a:pt x="16" y="14"/>
                </a:lnTo>
                <a:lnTo>
                  <a:pt x="22" y="14"/>
                </a:lnTo>
                <a:lnTo>
                  <a:pt x="26" y="12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3" name="Freeform 59"/>
          <p:cNvSpPr>
            <a:spLocks/>
          </p:cNvSpPr>
          <p:nvPr userDrawn="1"/>
        </p:nvSpPr>
        <p:spPr bwMode="auto">
          <a:xfrm>
            <a:off x="6172217" y="-5414758"/>
            <a:ext cx="28575" cy="28575"/>
          </a:xfrm>
          <a:custGeom>
            <a:avLst/>
            <a:gdLst>
              <a:gd name="T0" fmla="*/ 18 w 18"/>
              <a:gd name="T1" fmla="*/ 0 h 24"/>
              <a:gd name="T2" fmla="*/ 18 w 18"/>
              <a:gd name="T3" fmla="*/ 4 h 24"/>
              <a:gd name="T4" fmla="*/ 16 w 18"/>
              <a:gd name="T5" fmla="*/ 10 h 24"/>
              <a:gd name="T6" fmla="*/ 16 w 18"/>
              <a:gd name="T7" fmla="*/ 14 h 24"/>
              <a:gd name="T8" fmla="*/ 14 w 18"/>
              <a:gd name="T9" fmla="*/ 16 h 24"/>
              <a:gd name="T10" fmla="*/ 12 w 18"/>
              <a:gd name="T11" fmla="*/ 20 h 24"/>
              <a:gd name="T12" fmla="*/ 8 w 18"/>
              <a:gd name="T13" fmla="*/ 22 h 24"/>
              <a:gd name="T14" fmla="*/ 6 w 18"/>
              <a:gd name="T15" fmla="*/ 24 h 24"/>
              <a:gd name="T16" fmla="*/ 0 w 18"/>
              <a:gd name="T17" fmla="*/ 24 h 24"/>
              <a:gd name="T18" fmla="*/ 0 w 18"/>
              <a:gd name="T19" fmla="*/ 20 h 24"/>
              <a:gd name="T20" fmla="*/ 0 w 18"/>
              <a:gd name="T21" fmla="*/ 16 h 24"/>
              <a:gd name="T22" fmla="*/ 2 w 18"/>
              <a:gd name="T23" fmla="*/ 12 h 24"/>
              <a:gd name="T24" fmla="*/ 4 w 18"/>
              <a:gd name="T25" fmla="*/ 10 h 24"/>
              <a:gd name="T26" fmla="*/ 6 w 18"/>
              <a:gd name="T27" fmla="*/ 6 h 24"/>
              <a:gd name="T28" fmla="*/ 10 w 18"/>
              <a:gd name="T29" fmla="*/ 4 h 24"/>
              <a:gd name="T30" fmla="*/ 12 w 18"/>
              <a:gd name="T31" fmla="*/ 2 h 24"/>
              <a:gd name="T32" fmla="*/ 18 w 18"/>
              <a:gd name="T3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" h="24">
                <a:moveTo>
                  <a:pt x="18" y="0"/>
                </a:moveTo>
                <a:lnTo>
                  <a:pt x="18" y="4"/>
                </a:lnTo>
                <a:lnTo>
                  <a:pt x="16" y="10"/>
                </a:lnTo>
                <a:lnTo>
                  <a:pt x="16" y="14"/>
                </a:lnTo>
                <a:lnTo>
                  <a:pt x="14" y="16"/>
                </a:lnTo>
                <a:lnTo>
                  <a:pt x="12" y="20"/>
                </a:lnTo>
                <a:lnTo>
                  <a:pt x="8" y="22"/>
                </a:lnTo>
                <a:lnTo>
                  <a:pt x="6" y="24"/>
                </a:lnTo>
                <a:lnTo>
                  <a:pt x="0" y="24"/>
                </a:lnTo>
                <a:lnTo>
                  <a:pt x="0" y="20"/>
                </a:lnTo>
                <a:lnTo>
                  <a:pt x="0" y="16"/>
                </a:lnTo>
                <a:lnTo>
                  <a:pt x="2" y="12"/>
                </a:lnTo>
                <a:lnTo>
                  <a:pt x="4" y="10"/>
                </a:lnTo>
                <a:lnTo>
                  <a:pt x="6" y="6"/>
                </a:lnTo>
                <a:lnTo>
                  <a:pt x="10" y="4"/>
                </a:lnTo>
                <a:lnTo>
                  <a:pt x="12" y="2"/>
                </a:lnTo>
                <a:lnTo>
                  <a:pt x="18" y="0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4" name="Freeform 60"/>
          <p:cNvSpPr>
            <a:spLocks/>
          </p:cNvSpPr>
          <p:nvPr userDrawn="1"/>
        </p:nvSpPr>
        <p:spPr bwMode="auto">
          <a:xfrm>
            <a:off x="6149975" y="-5421901"/>
            <a:ext cx="19050" cy="35719"/>
          </a:xfrm>
          <a:custGeom>
            <a:avLst/>
            <a:gdLst>
              <a:gd name="T0" fmla="*/ 6 w 12"/>
              <a:gd name="T1" fmla="*/ 0 h 30"/>
              <a:gd name="T2" fmla="*/ 8 w 12"/>
              <a:gd name="T3" fmla="*/ 4 h 30"/>
              <a:gd name="T4" fmla="*/ 10 w 12"/>
              <a:gd name="T5" fmla="*/ 8 h 30"/>
              <a:gd name="T6" fmla="*/ 12 w 12"/>
              <a:gd name="T7" fmla="*/ 12 h 30"/>
              <a:gd name="T8" fmla="*/ 12 w 12"/>
              <a:gd name="T9" fmla="*/ 16 h 30"/>
              <a:gd name="T10" fmla="*/ 12 w 12"/>
              <a:gd name="T11" fmla="*/ 20 h 30"/>
              <a:gd name="T12" fmla="*/ 12 w 12"/>
              <a:gd name="T13" fmla="*/ 24 h 30"/>
              <a:gd name="T14" fmla="*/ 10 w 12"/>
              <a:gd name="T15" fmla="*/ 28 h 30"/>
              <a:gd name="T16" fmla="*/ 6 w 12"/>
              <a:gd name="T17" fmla="*/ 30 h 30"/>
              <a:gd name="T18" fmla="*/ 4 w 12"/>
              <a:gd name="T19" fmla="*/ 28 h 30"/>
              <a:gd name="T20" fmla="*/ 2 w 12"/>
              <a:gd name="T21" fmla="*/ 24 h 30"/>
              <a:gd name="T22" fmla="*/ 0 w 12"/>
              <a:gd name="T23" fmla="*/ 20 h 30"/>
              <a:gd name="T24" fmla="*/ 0 w 12"/>
              <a:gd name="T25" fmla="*/ 16 h 30"/>
              <a:gd name="T26" fmla="*/ 0 w 12"/>
              <a:gd name="T27" fmla="*/ 12 h 30"/>
              <a:gd name="T28" fmla="*/ 2 w 12"/>
              <a:gd name="T29" fmla="*/ 8 h 30"/>
              <a:gd name="T30" fmla="*/ 4 w 12"/>
              <a:gd name="T31" fmla="*/ 4 h 30"/>
              <a:gd name="T32" fmla="*/ 6 w 12"/>
              <a:gd name="T3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" h="30">
                <a:moveTo>
                  <a:pt x="6" y="0"/>
                </a:moveTo>
                <a:lnTo>
                  <a:pt x="8" y="4"/>
                </a:lnTo>
                <a:lnTo>
                  <a:pt x="10" y="8"/>
                </a:lnTo>
                <a:lnTo>
                  <a:pt x="12" y="12"/>
                </a:lnTo>
                <a:lnTo>
                  <a:pt x="12" y="16"/>
                </a:lnTo>
                <a:lnTo>
                  <a:pt x="12" y="20"/>
                </a:lnTo>
                <a:lnTo>
                  <a:pt x="12" y="24"/>
                </a:lnTo>
                <a:lnTo>
                  <a:pt x="10" y="28"/>
                </a:lnTo>
                <a:lnTo>
                  <a:pt x="6" y="30"/>
                </a:lnTo>
                <a:lnTo>
                  <a:pt x="4" y="28"/>
                </a:lnTo>
                <a:lnTo>
                  <a:pt x="2" y="24"/>
                </a:lnTo>
                <a:lnTo>
                  <a:pt x="0" y="20"/>
                </a:lnTo>
                <a:lnTo>
                  <a:pt x="0" y="16"/>
                </a:lnTo>
                <a:lnTo>
                  <a:pt x="0" y="12"/>
                </a:lnTo>
                <a:lnTo>
                  <a:pt x="2" y="8"/>
                </a:lnTo>
                <a:lnTo>
                  <a:pt x="4" y="4"/>
                </a:lnTo>
                <a:lnTo>
                  <a:pt x="6" y="0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5" name="Freeform 61"/>
          <p:cNvSpPr>
            <a:spLocks/>
          </p:cNvSpPr>
          <p:nvPr userDrawn="1"/>
        </p:nvSpPr>
        <p:spPr bwMode="auto">
          <a:xfrm>
            <a:off x="5930900" y="-5398089"/>
            <a:ext cx="25400" cy="30956"/>
          </a:xfrm>
          <a:custGeom>
            <a:avLst/>
            <a:gdLst>
              <a:gd name="T0" fmla="*/ 0 w 16"/>
              <a:gd name="T1" fmla="*/ 0 h 26"/>
              <a:gd name="T2" fmla="*/ 2 w 16"/>
              <a:gd name="T3" fmla="*/ 2 h 26"/>
              <a:gd name="T4" fmla="*/ 6 w 16"/>
              <a:gd name="T5" fmla="*/ 4 h 26"/>
              <a:gd name="T6" fmla="*/ 8 w 16"/>
              <a:gd name="T7" fmla="*/ 6 h 26"/>
              <a:gd name="T8" fmla="*/ 10 w 16"/>
              <a:gd name="T9" fmla="*/ 10 h 26"/>
              <a:gd name="T10" fmla="*/ 14 w 16"/>
              <a:gd name="T11" fmla="*/ 14 h 26"/>
              <a:gd name="T12" fmla="*/ 14 w 16"/>
              <a:gd name="T13" fmla="*/ 18 h 26"/>
              <a:gd name="T14" fmla="*/ 16 w 16"/>
              <a:gd name="T15" fmla="*/ 22 h 26"/>
              <a:gd name="T16" fmla="*/ 14 w 16"/>
              <a:gd name="T17" fmla="*/ 26 h 26"/>
              <a:gd name="T18" fmla="*/ 10 w 16"/>
              <a:gd name="T19" fmla="*/ 24 h 26"/>
              <a:gd name="T20" fmla="*/ 8 w 16"/>
              <a:gd name="T21" fmla="*/ 22 h 26"/>
              <a:gd name="T22" fmla="*/ 4 w 16"/>
              <a:gd name="T23" fmla="*/ 20 h 26"/>
              <a:gd name="T24" fmla="*/ 2 w 16"/>
              <a:gd name="T25" fmla="*/ 16 h 26"/>
              <a:gd name="T26" fmla="*/ 0 w 16"/>
              <a:gd name="T27" fmla="*/ 12 h 26"/>
              <a:gd name="T28" fmla="*/ 0 w 16"/>
              <a:gd name="T29" fmla="*/ 8 h 26"/>
              <a:gd name="T30" fmla="*/ 0 w 16"/>
              <a:gd name="T31" fmla="*/ 4 h 26"/>
              <a:gd name="T32" fmla="*/ 0 w 16"/>
              <a:gd name="T33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" h="26">
                <a:moveTo>
                  <a:pt x="0" y="0"/>
                </a:moveTo>
                <a:lnTo>
                  <a:pt x="2" y="2"/>
                </a:lnTo>
                <a:lnTo>
                  <a:pt x="6" y="4"/>
                </a:lnTo>
                <a:lnTo>
                  <a:pt x="8" y="6"/>
                </a:lnTo>
                <a:lnTo>
                  <a:pt x="10" y="10"/>
                </a:lnTo>
                <a:lnTo>
                  <a:pt x="14" y="14"/>
                </a:lnTo>
                <a:lnTo>
                  <a:pt x="14" y="18"/>
                </a:lnTo>
                <a:lnTo>
                  <a:pt x="16" y="22"/>
                </a:lnTo>
                <a:lnTo>
                  <a:pt x="14" y="26"/>
                </a:lnTo>
                <a:lnTo>
                  <a:pt x="10" y="24"/>
                </a:lnTo>
                <a:lnTo>
                  <a:pt x="8" y="22"/>
                </a:lnTo>
                <a:lnTo>
                  <a:pt x="4" y="20"/>
                </a:lnTo>
                <a:lnTo>
                  <a:pt x="2" y="16"/>
                </a:lnTo>
                <a:lnTo>
                  <a:pt x="0" y="12"/>
                </a:lnTo>
                <a:lnTo>
                  <a:pt x="0" y="8"/>
                </a:lnTo>
                <a:lnTo>
                  <a:pt x="0" y="4"/>
                </a:lnTo>
                <a:lnTo>
                  <a:pt x="0" y="0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6" name="Freeform 62"/>
          <p:cNvSpPr>
            <a:spLocks/>
          </p:cNvSpPr>
          <p:nvPr userDrawn="1"/>
        </p:nvSpPr>
        <p:spPr bwMode="auto">
          <a:xfrm>
            <a:off x="6143643" y="-5331412"/>
            <a:ext cx="41275" cy="16669"/>
          </a:xfrm>
          <a:custGeom>
            <a:avLst/>
            <a:gdLst>
              <a:gd name="T0" fmla="*/ 26 w 26"/>
              <a:gd name="T1" fmla="*/ 12 h 14"/>
              <a:gd name="T2" fmla="*/ 24 w 26"/>
              <a:gd name="T3" fmla="*/ 8 h 14"/>
              <a:gd name="T4" fmla="*/ 22 w 26"/>
              <a:gd name="T5" fmla="*/ 6 h 14"/>
              <a:gd name="T6" fmla="*/ 18 w 26"/>
              <a:gd name="T7" fmla="*/ 4 h 14"/>
              <a:gd name="T8" fmla="*/ 16 w 26"/>
              <a:gd name="T9" fmla="*/ 2 h 14"/>
              <a:gd name="T10" fmla="*/ 12 w 26"/>
              <a:gd name="T11" fmla="*/ 0 h 14"/>
              <a:gd name="T12" fmla="*/ 8 w 26"/>
              <a:gd name="T13" fmla="*/ 0 h 14"/>
              <a:gd name="T14" fmla="*/ 4 w 26"/>
              <a:gd name="T15" fmla="*/ 0 h 14"/>
              <a:gd name="T16" fmla="*/ 0 w 26"/>
              <a:gd name="T17" fmla="*/ 2 h 14"/>
              <a:gd name="T18" fmla="*/ 2 w 26"/>
              <a:gd name="T19" fmla="*/ 6 h 14"/>
              <a:gd name="T20" fmla="*/ 4 w 26"/>
              <a:gd name="T21" fmla="*/ 8 h 14"/>
              <a:gd name="T22" fmla="*/ 6 w 26"/>
              <a:gd name="T23" fmla="*/ 12 h 14"/>
              <a:gd name="T24" fmla="*/ 10 w 26"/>
              <a:gd name="T25" fmla="*/ 14 h 14"/>
              <a:gd name="T26" fmla="*/ 14 w 26"/>
              <a:gd name="T27" fmla="*/ 14 h 14"/>
              <a:gd name="T28" fmla="*/ 18 w 26"/>
              <a:gd name="T29" fmla="*/ 14 h 14"/>
              <a:gd name="T30" fmla="*/ 22 w 26"/>
              <a:gd name="T31" fmla="*/ 14 h 14"/>
              <a:gd name="T32" fmla="*/ 26 w 26"/>
              <a:gd name="T33" fmla="*/ 1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14">
                <a:moveTo>
                  <a:pt x="26" y="12"/>
                </a:moveTo>
                <a:lnTo>
                  <a:pt x="24" y="8"/>
                </a:lnTo>
                <a:lnTo>
                  <a:pt x="22" y="6"/>
                </a:lnTo>
                <a:lnTo>
                  <a:pt x="18" y="4"/>
                </a:lnTo>
                <a:lnTo>
                  <a:pt x="16" y="2"/>
                </a:lnTo>
                <a:lnTo>
                  <a:pt x="12" y="0"/>
                </a:lnTo>
                <a:lnTo>
                  <a:pt x="8" y="0"/>
                </a:lnTo>
                <a:lnTo>
                  <a:pt x="4" y="0"/>
                </a:lnTo>
                <a:lnTo>
                  <a:pt x="0" y="2"/>
                </a:lnTo>
                <a:lnTo>
                  <a:pt x="2" y="6"/>
                </a:lnTo>
                <a:lnTo>
                  <a:pt x="4" y="8"/>
                </a:lnTo>
                <a:lnTo>
                  <a:pt x="6" y="12"/>
                </a:lnTo>
                <a:lnTo>
                  <a:pt x="10" y="14"/>
                </a:lnTo>
                <a:lnTo>
                  <a:pt x="14" y="14"/>
                </a:lnTo>
                <a:lnTo>
                  <a:pt x="18" y="14"/>
                </a:lnTo>
                <a:lnTo>
                  <a:pt x="22" y="14"/>
                </a:lnTo>
                <a:lnTo>
                  <a:pt x="26" y="12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7" name="Freeform 63"/>
          <p:cNvSpPr>
            <a:spLocks/>
          </p:cNvSpPr>
          <p:nvPr userDrawn="1"/>
        </p:nvSpPr>
        <p:spPr bwMode="auto">
          <a:xfrm>
            <a:off x="5981727" y="-5481433"/>
            <a:ext cx="41275" cy="16669"/>
          </a:xfrm>
          <a:custGeom>
            <a:avLst/>
            <a:gdLst>
              <a:gd name="T0" fmla="*/ 26 w 26"/>
              <a:gd name="T1" fmla="*/ 12 h 14"/>
              <a:gd name="T2" fmla="*/ 24 w 26"/>
              <a:gd name="T3" fmla="*/ 8 h 14"/>
              <a:gd name="T4" fmla="*/ 22 w 26"/>
              <a:gd name="T5" fmla="*/ 6 h 14"/>
              <a:gd name="T6" fmla="*/ 18 w 26"/>
              <a:gd name="T7" fmla="*/ 4 h 14"/>
              <a:gd name="T8" fmla="*/ 16 w 26"/>
              <a:gd name="T9" fmla="*/ 2 h 14"/>
              <a:gd name="T10" fmla="*/ 12 w 26"/>
              <a:gd name="T11" fmla="*/ 0 h 14"/>
              <a:gd name="T12" fmla="*/ 8 w 26"/>
              <a:gd name="T13" fmla="*/ 0 h 14"/>
              <a:gd name="T14" fmla="*/ 4 w 26"/>
              <a:gd name="T15" fmla="*/ 0 h 14"/>
              <a:gd name="T16" fmla="*/ 0 w 26"/>
              <a:gd name="T17" fmla="*/ 2 h 14"/>
              <a:gd name="T18" fmla="*/ 2 w 26"/>
              <a:gd name="T19" fmla="*/ 6 h 14"/>
              <a:gd name="T20" fmla="*/ 4 w 26"/>
              <a:gd name="T21" fmla="*/ 8 h 14"/>
              <a:gd name="T22" fmla="*/ 6 w 26"/>
              <a:gd name="T23" fmla="*/ 12 h 14"/>
              <a:gd name="T24" fmla="*/ 10 w 26"/>
              <a:gd name="T25" fmla="*/ 14 h 14"/>
              <a:gd name="T26" fmla="*/ 12 w 26"/>
              <a:gd name="T27" fmla="*/ 14 h 14"/>
              <a:gd name="T28" fmla="*/ 16 w 26"/>
              <a:gd name="T29" fmla="*/ 14 h 14"/>
              <a:gd name="T30" fmla="*/ 22 w 26"/>
              <a:gd name="T31" fmla="*/ 14 h 14"/>
              <a:gd name="T32" fmla="*/ 26 w 26"/>
              <a:gd name="T33" fmla="*/ 1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14">
                <a:moveTo>
                  <a:pt x="26" y="12"/>
                </a:moveTo>
                <a:lnTo>
                  <a:pt x="24" y="8"/>
                </a:lnTo>
                <a:lnTo>
                  <a:pt x="22" y="6"/>
                </a:lnTo>
                <a:lnTo>
                  <a:pt x="18" y="4"/>
                </a:lnTo>
                <a:lnTo>
                  <a:pt x="16" y="2"/>
                </a:lnTo>
                <a:lnTo>
                  <a:pt x="12" y="0"/>
                </a:lnTo>
                <a:lnTo>
                  <a:pt x="8" y="0"/>
                </a:lnTo>
                <a:lnTo>
                  <a:pt x="4" y="0"/>
                </a:lnTo>
                <a:lnTo>
                  <a:pt x="0" y="2"/>
                </a:lnTo>
                <a:lnTo>
                  <a:pt x="2" y="6"/>
                </a:lnTo>
                <a:lnTo>
                  <a:pt x="4" y="8"/>
                </a:lnTo>
                <a:lnTo>
                  <a:pt x="6" y="12"/>
                </a:lnTo>
                <a:lnTo>
                  <a:pt x="10" y="14"/>
                </a:lnTo>
                <a:lnTo>
                  <a:pt x="12" y="14"/>
                </a:lnTo>
                <a:lnTo>
                  <a:pt x="16" y="14"/>
                </a:lnTo>
                <a:lnTo>
                  <a:pt x="22" y="14"/>
                </a:lnTo>
                <a:lnTo>
                  <a:pt x="26" y="12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8" name="Freeform 64"/>
          <p:cNvSpPr>
            <a:spLocks/>
          </p:cNvSpPr>
          <p:nvPr userDrawn="1"/>
        </p:nvSpPr>
        <p:spPr bwMode="auto">
          <a:xfrm>
            <a:off x="6146827" y="-5445712"/>
            <a:ext cx="41275" cy="16669"/>
          </a:xfrm>
          <a:custGeom>
            <a:avLst/>
            <a:gdLst>
              <a:gd name="T0" fmla="*/ 0 w 26"/>
              <a:gd name="T1" fmla="*/ 14 h 14"/>
              <a:gd name="T2" fmla="*/ 2 w 26"/>
              <a:gd name="T3" fmla="*/ 14 h 14"/>
              <a:gd name="T4" fmla="*/ 6 w 26"/>
              <a:gd name="T5" fmla="*/ 14 h 14"/>
              <a:gd name="T6" fmla="*/ 10 w 26"/>
              <a:gd name="T7" fmla="*/ 14 h 14"/>
              <a:gd name="T8" fmla="*/ 14 w 26"/>
              <a:gd name="T9" fmla="*/ 14 h 14"/>
              <a:gd name="T10" fmla="*/ 18 w 26"/>
              <a:gd name="T11" fmla="*/ 12 h 14"/>
              <a:gd name="T12" fmla="*/ 22 w 26"/>
              <a:gd name="T13" fmla="*/ 10 h 14"/>
              <a:gd name="T14" fmla="*/ 24 w 26"/>
              <a:gd name="T15" fmla="*/ 8 h 14"/>
              <a:gd name="T16" fmla="*/ 26 w 26"/>
              <a:gd name="T17" fmla="*/ 6 h 14"/>
              <a:gd name="T18" fmla="*/ 22 w 26"/>
              <a:gd name="T19" fmla="*/ 4 h 14"/>
              <a:gd name="T20" fmla="*/ 18 w 26"/>
              <a:gd name="T21" fmla="*/ 2 h 14"/>
              <a:gd name="T22" fmla="*/ 14 w 26"/>
              <a:gd name="T23" fmla="*/ 0 h 14"/>
              <a:gd name="T24" fmla="*/ 10 w 26"/>
              <a:gd name="T25" fmla="*/ 2 h 14"/>
              <a:gd name="T26" fmla="*/ 6 w 26"/>
              <a:gd name="T27" fmla="*/ 2 h 14"/>
              <a:gd name="T28" fmla="*/ 4 w 26"/>
              <a:gd name="T29" fmla="*/ 4 h 14"/>
              <a:gd name="T30" fmla="*/ 2 w 26"/>
              <a:gd name="T31" fmla="*/ 8 h 14"/>
              <a:gd name="T32" fmla="*/ 0 w 26"/>
              <a:gd name="T3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14">
                <a:moveTo>
                  <a:pt x="0" y="14"/>
                </a:moveTo>
                <a:lnTo>
                  <a:pt x="2" y="14"/>
                </a:lnTo>
                <a:lnTo>
                  <a:pt x="6" y="14"/>
                </a:lnTo>
                <a:lnTo>
                  <a:pt x="10" y="14"/>
                </a:lnTo>
                <a:lnTo>
                  <a:pt x="14" y="14"/>
                </a:lnTo>
                <a:lnTo>
                  <a:pt x="18" y="12"/>
                </a:lnTo>
                <a:lnTo>
                  <a:pt x="22" y="10"/>
                </a:lnTo>
                <a:lnTo>
                  <a:pt x="24" y="8"/>
                </a:lnTo>
                <a:lnTo>
                  <a:pt x="26" y="6"/>
                </a:lnTo>
                <a:lnTo>
                  <a:pt x="22" y="4"/>
                </a:lnTo>
                <a:lnTo>
                  <a:pt x="18" y="2"/>
                </a:lnTo>
                <a:lnTo>
                  <a:pt x="14" y="0"/>
                </a:lnTo>
                <a:lnTo>
                  <a:pt x="10" y="2"/>
                </a:lnTo>
                <a:lnTo>
                  <a:pt x="6" y="2"/>
                </a:lnTo>
                <a:lnTo>
                  <a:pt x="4" y="4"/>
                </a:lnTo>
                <a:lnTo>
                  <a:pt x="2" y="8"/>
                </a:lnTo>
                <a:lnTo>
                  <a:pt x="0" y="14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69" name="Freeform 65"/>
          <p:cNvSpPr>
            <a:spLocks/>
          </p:cNvSpPr>
          <p:nvPr userDrawn="1"/>
        </p:nvSpPr>
        <p:spPr bwMode="auto">
          <a:xfrm>
            <a:off x="6010299" y="-5352844"/>
            <a:ext cx="41275" cy="16669"/>
          </a:xfrm>
          <a:custGeom>
            <a:avLst/>
            <a:gdLst>
              <a:gd name="T0" fmla="*/ 0 w 26"/>
              <a:gd name="T1" fmla="*/ 14 h 14"/>
              <a:gd name="T2" fmla="*/ 2 w 26"/>
              <a:gd name="T3" fmla="*/ 14 h 14"/>
              <a:gd name="T4" fmla="*/ 6 w 26"/>
              <a:gd name="T5" fmla="*/ 14 h 14"/>
              <a:gd name="T6" fmla="*/ 10 w 26"/>
              <a:gd name="T7" fmla="*/ 14 h 14"/>
              <a:gd name="T8" fmla="*/ 14 w 26"/>
              <a:gd name="T9" fmla="*/ 12 h 14"/>
              <a:gd name="T10" fmla="*/ 18 w 26"/>
              <a:gd name="T11" fmla="*/ 10 h 14"/>
              <a:gd name="T12" fmla="*/ 22 w 26"/>
              <a:gd name="T13" fmla="*/ 8 h 14"/>
              <a:gd name="T14" fmla="*/ 24 w 26"/>
              <a:gd name="T15" fmla="*/ 6 h 14"/>
              <a:gd name="T16" fmla="*/ 26 w 26"/>
              <a:gd name="T17" fmla="*/ 4 h 14"/>
              <a:gd name="T18" fmla="*/ 22 w 26"/>
              <a:gd name="T19" fmla="*/ 2 h 14"/>
              <a:gd name="T20" fmla="*/ 18 w 26"/>
              <a:gd name="T21" fmla="*/ 0 h 14"/>
              <a:gd name="T22" fmla="*/ 14 w 26"/>
              <a:gd name="T23" fmla="*/ 0 h 14"/>
              <a:gd name="T24" fmla="*/ 10 w 26"/>
              <a:gd name="T25" fmla="*/ 0 h 14"/>
              <a:gd name="T26" fmla="*/ 6 w 26"/>
              <a:gd name="T27" fmla="*/ 2 h 14"/>
              <a:gd name="T28" fmla="*/ 4 w 26"/>
              <a:gd name="T29" fmla="*/ 4 h 14"/>
              <a:gd name="T30" fmla="*/ 2 w 26"/>
              <a:gd name="T31" fmla="*/ 8 h 14"/>
              <a:gd name="T32" fmla="*/ 0 w 26"/>
              <a:gd name="T3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14">
                <a:moveTo>
                  <a:pt x="0" y="14"/>
                </a:moveTo>
                <a:lnTo>
                  <a:pt x="2" y="14"/>
                </a:lnTo>
                <a:lnTo>
                  <a:pt x="6" y="14"/>
                </a:lnTo>
                <a:lnTo>
                  <a:pt x="10" y="14"/>
                </a:lnTo>
                <a:lnTo>
                  <a:pt x="14" y="12"/>
                </a:lnTo>
                <a:lnTo>
                  <a:pt x="18" y="10"/>
                </a:lnTo>
                <a:lnTo>
                  <a:pt x="22" y="8"/>
                </a:lnTo>
                <a:lnTo>
                  <a:pt x="24" y="6"/>
                </a:lnTo>
                <a:lnTo>
                  <a:pt x="26" y="4"/>
                </a:lnTo>
                <a:lnTo>
                  <a:pt x="22" y="2"/>
                </a:lnTo>
                <a:lnTo>
                  <a:pt x="18" y="0"/>
                </a:lnTo>
                <a:lnTo>
                  <a:pt x="14" y="0"/>
                </a:lnTo>
                <a:lnTo>
                  <a:pt x="10" y="0"/>
                </a:lnTo>
                <a:lnTo>
                  <a:pt x="6" y="2"/>
                </a:lnTo>
                <a:lnTo>
                  <a:pt x="4" y="4"/>
                </a:lnTo>
                <a:lnTo>
                  <a:pt x="2" y="8"/>
                </a:lnTo>
                <a:lnTo>
                  <a:pt x="0" y="14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0" name="Freeform 66"/>
          <p:cNvSpPr>
            <a:spLocks/>
          </p:cNvSpPr>
          <p:nvPr userDrawn="1"/>
        </p:nvSpPr>
        <p:spPr bwMode="auto">
          <a:xfrm>
            <a:off x="5880117" y="-5421901"/>
            <a:ext cx="41275" cy="16669"/>
          </a:xfrm>
          <a:custGeom>
            <a:avLst/>
            <a:gdLst>
              <a:gd name="T0" fmla="*/ 26 w 26"/>
              <a:gd name="T1" fmla="*/ 12 h 14"/>
              <a:gd name="T2" fmla="*/ 24 w 26"/>
              <a:gd name="T3" fmla="*/ 8 h 14"/>
              <a:gd name="T4" fmla="*/ 22 w 26"/>
              <a:gd name="T5" fmla="*/ 4 h 14"/>
              <a:gd name="T6" fmla="*/ 18 w 26"/>
              <a:gd name="T7" fmla="*/ 2 h 14"/>
              <a:gd name="T8" fmla="*/ 16 w 26"/>
              <a:gd name="T9" fmla="*/ 0 h 14"/>
              <a:gd name="T10" fmla="*/ 12 w 26"/>
              <a:gd name="T11" fmla="*/ 0 h 14"/>
              <a:gd name="T12" fmla="*/ 8 w 26"/>
              <a:gd name="T13" fmla="*/ 0 h 14"/>
              <a:gd name="T14" fmla="*/ 4 w 26"/>
              <a:gd name="T15" fmla="*/ 0 h 14"/>
              <a:gd name="T16" fmla="*/ 0 w 26"/>
              <a:gd name="T17" fmla="*/ 0 h 14"/>
              <a:gd name="T18" fmla="*/ 2 w 26"/>
              <a:gd name="T19" fmla="*/ 4 h 14"/>
              <a:gd name="T20" fmla="*/ 4 w 26"/>
              <a:gd name="T21" fmla="*/ 8 h 14"/>
              <a:gd name="T22" fmla="*/ 6 w 26"/>
              <a:gd name="T23" fmla="*/ 10 h 14"/>
              <a:gd name="T24" fmla="*/ 10 w 26"/>
              <a:gd name="T25" fmla="*/ 12 h 14"/>
              <a:gd name="T26" fmla="*/ 12 w 26"/>
              <a:gd name="T27" fmla="*/ 14 h 14"/>
              <a:gd name="T28" fmla="*/ 16 w 26"/>
              <a:gd name="T29" fmla="*/ 14 h 14"/>
              <a:gd name="T30" fmla="*/ 22 w 26"/>
              <a:gd name="T31" fmla="*/ 12 h 14"/>
              <a:gd name="T32" fmla="*/ 26 w 26"/>
              <a:gd name="T33" fmla="*/ 1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14">
                <a:moveTo>
                  <a:pt x="26" y="12"/>
                </a:moveTo>
                <a:lnTo>
                  <a:pt x="24" y="8"/>
                </a:lnTo>
                <a:lnTo>
                  <a:pt x="22" y="4"/>
                </a:lnTo>
                <a:lnTo>
                  <a:pt x="18" y="2"/>
                </a:lnTo>
                <a:lnTo>
                  <a:pt x="16" y="0"/>
                </a:lnTo>
                <a:lnTo>
                  <a:pt x="12" y="0"/>
                </a:lnTo>
                <a:lnTo>
                  <a:pt x="8" y="0"/>
                </a:lnTo>
                <a:lnTo>
                  <a:pt x="4" y="0"/>
                </a:lnTo>
                <a:lnTo>
                  <a:pt x="0" y="0"/>
                </a:lnTo>
                <a:lnTo>
                  <a:pt x="2" y="4"/>
                </a:lnTo>
                <a:lnTo>
                  <a:pt x="4" y="8"/>
                </a:lnTo>
                <a:lnTo>
                  <a:pt x="6" y="10"/>
                </a:lnTo>
                <a:lnTo>
                  <a:pt x="10" y="12"/>
                </a:lnTo>
                <a:lnTo>
                  <a:pt x="12" y="14"/>
                </a:lnTo>
                <a:lnTo>
                  <a:pt x="16" y="14"/>
                </a:lnTo>
                <a:lnTo>
                  <a:pt x="22" y="12"/>
                </a:lnTo>
                <a:lnTo>
                  <a:pt x="26" y="12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1" name="Freeform 67"/>
          <p:cNvSpPr>
            <a:spLocks/>
          </p:cNvSpPr>
          <p:nvPr userDrawn="1"/>
        </p:nvSpPr>
        <p:spPr bwMode="auto">
          <a:xfrm>
            <a:off x="5969000" y="-5343320"/>
            <a:ext cx="25400" cy="28575"/>
          </a:xfrm>
          <a:custGeom>
            <a:avLst/>
            <a:gdLst>
              <a:gd name="T0" fmla="*/ 16 w 16"/>
              <a:gd name="T1" fmla="*/ 0 h 24"/>
              <a:gd name="T2" fmla="*/ 16 w 16"/>
              <a:gd name="T3" fmla="*/ 4 h 24"/>
              <a:gd name="T4" fmla="*/ 16 w 16"/>
              <a:gd name="T5" fmla="*/ 8 h 24"/>
              <a:gd name="T6" fmla="*/ 14 w 16"/>
              <a:gd name="T7" fmla="*/ 14 h 24"/>
              <a:gd name="T8" fmla="*/ 12 w 16"/>
              <a:gd name="T9" fmla="*/ 16 h 24"/>
              <a:gd name="T10" fmla="*/ 10 w 16"/>
              <a:gd name="T11" fmla="*/ 20 h 24"/>
              <a:gd name="T12" fmla="*/ 8 w 16"/>
              <a:gd name="T13" fmla="*/ 22 h 24"/>
              <a:gd name="T14" fmla="*/ 4 w 16"/>
              <a:gd name="T15" fmla="*/ 24 h 24"/>
              <a:gd name="T16" fmla="*/ 0 w 16"/>
              <a:gd name="T17" fmla="*/ 24 h 24"/>
              <a:gd name="T18" fmla="*/ 0 w 16"/>
              <a:gd name="T19" fmla="*/ 20 h 24"/>
              <a:gd name="T20" fmla="*/ 0 w 16"/>
              <a:gd name="T21" fmla="*/ 16 h 24"/>
              <a:gd name="T22" fmla="*/ 2 w 16"/>
              <a:gd name="T23" fmla="*/ 12 h 24"/>
              <a:gd name="T24" fmla="*/ 4 w 16"/>
              <a:gd name="T25" fmla="*/ 10 h 24"/>
              <a:gd name="T26" fmla="*/ 6 w 16"/>
              <a:gd name="T27" fmla="*/ 6 h 24"/>
              <a:gd name="T28" fmla="*/ 8 w 16"/>
              <a:gd name="T29" fmla="*/ 4 h 24"/>
              <a:gd name="T30" fmla="*/ 12 w 16"/>
              <a:gd name="T31" fmla="*/ 2 h 24"/>
              <a:gd name="T32" fmla="*/ 16 w 16"/>
              <a:gd name="T3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" h="24">
                <a:moveTo>
                  <a:pt x="16" y="0"/>
                </a:moveTo>
                <a:lnTo>
                  <a:pt x="16" y="4"/>
                </a:lnTo>
                <a:lnTo>
                  <a:pt x="16" y="8"/>
                </a:lnTo>
                <a:lnTo>
                  <a:pt x="14" y="14"/>
                </a:lnTo>
                <a:lnTo>
                  <a:pt x="12" y="16"/>
                </a:lnTo>
                <a:lnTo>
                  <a:pt x="10" y="20"/>
                </a:lnTo>
                <a:lnTo>
                  <a:pt x="8" y="22"/>
                </a:lnTo>
                <a:lnTo>
                  <a:pt x="4" y="24"/>
                </a:lnTo>
                <a:lnTo>
                  <a:pt x="0" y="24"/>
                </a:lnTo>
                <a:lnTo>
                  <a:pt x="0" y="20"/>
                </a:lnTo>
                <a:lnTo>
                  <a:pt x="0" y="16"/>
                </a:lnTo>
                <a:lnTo>
                  <a:pt x="2" y="12"/>
                </a:lnTo>
                <a:lnTo>
                  <a:pt x="4" y="10"/>
                </a:lnTo>
                <a:lnTo>
                  <a:pt x="6" y="6"/>
                </a:lnTo>
                <a:lnTo>
                  <a:pt x="8" y="4"/>
                </a:lnTo>
                <a:lnTo>
                  <a:pt x="12" y="2"/>
                </a:lnTo>
                <a:lnTo>
                  <a:pt x="16" y="0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2" name="Freeform 68"/>
          <p:cNvSpPr>
            <a:spLocks/>
          </p:cNvSpPr>
          <p:nvPr userDrawn="1"/>
        </p:nvSpPr>
        <p:spPr bwMode="auto">
          <a:xfrm>
            <a:off x="5915027" y="-5331412"/>
            <a:ext cx="41275" cy="16669"/>
          </a:xfrm>
          <a:custGeom>
            <a:avLst/>
            <a:gdLst>
              <a:gd name="T0" fmla="*/ 0 w 26"/>
              <a:gd name="T1" fmla="*/ 8 h 14"/>
              <a:gd name="T2" fmla="*/ 4 w 26"/>
              <a:gd name="T3" fmla="*/ 6 h 14"/>
              <a:gd name="T4" fmla="*/ 6 w 26"/>
              <a:gd name="T5" fmla="*/ 4 h 14"/>
              <a:gd name="T6" fmla="*/ 10 w 26"/>
              <a:gd name="T7" fmla="*/ 2 h 14"/>
              <a:gd name="T8" fmla="*/ 14 w 26"/>
              <a:gd name="T9" fmla="*/ 0 h 14"/>
              <a:gd name="T10" fmla="*/ 16 w 26"/>
              <a:gd name="T11" fmla="*/ 0 h 14"/>
              <a:gd name="T12" fmla="*/ 20 w 26"/>
              <a:gd name="T13" fmla="*/ 2 h 14"/>
              <a:gd name="T14" fmla="*/ 24 w 26"/>
              <a:gd name="T15" fmla="*/ 4 h 14"/>
              <a:gd name="T16" fmla="*/ 26 w 26"/>
              <a:gd name="T17" fmla="*/ 6 h 14"/>
              <a:gd name="T18" fmla="*/ 24 w 26"/>
              <a:gd name="T19" fmla="*/ 10 h 14"/>
              <a:gd name="T20" fmla="*/ 22 w 26"/>
              <a:gd name="T21" fmla="*/ 12 h 14"/>
              <a:gd name="T22" fmla="*/ 18 w 26"/>
              <a:gd name="T23" fmla="*/ 14 h 14"/>
              <a:gd name="T24" fmla="*/ 14 w 26"/>
              <a:gd name="T25" fmla="*/ 14 h 14"/>
              <a:gd name="T26" fmla="*/ 10 w 26"/>
              <a:gd name="T27" fmla="*/ 14 h 14"/>
              <a:gd name="T28" fmla="*/ 8 w 26"/>
              <a:gd name="T29" fmla="*/ 12 h 14"/>
              <a:gd name="T30" fmla="*/ 4 w 26"/>
              <a:gd name="T31" fmla="*/ 10 h 14"/>
              <a:gd name="T32" fmla="*/ 0 w 26"/>
              <a:gd name="T33" fmla="*/ 8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14">
                <a:moveTo>
                  <a:pt x="0" y="8"/>
                </a:moveTo>
                <a:lnTo>
                  <a:pt x="4" y="6"/>
                </a:lnTo>
                <a:lnTo>
                  <a:pt x="6" y="4"/>
                </a:lnTo>
                <a:lnTo>
                  <a:pt x="10" y="2"/>
                </a:lnTo>
                <a:lnTo>
                  <a:pt x="14" y="0"/>
                </a:lnTo>
                <a:lnTo>
                  <a:pt x="16" y="0"/>
                </a:lnTo>
                <a:lnTo>
                  <a:pt x="20" y="2"/>
                </a:lnTo>
                <a:lnTo>
                  <a:pt x="24" y="4"/>
                </a:lnTo>
                <a:lnTo>
                  <a:pt x="26" y="6"/>
                </a:lnTo>
                <a:lnTo>
                  <a:pt x="24" y="10"/>
                </a:lnTo>
                <a:lnTo>
                  <a:pt x="22" y="12"/>
                </a:lnTo>
                <a:lnTo>
                  <a:pt x="18" y="14"/>
                </a:lnTo>
                <a:lnTo>
                  <a:pt x="14" y="14"/>
                </a:lnTo>
                <a:lnTo>
                  <a:pt x="10" y="14"/>
                </a:lnTo>
                <a:lnTo>
                  <a:pt x="8" y="12"/>
                </a:lnTo>
                <a:lnTo>
                  <a:pt x="4" y="10"/>
                </a:lnTo>
                <a:lnTo>
                  <a:pt x="0" y="8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3" name="Freeform 69"/>
          <p:cNvSpPr>
            <a:spLocks/>
          </p:cNvSpPr>
          <p:nvPr userDrawn="1"/>
        </p:nvSpPr>
        <p:spPr bwMode="auto">
          <a:xfrm>
            <a:off x="6029325" y="-5457620"/>
            <a:ext cx="25400" cy="26194"/>
          </a:xfrm>
          <a:custGeom>
            <a:avLst/>
            <a:gdLst>
              <a:gd name="T0" fmla="*/ 16 w 16"/>
              <a:gd name="T1" fmla="*/ 0 h 22"/>
              <a:gd name="T2" fmla="*/ 16 w 16"/>
              <a:gd name="T3" fmla="*/ 4 h 22"/>
              <a:gd name="T4" fmla="*/ 14 w 16"/>
              <a:gd name="T5" fmla="*/ 8 h 22"/>
              <a:gd name="T6" fmla="*/ 14 w 16"/>
              <a:gd name="T7" fmla="*/ 12 h 22"/>
              <a:gd name="T8" fmla="*/ 12 w 16"/>
              <a:gd name="T9" fmla="*/ 16 h 22"/>
              <a:gd name="T10" fmla="*/ 10 w 16"/>
              <a:gd name="T11" fmla="*/ 18 h 22"/>
              <a:gd name="T12" fmla="*/ 6 w 16"/>
              <a:gd name="T13" fmla="*/ 20 h 22"/>
              <a:gd name="T14" fmla="*/ 4 w 16"/>
              <a:gd name="T15" fmla="*/ 22 h 22"/>
              <a:gd name="T16" fmla="*/ 0 w 16"/>
              <a:gd name="T17" fmla="*/ 22 h 22"/>
              <a:gd name="T18" fmla="*/ 0 w 16"/>
              <a:gd name="T19" fmla="*/ 18 h 22"/>
              <a:gd name="T20" fmla="*/ 0 w 16"/>
              <a:gd name="T21" fmla="*/ 14 h 22"/>
              <a:gd name="T22" fmla="*/ 0 w 16"/>
              <a:gd name="T23" fmla="*/ 12 h 22"/>
              <a:gd name="T24" fmla="*/ 2 w 16"/>
              <a:gd name="T25" fmla="*/ 8 h 22"/>
              <a:gd name="T26" fmla="*/ 4 w 16"/>
              <a:gd name="T27" fmla="*/ 4 h 22"/>
              <a:gd name="T28" fmla="*/ 8 w 16"/>
              <a:gd name="T29" fmla="*/ 2 h 22"/>
              <a:gd name="T30" fmla="*/ 12 w 16"/>
              <a:gd name="T31" fmla="*/ 0 h 22"/>
              <a:gd name="T32" fmla="*/ 16 w 16"/>
              <a:gd name="T33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" h="22">
                <a:moveTo>
                  <a:pt x="16" y="0"/>
                </a:moveTo>
                <a:lnTo>
                  <a:pt x="16" y="4"/>
                </a:lnTo>
                <a:lnTo>
                  <a:pt x="14" y="8"/>
                </a:lnTo>
                <a:lnTo>
                  <a:pt x="14" y="12"/>
                </a:lnTo>
                <a:lnTo>
                  <a:pt x="12" y="16"/>
                </a:lnTo>
                <a:lnTo>
                  <a:pt x="10" y="18"/>
                </a:lnTo>
                <a:lnTo>
                  <a:pt x="6" y="20"/>
                </a:lnTo>
                <a:lnTo>
                  <a:pt x="4" y="22"/>
                </a:lnTo>
                <a:lnTo>
                  <a:pt x="0" y="22"/>
                </a:lnTo>
                <a:lnTo>
                  <a:pt x="0" y="18"/>
                </a:lnTo>
                <a:lnTo>
                  <a:pt x="0" y="14"/>
                </a:lnTo>
                <a:lnTo>
                  <a:pt x="0" y="12"/>
                </a:lnTo>
                <a:lnTo>
                  <a:pt x="2" y="8"/>
                </a:lnTo>
                <a:lnTo>
                  <a:pt x="4" y="4"/>
                </a:lnTo>
                <a:lnTo>
                  <a:pt x="8" y="2"/>
                </a:lnTo>
                <a:lnTo>
                  <a:pt x="12" y="0"/>
                </a:lnTo>
                <a:lnTo>
                  <a:pt x="16" y="0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4" name="Freeform 70"/>
          <p:cNvSpPr>
            <a:spLocks/>
          </p:cNvSpPr>
          <p:nvPr userDrawn="1"/>
        </p:nvSpPr>
        <p:spPr bwMode="auto">
          <a:xfrm>
            <a:off x="6181741" y="-5386183"/>
            <a:ext cx="41275" cy="16669"/>
          </a:xfrm>
          <a:custGeom>
            <a:avLst/>
            <a:gdLst>
              <a:gd name="T0" fmla="*/ 0 w 26"/>
              <a:gd name="T1" fmla="*/ 8 h 14"/>
              <a:gd name="T2" fmla="*/ 2 w 26"/>
              <a:gd name="T3" fmla="*/ 6 h 14"/>
              <a:gd name="T4" fmla="*/ 6 w 26"/>
              <a:gd name="T5" fmla="*/ 4 h 14"/>
              <a:gd name="T6" fmla="*/ 8 w 26"/>
              <a:gd name="T7" fmla="*/ 2 h 14"/>
              <a:gd name="T8" fmla="*/ 12 w 26"/>
              <a:gd name="T9" fmla="*/ 0 h 14"/>
              <a:gd name="T10" fmla="*/ 16 w 26"/>
              <a:gd name="T11" fmla="*/ 0 h 14"/>
              <a:gd name="T12" fmla="*/ 20 w 26"/>
              <a:gd name="T13" fmla="*/ 2 h 14"/>
              <a:gd name="T14" fmla="*/ 22 w 26"/>
              <a:gd name="T15" fmla="*/ 4 h 14"/>
              <a:gd name="T16" fmla="*/ 26 w 26"/>
              <a:gd name="T17" fmla="*/ 8 h 14"/>
              <a:gd name="T18" fmla="*/ 24 w 26"/>
              <a:gd name="T19" fmla="*/ 10 h 14"/>
              <a:gd name="T20" fmla="*/ 20 w 26"/>
              <a:gd name="T21" fmla="*/ 12 h 14"/>
              <a:gd name="T22" fmla="*/ 18 w 26"/>
              <a:gd name="T23" fmla="*/ 14 h 14"/>
              <a:gd name="T24" fmla="*/ 14 w 26"/>
              <a:gd name="T25" fmla="*/ 14 h 14"/>
              <a:gd name="T26" fmla="*/ 10 w 26"/>
              <a:gd name="T27" fmla="*/ 14 h 14"/>
              <a:gd name="T28" fmla="*/ 6 w 26"/>
              <a:gd name="T29" fmla="*/ 12 h 14"/>
              <a:gd name="T30" fmla="*/ 2 w 26"/>
              <a:gd name="T31" fmla="*/ 10 h 14"/>
              <a:gd name="T32" fmla="*/ 0 w 26"/>
              <a:gd name="T33" fmla="*/ 8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14">
                <a:moveTo>
                  <a:pt x="0" y="8"/>
                </a:moveTo>
                <a:lnTo>
                  <a:pt x="2" y="6"/>
                </a:lnTo>
                <a:lnTo>
                  <a:pt x="6" y="4"/>
                </a:lnTo>
                <a:lnTo>
                  <a:pt x="8" y="2"/>
                </a:lnTo>
                <a:lnTo>
                  <a:pt x="12" y="0"/>
                </a:lnTo>
                <a:lnTo>
                  <a:pt x="16" y="0"/>
                </a:lnTo>
                <a:lnTo>
                  <a:pt x="20" y="2"/>
                </a:lnTo>
                <a:lnTo>
                  <a:pt x="22" y="4"/>
                </a:lnTo>
                <a:lnTo>
                  <a:pt x="26" y="8"/>
                </a:lnTo>
                <a:lnTo>
                  <a:pt x="24" y="10"/>
                </a:lnTo>
                <a:lnTo>
                  <a:pt x="20" y="12"/>
                </a:lnTo>
                <a:lnTo>
                  <a:pt x="18" y="14"/>
                </a:lnTo>
                <a:lnTo>
                  <a:pt x="14" y="14"/>
                </a:lnTo>
                <a:lnTo>
                  <a:pt x="10" y="14"/>
                </a:lnTo>
                <a:lnTo>
                  <a:pt x="6" y="12"/>
                </a:lnTo>
                <a:lnTo>
                  <a:pt x="2" y="10"/>
                </a:lnTo>
                <a:lnTo>
                  <a:pt x="0" y="8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5" name="Freeform 71"/>
          <p:cNvSpPr>
            <a:spLocks/>
          </p:cNvSpPr>
          <p:nvPr userDrawn="1"/>
        </p:nvSpPr>
        <p:spPr bwMode="auto">
          <a:xfrm>
            <a:off x="6096014" y="-5431427"/>
            <a:ext cx="28575" cy="28575"/>
          </a:xfrm>
          <a:custGeom>
            <a:avLst/>
            <a:gdLst>
              <a:gd name="T0" fmla="*/ 18 w 18"/>
              <a:gd name="T1" fmla="*/ 0 h 24"/>
              <a:gd name="T2" fmla="*/ 18 w 18"/>
              <a:gd name="T3" fmla="*/ 4 h 24"/>
              <a:gd name="T4" fmla="*/ 16 w 18"/>
              <a:gd name="T5" fmla="*/ 8 h 24"/>
              <a:gd name="T6" fmla="*/ 16 w 18"/>
              <a:gd name="T7" fmla="*/ 12 h 24"/>
              <a:gd name="T8" fmla="*/ 14 w 18"/>
              <a:gd name="T9" fmla="*/ 16 h 24"/>
              <a:gd name="T10" fmla="*/ 12 w 18"/>
              <a:gd name="T11" fmla="*/ 20 h 24"/>
              <a:gd name="T12" fmla="*/ 10 w 18"/>
              <a:gd name="T13" fmla="*/ 22 h 24"/>
              <a:gd name="T14" fmla="*/ 6 w 18"/>
              <a:gd name="T15" fmla="*/ 24 h 24"/>
              <a:gd name="T16" fmla="*/ 2 w 18"/>
              <a:gd name="T17" fmla="*/ 24 h 24"/>
              <a:gd name="T18" fmla="*/ 0 w 18"/>
              <a:gd name="T19" fmla="*/ 20 h 24"/>
              <a:gd name="T20" fmla="*/ 2 w 18"/>
              <a:gd name="T21" fmla="*/ 16 h 24"/>
              <a:gd name="T22" fmla="*/ 2 w 18"/>
              <a:gd name="T23" fmla="*/ 12 h 24"/>
              <a:gd name="T24" fmla="*/ 4 w 18"/>
              <a:gd name="T25" fmla="*/ 10 h 24"/>
              <a:gd name="T26" fmla="*/ 6 w 18"/>
              <a:gd name="T27" fmla="*/ 6 h 24"/>
              <a:gd name="T28" fmla="*/ 10 w 18"/>
              <a:gd name="T29" fmla="*/ 4 h 24"/>
              <a:gd name="T30" fmla="*/ 14 w 18"/>
              <a:gd name="T31" fmla="*/ 2 h 24"/>
              <a:gd name="T32" fmla="*/ 18 w 18"/>
              <a:gd name="T3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" h="24">
                <a:moveTo>
                  <a:pt x="18" y="0"/>
                </a:moveTo>
                <a:lnTo>
                  <a:pt x="18" y="4"/>
                </a:lnTo>
                <a:lnTo>
                  <a:pt x="16" y="8"/>
                </a:lnTo>
                <a:lnTo>
                  <a:pt x="16" y="12"/>
                </a:lnTo>
                <a:lnTo>
                  <a:pt x="14" y="16"/>
                </a:lnTo>
                <a:lnTo>
                  <a:pt x="12" y="20"/>
                </a:lnTo>
                <a:lnTo>
                  <a:pt x="10" y="22"/>
                </a:lnTo>
                <a:lnTo>
                  <a:pt x="6" y="24"/>
                </a:lnTo>
                <a:lnTo>
                  <a:pt x="2" y="24"/>
                </a:lnTo>
                <a:lnTo>
                  <a:pt x="0" y="20"/>
                </a:lnTo>
                <a:lnTo>
                  <a:pt x="2" y="16"/>
                </a:lnTo>
                <a:lnTo>
                  <a:pt x="2" y="12"/>
                </a:lnTo>
                <a:lnTo>
                  <a:pt x="4" y="10"/>
                </a:lnTo>
                <a:lnTo>
                  <a:pt x="6" y="6"/>
                </a:lnTo>
                <a:lnTo>
                  <a:pt x="10" y="4"/>
                </a:lnTo>
                <a:lnTo>
                  <a:pt x="14" y="2"/>
                </a:lnTo>
                <a:lnTo>
                  <a:pt x="18" y="0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6" name="Freeform 72"/>
          <p:cNvSpPr>
            <a:spLocks/>
          </p:cNvSpPr>
          <p:nvPr userDrawn="1"/>
        </p:nvSpPr>
        <p:spPr bwMode="auto">
          <a:xfrm>
            <a:off x="5988050" y="-5314746"/>
            <a:ext cx="44450" cy="14288"/>
          </a:xfrm>
          <a:custGeom>
            <a:avLst/>
            <a:gdLst>
              <a:gd name="T0" fmla="*/ 0 w 28"/>
              <a:gd name="T1" fmla="*/ 8 h 12"/>
              <a:gd name="T2" fmla="*/ 4 w 28"/>
              <a:gd name="T3" fmla="*/ 4 h 12"/>
              <a:gd name="T4" fmla="*/ 6 w 28"/>
              <a:gd name="T5" fmla="*/ 2 h 12"/>
              <a:gd name="T6" fmla="*/ 10 w 28"/>
              <a:gd name="T7" fmla="*/ 0 h 12"/>
              <a:gd name="T8" fmla="*/ 14 w 28"/>
              <a:gd name="T9" fmla="*/ 0 h 12"/>
              <a:gd name="T10" fmla="*/ 18 w 28"/>
              <a:gd name="T11" fmla="*/ 0 h 12"/>
              <a:gd name="T12" fmla="*/ 20 w 28"/>
              <a:gd name="T13" fmla="*/ 0 h 12"/>
              <a:gd name="T14" fmla="*/ 24 w 28"/>
              <a:gd name="T15" fmla="*/ 2 h 12"/>
              <a:gd name="T16" fmla="*/ 28 w 28"/>
              <a:gd name="T17" fmla="*/ 6 h 12"/>
              <a:gd name="T18" fmla="*/ 24 w 28"/>
              <a:gd name="T19" fmla="*/ 8 h 12"/>
              <a:gd name="T20" fmla="*/ 22 w 28"/>
              <a:gd name="T21" fmla="*/ 10 h 12"/>
              <a:gd name="T22" fmla="*/ 18 w 28"/>
              <a:gd name="T23" fmla="*/ 12 h 12"/>
              <a:gd name="T24" fmla="*/ 16 w 28"/>
              <a:gd name="T25" fmla="*/ 12 h 12"/>
              <a:gd name="T26" fmla="*/ 12 w 28"/>
              <a:gd name="T27" fmla="*/ 12 h 12"/>
              <a:gd name="T28" fmla="*/ 8 w 28"/>
              <a:gd name="T29" fmla="*/ 12 h 12"/>
              <a:gd name="T30" fmla="*/ 4 w 28"/>
              <a:gd name="T31" fmla="*/ 10 h 12"/>
              <a:gd name="T32" fmla="*/ 0 w 28"/>
              <a:gd name="T33" fmla="*/ 8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" h="12">
                <a:moveTo>
                  <a:pt x="0" y="8"/>
                </a:moveTo>
                <a:lnTo>
                  <a:pt x="4" y="4"/>
                </a:lnTo>
                <a:lnTo>
                  <a:pt x="6" y="2"/>
                </a:lnTo>
                <a:lnTo>
                  <a:pt x="10" y="0"/>
                </a:lnTo>
                <a:lnTo>
                  <a:pt x="14" y="0"/>
                </a:lnTo>
                <a:lnTo>
                  <a:pt x="18" y="0"/>
                </a:lnTo>
                <a:lnTo>
                  <a:pt x="20" y="0"/>
                </a:lnTo>
                <a:lnTo>
                  <a:pt x="24" y="2"/>
                </a:lnTo>
                <a:lnTo>
                  <a:pt x="28" y="6"/>
                </a:lnTo>
                <a:lnTo>
                  <a:pt x="24" y="8"/>
                </a:lnTo>
                <a:lnTo>
                  <a:pt x="22" y="10"/>
                </a:lnTo>
                <a:lnTo>
                  <a:pt x="18" y="12"/>
                </a:lnTo>
                <a:lnTo>
                  <a:pt x="16" y="12"/>
                </a:lnTo>
                <a:lnTo>
                  <a:pt x="12" y="12"/>
                </a:lnTo>
                <a:lnTo>
                  <a:pt x="8" y="12"/>
                </a:lnTo>
                <a:lnTo>
                  <a:pt x="4" y="10"/>
                </a:lnTo>
                <a:lnTo>
                  <a:pt x="0" y="8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7" name="Freeform 73"/>
          <p:cNvSpPr>
            <a:spLocks/>
          </p:cNvSpPr>
          <p:nvPr userDrawn="1"/>
        </p:nvSpPr>
        <p:spPr bwMode="auto">
          <a:xfrm>
            <a:off x="6029325" y="-5498102"/>
            <a:ext cx="25400" cy="28575"/>
          </a:xfrm>
          <a:custGeom>
            <a:avLst/>
            <a:gdLst>
              <a:gd name="T0" fmla="*/ 16 w 16"/>
              <a:gd name="T1" fmla="*/ 0 h 24"/>
              <a:gd name="T2" fmla="*/ 16 w 16"/>
              <a:gd name="T3" fmla="*/ 4 h 24"/>
              <a:gd name="T4" fmla="*/ 16 w 16"/>
              <a:gd name="T5" fmla="*/ 10 h 24"/>
              <a:gd name="T6" fmla="*/ 14 w 16"/>
              <a:gd name="T7" fmla="*/ 12 h 24"/>
              <a:gd name="T8" fmla="*/ 14 w 16"/>
              <a:gd name="T9" fmla="*/ 16 h 24"/>
              <a:gd name="T10" fmla="*/ 12 w 16"/>
              <a:gd name="T11" fmla="*/ 20 h 24"/>
              <a:gd name="T12" fmla="*/ 8 w 16"/>
              <a:gd name="T13" fmla="*/ 22 h 24"/>
              <a:gd name="T14" fmla="*/ 4 w 16"/>
              <a:gd name="T15" fmla="*/ 24 h 24"/>
              <a:gd name="T16" fmla="*/ 0 w 16"/>
              <a:gd name="T17" fmla="*/ 24 h 24"/>
              <a:gd name="T18" fmla="*/ 0 w 16"/>
              <a:gd name="T19" fmla="*/ 20 h 24"/>
              <a:gd name="T20" fmla="*/ 0 w 16"/>
              <a:gd name="T21" fmla="*/ 16 h 24"/>
              <a:gd name="T22" fmla="*/ 2 w 16"/>
              <a:gd name="T23" fmla="*/ 12 h 24"/>
              <a:gd name="T24" fmla="*/ 4 w 16"/>
              <a:gd name="T25" fmla="*/ 10 h 24"/>
              <a:gd name="T26" fmla="*/ 6 w 16"/>
              <a:gd name="T27" fmla="*/ 6 h 24"/>
              <a:gd name="T28" fmla="*/ 8 w 16"/>
              <a:gd name="T29" fmla="*/ 4 h 24"/>
              <a:gd name="T30" fmla="*/ 12 w 16"/>
              <a:gd name="T31" fmla="*/ 2 h 24"/>
              <a:gd name="T32" fmla="*/ 16 w 16"/>
              <a:gd name="T3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" h="24">
                <a:moveTo>
                  <a:pt x="16" y="0"/>
                </a:moveTo>
                <a:lnTo>
                  <a:pt x="16" y="4"/>
                </a:lnTo>
                <a:lnTo>
                  <a:pt x="16" y="10"/>
                </a:lnTo>
                <a:lnTo>
                  <a:pt x="14" y="12"/>
                </a:lnTo>
                <a:lnTo>
                  <a:pt x="14" y="16"/>
                </a:lnTo>
                <a:lnTo>
                  <a:pt x="12" y="20"/>
                </a:lnTo>
                <a:lnTo>
                  <a:pt x="8" y="22"/>
                </a:lnTo>
                <a:lnTo>
                  <a:pt x="4" y="24"/>
                </a:lnTo>
                <a:lnTo>
                  <a:pt x="0" y="24"/>
                </a:lnTo>
                <a:lnTo>
                  <a:pt x="0" y="20"/>
                </a:lnTo>
                <a:lnTo>
                  <a:pt x="0" y="16"/>
                </a:lnTo>
                <a:lnTo>
                  <a:pt x="2" y="12"/>
                </a:lnTo>
                <a:lnTo>
                  <a:pt x="4" y="10"/>
                </a:lnTo>
                <a:lnTo>
                  <a:pt x="6" y="6"/>
                </a:lnTo>
                <a:lnTo>
                  <a:pt x="8" y="4"/>
                </a:lnTo>
                <a:lnTo>
                  <a:pt x="12" y="2"/>
                </a:lnTo>
                <a:lnTo>
                  <a:pt x="16" y="0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8" name="Freeform 74"/>
          <p:cNvSpPr>
            <a:spLocks/>
          </p:cNvSpPr>
          <p:nvPr userDrawn="1"/>
        </p:nvSpPr>
        <p:spPr bwMode="auto">
          <a:xfrm>
            <a:off x="6137275" y="-5469527"/>
            <a:ext cx="25400" cy="28575"/>
          </a:xfrm>
          <a:custGeom>
            <a:avLst/>
            <a:gdLst>
              <a:gd name="T0" fmla="*/ 16 w 16"/>
              <a:gd name="T1" fmla="*/ 0 h 24"/>
              <a:gd name="T2" fmla="*/ 16 w 16"/>
              <a:gd name="T3" fmla="*/ 4 h 24"/>
              <a:gd name="T4" fmla="*/ 16 w 16"/>
              <a:gd name="T5" fmla="*/ 8 h 24"/>
              <a:gd name="T6" fmla="*/ 14 w 16"/>
              <a:gd name="T7" fmla="*/ 12 h 24"/>
              <a:gd name="T8" fmla="*/ 12 w 16"/>
              <a:gd name="T9" fmla="*/ 16 h 24"/>
              <a:gd name="T10" fmla="*/ 10 w 16"/>
              <a:gd name="T11" fmla="*/ 20 h 24"/>
              <a:gd name="T12" fmla="*/ 8 w 16"/>
              <a:gd name="T13" fmla="*/ 22 h 24"/>
              <a:gd name="T14" fmla="*/ 4 w 16"/>
              <a:gd name="T15" fmla="*/ 24 h 24"/>
              <a:gd name="T16" fmla="*/ 0 w 16"/>
              <a:gd name="T17" fmla="*/ 24 h 24"/>
              <a:gd name="T18" fmla="*/ 0 w 16"/>
              <a:gd name="T19" fmla="*/ 20 h 24"/>
              <a:gd name="T20" fmla="*/ 0 w 16"/>
              <a:gd name="T21" fmla="*/ 16 h 24"/>
              <a:gd name="T22" fmla="*/ 0 w 16"/>
              <a:gd name="T23" fmla="*/ 12 h 24"/>
              <a:gd name="T24" fmla="*/ 2 w 16"/>
              <a:gd name="T25" fmla="*/ 8 h 24"/>
              <a:gd name="T26" fmla="*/ 6 w 16"/>
              <a:gd name="T27" fmla="*/ 6 h 24"/>
              <a:gd name="T28" fmla="*/ 8 w 16"/>
              <a:gd name="T29" fmla="*/ 4 h 24"/>
              <a:gd name="T30" fmla="*/ 12 w 16"/>
              <a:gd name="T31" fmla="*/ 2 h 24"/>
              <a:gd name="T32" fmla="*/ 16 w 16"/>
              <a:gd name="T3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" h="24">
                <a:moveTo>
                  <a:pt x="16" y="0"/>
                </a:moveTo>
                <a:lnTo>
                  <a:pt x="16" y="4"/>
                </a:lnTo>
                <a:lnTo>
                  <a:pt x="16" y="8"/>
                </a:lnTo>
                <a:lnTo>
                  <a:pt x="14" y="12"/>
                </a:lnTo>
                <a:lnTo>
                  <a:pt x="12" y="16"/>
                </a:lnTo>
                <a:lnTo>
                  <a:pt x="10" y="20"/>
                </a:lnTo>
                <a:lnTo>
                  <a:pt x="8" y="22"/>
                </a:lnTo>
                <a:lnTo>
                  <a:pt x="4" y="24"/>
                </a:lnTo>
                <a:lnTo>
                  <a:pt x="0" y="24"/>
                </a:lnTo>
                <a:lnTo>
                  <a:pt x="0" y="20"/>
                </a:lnTo>
                <a:lnTo>
                  <a:pt x="0" y="16"/>
                </a:lnTo>
                <a:lnTo>
                  <a:pt x="0" y="12"/>
                </a:lnTo>
                <a:lnTo>
                  <a:pt x="2" y="8"/>
                </a:lnTo>
                <a:lnTo>
                  <a:pt x="6" y="6"/>
                </a:lnTo>
                <a:lnTo>
                  <a:pt x="8" y="4"/>
                </a:lnTo>
                <a:lnTo>
                  <a:pt x="12" y="2"/>
                </a:lnTo>
                <a:lnTo>
                  <a:pt x="16" y="0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79" name="Freeform 75"/>
          <p:cNvSpPr>
            <a:spLocks/>
          </p:cNvSpPr>
          <p:nvPr userDrawn="1"/>
        </p:nvSpPr>
        <p:spPr bwMode="auto">
          <a:xfrm>
            <a:off x="6172210" y="-5433808"/>
            <a:ext cx="41275" cy="16669"/>
          </a:xfrm>
          <a:custGeom>
            <a:avLst/>
            <a:gdLst>
              <a:gd name="T0" fmla="*/ 0 w 26"/>
              <a:gd name="T1" fmla="*/ 8 h 14"/>
              <a:gd name="T2" fmla="*/ 2 w 26"/>
              <a:gd name="T3" fmla="*/ 6 h 14"/>
              <a:gd name="T4" fmla="*/ 6 w 26"/>
              <a:gd name="T5" fmla="*/ 4 h 14"/>
              <a:gd name="T6" fmla="*/ 10 w 26"/>
              <a:gd name="T7" fmla="*/ 2 h 14"/>
              <a:gd name="T8" fmla="*/ 12 w 26"/>
              <a:gd name="T9" fmla="*/ 0 h 14"/>
              <a:gd name="T10" fmla="*/ 16 w 26"/>
              <a:gd name="T11" fmla="*/ 0 h 14"/>
              <a:gd name="T12" fmla="*/ 20 w 26"/>
              <a:gd name="T13" fmla="*/ 2 h 14"/>
              <a:gd name="T14" fmla="*/ 24 w 26"/>
              <a:gd name="T15" fmla="*/ 4 h 14"/>
              <a:gd name="T16" fmla="*/ 26 w 26"/>
              <a:gd name="T17" fmla="*/ 8 h 14"/>
              <a:gd name="T18" fmla="*/ 24 w 26"/>
              <a:gd name="T19" fmla="*/ 10 h 14"/>
              <a:gd name="T20" fmla="*/ 20 w 26"/>
              <a:gd name="T21" fmla="*/ 12 h 14"/>
              <a:gd name="T22" fmla="*/ 18 w 26"/>
              <a:gd name="T23" fmla="*/ 14 h 14"/>
              <a:gd name="T24" fmla="*/ 14 w 26"/>
              <a:gd name="T25" fmla="*/ 14 h 14"/>
              <a:gd name="T26" fmla="*/ 10 w 26"/>
              <a:gd name="T27" fmla="*/ 14 h 14"/>
              <a:gd name="T28" fmla="*/ 6 w 26"/>
              <a:gd name="T29" fmla="*/ 12 h 14"/>
              <a:gd name="T30" fmla="*/ 4 w 26"/>
              <a:gd name="T31" fmla="*/ 10 h 14"/>
              <a:gd name="T32" fmla="*/ 0 w 26"/>
              <a:gd name="T33" fmla="*/ 8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14">
                <a:moveTo>
                  <a:pt x="0" y="8"/>
                </a:moveTo>
                <a:lnTo>
                  <a:pt x="2" y="6"/>
                </a:lnTo>
                <a:lnTo>
                  <a:pt x="6" y="4"/>
                </a:lnTo>
                <a:lnTo>
                  <a:pt x="10" y="2"/>
                </a:lnTo>
                <a:lnTo>
                  <a:pt x="12" y="0"/>
                </a:lnTo>
                <a:lnTo>
                  <a:pt x="16" y="0"/>
                </a:lnTo>
                <a:lnTo>
                  <a:pt x="20" y="2"/>
                </a:lnTo>
                <a:lnTo>
                  <a:pt x="24" y="4"/>
                </a:lnTo>
                <a:lnTo>
                  <a:pt x="26" y="8"/>
                </a:lnTo>
                <a:lnTo>
                  <a:pt x="24" y="10"/>
                </a:lnTo>
                <a:lnTo>
                  <a:pt x="20" y="12"/>
                </a:lnTo>
                <a:lnTo>
                  <a:pt x="18" y="14"/>
                </a:lnTo>
                <a:lnTo>
                  <a:pt x="14" y="14"/>
                </a:lnTo>
                <a:lnTo>
                  <a:pt x="10" y="14"/>
                </a:lnTo>
                <a:lnTo>
                  <a:pt x="6" y="12"/>
                </a:lnTo>
                <a:lnTo>
                  <a:pt x="4" y="10"/>
                </a:lnTo>
                <a:lnTo>
                  <a:pt x="0" y="8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80" name="Freeform 76"/>
          <p:cNvSpPr>
            <a:spLocks/>
          </p:cNvSpPr>
          <p:nvPr userDrawn="1"/>
        </p:nvSpPr>
        <p:spPr bwMode="auto">
          <a:xfrm>
            <a:off x="5984875" y="-5386183"/>
            <a:ext cx="25400" cy="28575"/>
          </a:xfrm>
          <a:custGeom>
            <a:avLst/>
            <a:gdLst>
              <a:gd name="T0" fmla="*/ 16 w 16"/>
              <a:gd name="T1" fmla="*/ 0 h 24"/>
              <a:gd name="T2" fmla="*/ 16 w 16"/>
              <a:gd name="T3" fmla="*/ 4 h 24"/>
              <a:gd name="T4" fmla="*/ 14 w 16"/>
              <a:gd name="T5" fmla="*/ 8 h 24"/>
              <a:gd name="T6" fmla="*/ 14 w 16"/>
              <a:gd name="T7" fmla="*/ 12 h 24"/>
              <a:gd name="T8" fmla="*/ 12 w 16"/>
              <a:gd name="T9" fmla="*/ 16 h 24"/>
              <a:gd name="T10" fmla="*/ 10 w 16"/>
              <a:gd name="T11" fmla="*/ 20 h 24"/>
              <a:gd name="T12" fmla="*/ 8 w 16"/>
              <a:gd name="T13" fmla="*/ 22 h 24"/>
              <a:gd name="T14" fmla="*/ 4 w 16"/>
              <a:gd name="T15" fmla="*/ 24 h 24"/>
              <a:gd name="T16" fmla="*/ 0 w 16"/>
              <a:gd name="T17" fmla="*/ 24 h 24"/>
              <a:gd name="T18" fmla="*/ 0 w 16"/>
              <a:gd name="T19" fmla="*/ 20 h 24"/>
              <a:gd name="T20" fmla="*/ 0 w 16"/>
              <a:gd name="T21" fmla="*/ 16 h 24"/>
              <a:gd name="T22" fmla="*/ 0 w 16"/>
              <a:gd name="T23" fmla="*/ 12 h 24"/>
              <a:gd name="T24" fmla="*/ 2 w 16"/>
              <a:gd name="T25" fmla="*/ 8 h 24"/>
              <a:gd name="T26" fmla="*/ 4 w 16"/>
              <a:gd name="T27" fmla="*/ 6 h 24"/>
              <a:gd name="T28" fmla="*/ 8 w 16"/>
              <a:gd name="T29" fmla="*/ 4 h 24"/>
              <a:gd name="T30" fmla="*/ 12 w 16"/>
              <a:gd name="T31" fmla="*/ 2 h 24"/>
              <a:gd name="T32" fmla="*/ 16 w 16"/>
              <a:gd name="T3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" h="24">
                <a:moveTo>
                  <a:pt x="16" y="0"/>
                </a:moveTo>
                <a:lnTo>
                  <a:pt x="16" y="4"/>
                </a:lnTo>
                <a:lnTo>
                  <a:pt x="14" y="8"/>
                </a:lnTo>
                <a:lnTo>
                  <a:pt x="14" y="12"/>
                </a:lnTo>
                <a:lnTo>
                  <a:pt x="12" y="16"/>
                </a:lnTo>
                <a:lnTo>
                  <a:pt x="10" y="20"/>
                </a:lnTo>
                <a:lnTo>
                  <a:pt x="8" y="22"/>
                </a:lnTo>
                <a:lnTo>
                  <a:pt x="4" y="24"/>
                </a:lnTo>
                <a:lnTo>
                  <a:pt x="0" y="24"/>
                </a:lnTo>
                <a:lnTo>
                  <a:pt x="0" y="20"/>
                </a:lnTo>
                <a:lnTo>
                  <a:pt x="0" y="16"/>
                </a:lnTo>
                <a:lnTo>
                  <a:pt x="0" y="12"/>
                </a:lnTo>
                <a:lnTo>
                  <a:pt x="2" y="8"/>
                </a:lnTo>
                <a:lnTo>
                  <a:pt x="4" y="6"/>
                </a:lnTo>
                <a:lnTo>
                  <a:pt x="8" y="4"/>
                </a:lnTo>
                <a:lnTo>
                  <a:pt x="12" y="2"/>
                </a:lnTo>
                <a:lnTo>
                  <a:pt x="16" y="0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81" name="Freeform 77"/>
          <p:cNvSpPr>
            <a:spLocks/>
          </p:cNvSpPr>
          <p:nvPr userDrawn="1"/>
        </p:nvSpPr>
        <p:spPr bwMode="auto">
          <a:xfrm>
            <a:off x="6080125" y="-5452858"/>
            <a:ext cx="25400" cy="28575"/>
          </a:xfrm>
          <a:custGeom>
            <a:avLst/>
            <a:gdLst>
              <a:gd name="T0" fmla="*/ 16 w 16"/>
              <a:gd name="T1" fmla="*/ 0 h 24"/>
              <a:gd name="T2" fmla="*/ 16 w 16"/>
              <a:gd name="T3" fmla="*/ 4 h 24"/>
              <a:gd name="T4" fmla="*/ 16 w 16"/>
              <a:gd name="T5" fmla="*/ 8 h 24"/>
              <a:gd name="T6" fmla="*/ 14 w 16"/>
              <a:gd name="T7" fmla="*/ 12 h 24"/>
              <a:gd name="T8" fmla="*/ 12 w 16"/>
              <a:gd name="T9" fmla="*/ 16 h 24"/>
              <a:gd name="T10" fmla="*/ 10 w 16"/>
              <a:gd name="T11" fmla="*/ 18 h 24"/>
              <a:gd name="T12" fmla="*/ 8 w 16"/>
              <a:gd name="T13" fmla="*/ 20 h 24"/>
              <a:gd name="T14" fmla="*/ 4 w 16"/>
              <a:gd name="T15" fmla="*/ 22 h 24"/>
              <a:gd name="T16" fmla="*/ 0 w 16"/>
              <a:gd name="T17" fmla="*/ 24 h 24"/>
              <a:gd name="T18" fmla="*/ 0 w 16"/>
              <a:gd name="T19" fmla="*/ 18 h 24"/>
              <a:gd name="T20" fmla="*/ 0 w 16"/>
              <a:gd name="T21" fmla="*/ 14 h 24"/>
              <a:gd name="T22" fmla="*/ 0 w 16"/>
              <a:gd name="T23" fmla="*/ 10 h 24"/>
              <a:gd name="T24" fmla="*/ 2 w 16"/>
              <a:gd name="T25" fmla="*/ 8 h 24"/>
              <a:gd name="T26" fmla="*/ 6 w 16"/>
              <a:gd name="T27" fmla="*/ 4 h 24"/>
              <a:gd name="T28" fmla="*/ 8 w 16"/>
              <a:gd name="T29" fmla="*/ 2 h 24"/>
              <a:gd name="T30" fmla="*/ 12 w 16"/>
              <a:gd name="T31" fmla="*/ 0 h 24"/>
              <a:gd name="T32" fmla="*/ 16 w 16"/>
              <a:gd name="T3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" h="24">
                <a:moveTo>
                  <a:pt x="16" y="0"/>
                </a:moveTo>
                <a:lnTo>
                  <a:pt x="16" y="4"/>
                </a:lnTo>
                <a:lnTo>
                  <a:pt x="16" y="8"/>
                </a:lnTo>
                <a:lnTo>
                  <a:pt x="14" y="12"/>
                </a:lnTo>
                <a:lnTo>
                  <a:pt x="12" y="16"/>
                </a:lnTo>
                <a:lnTo>
                  <a:pt x="10" y="18"/>
                </a:lnTo>
                <a:lnTo>
                  <a:pt x="8" y="20"/>
                </a:lnTo>
                <a:lnTo>
                  <a:pt x="4" y="22"/>
                </a:lnTo>
                <a:lnTo>
                  <a:pt x="0" y="24"/>
                </a:lnTo>
                <a:lnTo>
                  <a:pt x="0" y="18"/>
                </a:lnTo>
                <a:lnTo>
                  <a:pt x="0" y="14"/>
                </a:lnTo>
                <a:lnTo>
                  <a:pt x="0" y="10"/>
                </a:lnTo>
                <a:lnTo>
                  <a:pt x="2" y="8"/>
                </a:lnTo>
                <a:lnTo>
                  <a:pt x="6" y="4"/>
                </a:lnTo>
                <a:lnTo>
                  <a:pt x="8" y="2"/>
                </a:lnTo>
                <a:lnTo>
                  <a:pt x="12" y="0"/>
                </a:lnTo>
                <a:lnTo>
                  <a:pt x="16" y="0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82" name="Freeform 78"/>
          <p:cNvSpPr>
            <a:spLocks/>
          </p:cNvSpPr>
          <p:nvPr userDrawn="1"/>
        </p:nvSpPr>
        <p:spPr bwMode="auto">
          <a:xfrm>
            <a:off x="6178553" y="-5364751"/>
            <a:ext cx="41275" cy="19050"/>
          </a:xfrm>
          <a:custGeom>
            <a:avLst/>
            <a:gdLst>
              <a:gd name="T0" fmla="*/ 26 w 26"/>
              <a:gd name="T1" fmla="*/ 12 h 16"/>
              <a:gd name="T2" fmla="*/ 24 w 26"/>
              <a:gd name="T3" fmla="*/ 10 h 16"/>
              <a:gd name="T4" fmla="*/ 22 w 26"/>
              <a:gd name="T5" fmla="*/ 6 h 16"/>
              <a:gd name="T6" fmla="*/ 18 w 26"/>
              <a:gd name="T7" fmla="*/ 4 h 16"/>
              <a:gd name="T8" fmla="*/ 14 w 26"/>
              <a:gd name="T9" fmla="*/ 2 h 16"/>
              <a:gd name="T10" fmla="*/ 10 w 26"/>
              <a:gd name="T11" fmla="*/ 0 h 16"/>
              <a:gd name="T12" fmla="*/ 6 w 26"/>
              <a:gd name="T13" fmla="*/ 0 h 16"/>
              <a:gd name="T14" fmla="*/ 2 w 26"/>
              <a:gd name="T15" fmla="*/ 0 h 16"/>
              <a:gd name="T16" fmla="*/ 0 w 26"/>
              <a:gd name="T17" fmla="*/ 2 h 16"/>
              <a:gd name="T18" fmla="*/ 2 w 26"/>
              <a:gd name="T19" fmla="*/ 6 h 16"/>
              <a:gd name="T20" fmla="*/ 4 w 26"/>
              <a:gd name="T21" fmla="*/ 10 h 16"/>
              <a:gd name="T22" fmla="*/ 6 w 26"/>
              <a:gd name="T23" fmla="*/ 12 h 16"/>
              <a:gd name="T24" fmla="*/ 8 w 26"/>
              <a:gd name="T25" fmla="*/ 14 h 16"/>
              <a:gd name="T26" fmla="*/ 12 w 26"/>
              <a:gd name="T27" fmla="*/ 14 h 16"/>
              <a:gd name="T28" fmla="*/ 16 w 26"/>
              <a:gd name="T29" fmla="*/ 16 h 16"/>
              <a:gd name="T30" fmla="*/ 20 w 26"/>
              <a:gd name="T31" fmla="*/ 14 h 16"/>
              <a:gd name="T32" fmla="*/ 26 w 26"/>
              <a:gd name="T33" fmla="*/ 12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16">
                <a:moveTo>
                  <a:pt x="26" y="12"/>
                </a:moveTo>
                <a:lnTo>
                  <a:pt x="24" y="10"/>
                </a:lnTo>
                <a:lnTo>
                  <a:pt x="22" y="6"/>
                </a:lnTo>
                <a:lnTo>
                  <a:pt x="18" y="4"/>
                </a:lnTo>
                <a:lnTo>
                  <a:pt x="14" y="2"/>
                </a:lnTo>
                <a:lnTo>
                  <a:pt x="10" y="0"/>
                </a:lnTo>
                <a:lnTo>
                  <a:pt x="6" y="0"/>
                </a:lnTo>
                <a:lnTo>
                  <a:pt x="2" y="0"/>
                </a:lnTo>
                <a:lnTo>
                  <a:pt x="0" y="2"/>
                </a:lnTo>
                <a:lnTo>
                  <a:pt x="2" y="6"/>
                </a:lnTo>
                <a:lnTo>
                  <a:pt x="4" y="10"/>
                </a:lnTo>
                <a:lnTo>
                  <a:pt x="6" y="12"/>
                </a:lnTo>
                <a:lnTo>
                  <a:pt x="8" y="14"/>
                </a:lnTo>
                <a:lnTo>
                  <a:pt x="12" y="14"/>
                </a:lnTo>
                <a:lnTo>
                  <a:pt x="16" y="16"/>
                </a:lnTo>
                <a:lnTo>
                  <a:pt x="20" y="14"/>
                </a:lnTo>
                <a:lnTo>
                  <a:pt x="26" y="12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83" name="Freeform 79"/>
          <p:cNvSpPr>
            <a:spLocks/>
          </p:cNvSpPr>
          <p:nvPr userDrawn="1"/>
        </p:nvSpPr>
        <p:spPr bwMode="auto">
          <a:xfrm>
            <a:off x="6207125" y="-5417138"/>
            <a:ext cx="25400" cy="28575"/>
          </a:xfrm>
          <a:custGeom>
            <a:avLst/>
            <a:gdLst>
              <a:gd name="T0" fmla="*/ 16 w 16"/>
              <a:gd name="T1" fmla="*/ 0 h 24"/>
              <a:gd name="T2" fmla="*/ 16 w 16"/>
              <a:gd name="T3" fmla="*/ 4 h 24"/>
              <a:gd name="T4" fmla="*/ 16 w 16"/>
              <a:gd name="T5" fmla="*/ 8 h 24"/>
              <a:gd name="T6" fmla="*/ 14 w 16"/>
              <a:gd name="T7" fmla="*/ 12 h 24"/>
              <a:gd name="T8" fmla="*/ 12 w 16"/>
              <a:gd name="T9" fmla="*/ 16 h 24"/>
              <a:gd name="T10" fmla="*/ 10 w 16"/>
              <a:gd name="T11" fmla="*/ 20 h 24"/>
              <a:gd name="T12" fmla="*/ 8 w 16"/>
              <a:gd name="T13" fmla="*/ 22 h 24"/>
              <a:gd name="T14" fmla="*/ 4 w 16"/>
              <a:gd name="T15" fmla="*/ 24 h 24"/>
              <a:gd name="T16" fmla="*/ 0 w 16"/>
              <a:gd name="T17" fmla="*/ 24 h 24"/>
              <a:gd name="T18" fmla="*/ 0 w 16"/>
              <a:gd name="T19" fmla="*/ 20 h 24"/>
              <a:gd name="T20" fmla="*/ 0 w 16"/>
              <a:gd name="T21" fmla="*/ 16 h 24"/>
              <a:gd name="T22" fmla="*/ 2 w 16"/>
              <a:gd name="T23" fmla="*/ 12 h 24"/>
              <a:gd name="T24" fmla="*/ 4 w 16"/>
              <a:gd name="T25" fmla="*/ 8 h 24"/>
              <a:gd name="T26" fmla="*/ 6 w 16"/>
              <a:gd name="T27" fmla="*/ 6 h 24"/>
              <a:gd name="T28" fmla="*/ 8 w 16"/>
              <a:gd name="T29" fmla="*/ 4 h 24"/>
              <a:gd name="T30" fmla="*/ 12 w 16"/>
              <a:gd name="T31" fmla="*/ 2 h 24"/>
              <a:gd name="T32" fmla="*/ 16 w 16"/>
              <a:gd name="T3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" h="24">
                <a:moveTo>
                  <a:pt x="16" y="0"/>
                </a:moveTo>
                <a:lnTo>
                  <a:pt x="16" y="4"/>
                </a:lnTo>
                <a:lnTo>
                  <a:pt x="16" y="8"/>
                </a:lnTo>
                <a:lnTo>
                  <a:pt x="14" y="12"/>
                </a:lnTo>
                <a:lnTo>
                  <a:pt x="12" y="16"/>
                </a:lnTo>
                <a:lnTo>
                  <a:pt x="10" y="20"/>
                </a:lnTo>
                <a:lnTo>
                  <a:pt x="8" y="22"/>
                </a:lnTo>
                <a:lnTo>
                  <a:pt x="4" y="24"/>
                </a:lnTo>
                <a:lnTo>
                  <a:pt x="0" y="24"/>
                </a:lnTo>
                <a:lnTo>
                  <a:pt x="0" y="20"/>
                </a:lnTo>
                <a:lnTo>
                  <a:pt x="0" y="16"/>
                </a:lnTo>
                <a:lnTo>
                  <a:pt x="2" y="12"/>
                </a:lnTo>
                <a:lnTo>
                  <a:pt x="4" y="8"/>
                </a:lnTo>
                <a:lnTo>
                  <a:pt x="6" y="6"/>
                </a:lnTo>
                <a:lnTo>
                  <a:pt x="8" y="4"/>
                </a:lnTo>
                <a:lnTo>
                  <a:pt x="12" y="2"/>
                </a:lnTo>
                <a:lnTo>
                  <a:pt x="16" y="0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84" name="Freeform 80"/>
          <p:cNvSpPr>
            <a:spLocks noEditPoints="1"/>
          </p:cNvSpPr>
          <p:nvPr userDrawn="1"/>
        </p:nvSpPr>
        <p:spPr bwMode="auto">
          <a:xfrm>
            <a:off x="6213475" y="-5381419"/>
            <a:ext cx="127000" cy="160735"/>
          </a:xfrm>
          <a:custGeom>
            <a:avLst/>
            <a:gdLst>
              <a:gd name="T0" fmla="*/ 9 w 40"/>
              <a:gd name="T1" fmla="*/ 52 h 67"/>
              <a:gd name="T2" fmla="*/ 13 w 40"/>
              <a:gd name="T3" fmla="*/ 57 h 67"/>
              <a:gd name="T4" fmla="*/ 6 w 40"/>
              <a:gd name="T5" fmla="*/ 61 h 67"/>
              <a:gd name="T6" fmla="*/ 6 w 40"/>
              <a:gd name="T7" fmla="*/ 64 h 67"/>
              <a:gd name="T8" fmla="*/ 13 w 40"/>
              <a:gd name="T9" fmla="*/ 67 h 67"/>
              <a:gd name="T10" fmla="*/ 18 w 40"/>
              <a:gd name="T11" fmla="*/ 63 h 67"/>
              <a:gd name="T12" fmla="*/ 20 w 40"/>
              <a:gd name="T13" fmla="*/ 60 h 67"/>
              <a:gd name="T14" fmla="*/ 20 w 40"/>
              <a:gd name="T15" fmla="*/ 56 h 67"/>
              <a:gd name="T16" fmla="*/ 24 w 40"/>
              <a:gd name="T17" fmla="*/ 51 h 67"/>
              <a:gd name="T18" fmla="*/ 24 w 40"/>
              <a:gd name="T19" fmla="*/ 62 h 67"/>
              <a:gd name="T20" fmla="*/ 25 w 40"/>
              <a:gd name="T21" fmla="*/ 64 h 67"/>
              <a:gd name="T22" fmla="*/ 28 w 40"/>
              <a:gd name="T23" fmla="*/ 56 h 67"/>
              <a:gd name="T24" fmla="*/ 29 w 40"/>
              <a:gd name="T25" fmla="*/ 61 h 67"/>
              <a:gd name="T26" fmla="*/ 25 w 40"/>
              <a:gd name="T27" fmla="*/ 66 h 67"/>
              <a:gd name="T28" fmla="*/ 32 w 40"/>
              <a:gd name="T29" fmla="*/ 67 h 67"/>
              <a:gd name="T30" fmla="*/ 34 w 40"/>
              <a:gd name="T31" fmla="*/ 62 h 67"/>
              <a:gd name="T32" fmla="*/ 34 w 40"/>
              <a:gd name="T33" fmla="*/ 57 h 67"/>
              <a:gd name="T34" fmla="*/ 35 w 40"/>
              <a:gd name="T35" fmla="*/ 57 h 67"/>
              <a:gd name="T36" fmla="*/ 36 w 40"/>
              <a:gd name="T37" fmla="*/ 57 h 67"/>
              <a:gd name="T38" fmla="*/ 37 w 40"/>
              <a:gd name="T39" fmla="*/ 58 h 67"/>
              <a:gd name="T40" fmla="*/ 36 w 40"/>
              <a:gd name="T41" fmla="*/ 56 h 67"/>
              <a:gd name="T42" fmla="*/ 38 w 40"/>
              <a:gd name="T43" fmla="*/ 55 h 67"/>
              <a:gd name="T44" fmla="*/ 39 w 40"/>
              <a:gd name="T45" fmla="*/ 53 h 67"/>
              <a:gd name="T46" fmla="*/ 36 w 40"/>
              <a:gd name="T47" fmla="*/ 49 h 67"/>
              <a:gd name="T48" fmla="*/ 34 w 40"/>
              <a:gd name="T49" fmla="*/ 50 h 67"/>
              <a:gd name="T50" fmla="*/ 35 w 40"/>
              <a:gd name="T51" fmla="*/ 50 h 67"/>
              <a:gd name="T52" fmla="*/ 35 w 40"/>
              <a:gd name="T53" fmla="*/ 48 h 67"/>
              <a:gd name="T54" fmla="*/ 33 w 40"/>
              <a:gd name="T55" fmla="*/ 46 h 67"/>
              <a:gd name="T56" fmla="*/ 31 w 40"/>
              <a:gd name="T57" fmla="*/ 43 h 67"/>
              <a:gd name="T58" fmla="*/ 31 w 40"/>
              <a:gd name="T59" fmla="*/ 38 h 67"/>
              <a:gd name="T60" fmla="*/ 31 w 40"/>
              <a:gd name="T61" fmla="*/ 31 h 67"/>
              <a:gd name="T62" fmla="*/ 31 w 40"/>
              <a:gd name="T63" fmla="*/ 27 h 67"/>
              <a:gd name="T64" fmla="*/ 31 w 40"/>
              <a:gd name="T65" fmla="*/ 17 h 67"/>
              <a:gd name="T66" fmla="*/ 28 w 40"/>
              <a:gd name="T67" fmla="*/ 10 h 67"/>
              <a:gd name="T68" fmla="*/ 30 w 40"/>
              <a:gd name="T69" fmla="*/ 8 h 67"/>
              <a:gd name="T70" fmla="*/ 25 w 40"/>
              <a:gd name="T71" fmla="*/ 0 h 67"/>
              <a:gd name="T72" fmla="*/ 20 w 40"/>
              <a:gd name="T73" fmla="*/ 8 h 67"/>
              <a:gd name="T74" fmla="*/ 24 w 40"/>
              <a:gd name="T75" fmla="*/ 11 h 67"/>
              <a:gd name="T76" fmla="*/ 23 w 40"/>
              <a:gd name="T77" fmla="*/ 12 h 67"/>
              <a:gd name="T78" fmla="*/ 22 w 40"/>
              <a:gd name="T79" fmla="*/ 22 h 67"/>
              <a:gd name="T80" fmla="*/ 19 w 40"/>
              <a:gd name="T81" fmla="*/ 31 h 67"/>
              <a:gd name="T82" fmla="*/ 15 w 40"/>
              <a:gd name="T83" fmla="*/ 42 h 67"/>
              <a:gd name="T84" fmla="*/ 10 w 40"/>
              <a:gd name="T85" fmla="*/ 44 h 67"/>
              <a:gd name="T86" fmla="*/ 4 w 40"/>
              <a:gd name="T87" fmla="*/ 51 h 67"/>
              <a:gd name="T88" fmla="*/ 17 w 40"/>
              <a:gd name="T89" fmla="*/ 59 h 67"/>
              <a:gd name="T90" fmla="*/ 15 w 40"/>
              <a:gd name="T91" fmla="*/ 62 h 67"/>
              <a:gd name="T92" fmla="*/ 15 w 40"/>
              <a:gd name="T93" fmla="*/ 43 h 67"/>
              <a:gd name="T94" fmla="*/ 18 w 40"/>
              <a:gd name="T95" fmla="*/ 39 h 67"/>
              <a:gd name="T96" fmla="*/ 15 w 40"/>
              <a:gd name="T97" fmla="*/ 44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0" h="67">
                <a:moveTo>
                  <a:pt x="4" y="51"/>
                </a:moveTo>
                <a:cubicBezTo>
                  <a:pt x="6" y="51"/>
                  <a:pt x="8" y="50"/>
                  <a:pt x="9" y="52"/>
                </a:cubicBezTo>
                <a:cubicBezTo>
                  <a:pt x="11" y="53"/>
                  <a:pt x="11" y="55"/>
                  <a:pt x="12" y="55"/>
                </a:cubicBezTo>
                <a:cubicBezTo>
                  <a:pt x="13" y="56"/>
                  <a:pt x="13" y="56"/>
                  <a:pt x="13" y="57"/>
                </a:cubicBezTo>
                <a:cubicBezTo>
                  <a:pt x="9" y="61"/>
                  <a:pt x="9" y="61"/>
                  <a:pt x="9" y="61"/>
                </a:cubicBezTo>
                <a:cubicBezTo>
                  <a:pt x="8" y="62"/>
                  <a:pt x="6" y="62"/>
                  <a:pt x="6" y="61"/>
                </a:cubicBezTo>
                <a:cubicBezTo>
                  <a:pt x="4" y="62"/>
                  <a:pt x="4" y="62"/>
                  <a:pt x="4" y="62"/>
                </a:cubicBezTo>
                <a:cubicBezTo>
                  <a:pt x="4" y="63"/>
                  <a:pt x="5" y="63"/>
                  <a:pt x="6" y="64"/>
                </a:cubicBezTo>
                <a:cubicBezTo>
                  <a:pt x="11" y="66"/>
                  <a:pt x="11" y="66"/>
                  <a:pt x="11" y="66"/>
                </a:cubicBezTo>
                <a:cubicBezTo>
                  <a:pt x="12" y="66"/>
                  <a:pt x="13" y="66"/>
                  <a:pt x="13" y="67"/>
                </a:cubicBezTo>
                <a:cubicBezTo>
                  <a:pt x="15" y="66"/>
                  <a:pt x="13" y="62"/>
                  <a:pt x="16" y="64"/>
                </a:cubicBezTo>
                <a:cubicBezTo>
                  <a:pt x="16" y="64"/>
                  <a:pt x="17" y="64"/>
                  <a:pt x="18" y="63"/>
                </a:cubicBezTo>
                <a:cubicBezTo>
                  <a:pt x="18" y="62"/>
                  <a:pt x="19" y="61"/>
                  <a:pt x="19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0" y="59"/>
                  <a:pt x="19" y="57"/>
                  <a:pt x="20" y="57"/>
                </a:cubicBezTo>
                <a:cubicBezTo>
                  <a:pt x="20" y="56"/>
                  <a:pt x="20" y="56"/>
                  <a:pt x="20" y="56"/>
                </a:cubicBezTo>
                <a:cubicBezTo>
                  <a:pt x="24" y="52"/>
                  <a:pt x="24" y="52"/>
                  <a:pt x="24" y="52"/>
                </a:cubicBezTo>
                <a:cubicBezTo>
                  <a:pt x="24" y="52"/>
                  <a:pt x="24" y="51"/>
                  <a:pt x="24" y="51"/>
                </a:cubicBezTo>
                <a:cubicBezTo>
                  <a:pt x="26" y="52"/>
                  <a:pt x="26" y="54"/>
                  <a:pt x="26" y="55"/>
                </a:cubicBezTo>
                <a:cubicBezTo>
                  <a:pt x="27" y="58"/>
                  <a:pt x="26" y="61"/>
                  <a:pt x="24" y="62"/>
                </a:cubicBezTo>
                <a:cubicBezTo>
                  <a:pt x="23" y="62"/>
                  <a:pt x="22" y="63"/>
                  <a:pt x="22" y="63"/>
                </a:cubicBezTo>
                <a:cubicBezTo>
                  <a:pt x="23" y="64"/>
                  <a:pt x="24" y="63"/>
                  <a:pt x="25" y="64"/>
                </a:cubicBezTo>
                <a:cubicBezTo>
                  <a:pt x="26" y="62"/>
                  <a:pt x="26" y="60"/>
                  <a:pt x="28" y="60"/>
                </a:cubicBezTo>
                <a:cubicBezTo>
                  <a:pt x="28" y="59"/>
                  <a:pt x="28" y="57"/>
                  <a:pt x="28" y="56"/>
                </a:cubicBezTo>
                <a:cubicBezTo>
                  <a:pt x="29" y="57"/>
                  <a:pt x="29" y="57"/>
                  <a:pt x="29" y="57"/>
                </a:cubicBezTo>
                <a:cubicBezTo>
                  <a:pt x="29" y="61"/>
                  <a:pt x="29" y="61"/>
                  <a:pt x="29" y="61"/>
                </a:cubicBezTo>
                <a:cubicBezTo>
                  <a:pt x="30" y="62"/>
                  <a:pt x="29" y="63"/>
                  <a:pt x="29" y="64"/>
                </a:cubicBezTo>
                <a:cubicBezTo>
                  <a:pt x="28" y="65"/>
                  <a:pt x="26" y="65"/>
                  <a:pt x="25" y="66"/>
                </a:cubicBezTo>
                <a:cubicBezTo>
                  <a:pt x="26" y="67"/>
                  <a:pt x="27" y="67"/>
                  <a:pt x="28" y="67"/>
                </a:cubicBezTo>
                <a:cubicBezTo>
                  <a:pt x="32" y="67"/>
                  <a:pt x="32" y="67"/>
                  <a:pt x="32" y="67"/>
                </a:cubicBezTo>
                <a:cubicBezTo>
                  <a:pt x="33" y="67"/>
                  <a:pt x="34" y="66"/>
                  <a:pt x="34" y="66"/>
                </a:cubicBezTo>
                <a:cubicBezTo>
                  <a:pt x="34" y="65"/>
                  <a:pt x="34" y="63"/>
                  <a:pt x="34" y="62"/>
                </a:cubicBezTo>
                <a:cubicBezTo>
                  <a:pt x="34" y="62"/>
                  <a:pt x="35" y="61"/>
                  <a:pt x="35" y="61"/>
                </a:cubicBezTo>
                <a:cubicBezTo>
                  <a:pt x="34" y="57"/>
                  <a:pt x="34" y="57"/>
                  <a:pt x="34" y="57"/>
                </a:cubicBezTo>
                <a:cubicBezTo>
                  <a:pt x="35" y="57"/>
                  <a:pt x="35" y="57"/>
                  <a:pt x="35" y="57"/>
                </a:cubicBezTo>
                <a:cubicBezTo>
                  <a:pt x="35" y="57"/>
                  <a:pt x="35" y="57"/>
                  <a:pt x="35" y="57"/>
                </a:cubicBezTo>
                <a:cubicBezTo>
                  <a:pt x="35" y="56"/>
                  <a:pt x="35" y="56"/>
                  <a:pt x="35" y="56"/>
                </a:cubicBezTo>
                <a:cubicBezTo>
                  <a:pt x="35" y="57"/>
                  <a:pt x="36" y="57"/>
                  <a:pt x="36" y="57"/>
                </a:cubicBezTo>
                <a:cubicBezTo>
                  <a:pt x="36" y="57"/>
                  <a:pt x="36" y="57"/>
                  <a:pt x="36" y="57"/>
                </a:cubicBezTo>
                <a:cubicBezTo>
                  <a:pt x="37" y="58"/>
                  <a:pt x="37" y="58"/>
                  <a:pt x="37" y="58"/>
                </a:cubicBezTo>
                <a:cubicBezTo>
                  <a:pt x="36" y="57"/>
                  <a:pt x="37" y="56"/>
                  <a:pt x="36" y="56"/>
                </a:cubicBezTo>
                <a:cubicBezTo>
                  <a:pt x="36" y="56"/>
                  <a:pt x="36" y="56"/>
                  <a:pt x="36" y="56"/>
                </a:cubicBezTo>
                <a:cubicBezTo>
                  <a:pt x="37" y="56"/>
                  <a:pt x="37" y="57"/>
                  <a:pt x="37" y="57"/>
                </a:cubicBezTo>
                <a:cubicBezTo>
                  <a:pt x="38" y="56"/>
                  <a:pt x="35" y="54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5"/>
                  <a:pt x="39" y="54"/>
                  <a:pt x="39" y="53"/>
                </a:cubicBezTo>
                <a:cubicBezTo>
                  <a:pt x="40" y="51"/>
                  <a:pt x="39" y="49"/>
                  <a:pt x="38" y="48"/>
                </a:cubicBezTo>
                <a:cubicBezTo>
                  <a:pt x="37" y="48"/>
                  <a:pt x="37" y="48"/>
                  <a:pt x="36" y="49"/>
                </a:cubicBezTo>
                <a:cubicBezTo>
                  <a:pt x="36" y="50"/>
                  <a:pt x="37" y="51"/>
                  <a:pt x="36" y="51"/>
                </a:cubicBezTo>
                <a:cubicBezTo>
                  <a:pt x="35" y="51"/>
                  <a:pt x="35" y="51"/>
                  <a:pt x="34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4" y="50"/>
                  <a:pt x="35" y="49"/>
                  <a:pt x="34" y="48"/>
                </a:cubicBezTo>
                <a:cubicBezTo>
                  <a:pt x="35" y="48"/>
                  <a:pt x="35" y="48"/>
                  <a:pt x="35" y="48"/>
                </a:cubicBezTo>
                <a:cubicBezTo>
                  <a:pt x="35" y="48"/>
                  <a:pt x="35" y="48"/>
                  <a:pt x="35" y="48"/>
                </a:cubicBezTo>
                <a:cubicBezTo>
                  <a:pt x="34" y="47"/>
                  <a:pt x="34" y="46"/>
                  <a:pt x="33" y="46"/>
                </a:cubicBezTo>
                <a:cubicBezTo>
                  <a:pt x="34" y="46"/>
                  <a:pt x="34" y="46"/>
                  <a:pt x="34" y="46"/>
                </a:cubicBezTo>
                <a:cubicBezTo>
                  <a:pt x="33" y="45"/>
                  <a:pt x="31" y="45"/>
                  <a:pt x="31" y="43"/>
                </a:cubicBezTo>
                <a:cubicBezTo>
                  <a:pt x="31" y="42"/>
                  <a:pt x="30" y="41"/>
                  <a:pt x="31" y="41"/>
                </a:cubicBezTo>
                <a:cubicBezTo>
                  <a:pt x="31" y="40"/>
                  <a:pt x="31" y="39"/>
                  <a:pt x="31" y="38"/>
                </a:cubicBezTo>
                <a:cubicBezTo>
                  <a:pt x="31" y="38"/>
                  <a:pt x="32" y="37"/>
                  <a:pt x="33" y="37"/>
                </a:cubicBezTo>
                <a:cubicBezTo>
                  <a:pt x="32" y="35"/>
                  <a:pt x="31" y="33"/>
                  <a:pt x="31" y="31"/>
                </a:cubicBezTo>
                <a:cubicBezTo>
                  <a:pt x="30" y="29"/>
                  <a:pt x="30" y="29"/>
                  <a:pt x="30" y="29"/>
                </a:cubicBezTo>
                <a:cubicBezTo>
                  <a:pt x="31" y="27"/>
                  <a:pt x="31" y="27"/>
                  <a:pt x="31" y="27"/>
                </a:cubicBezTo>
                <a:cubicBezTo>
                  <a:pt x="32" y="21"/>
                  <a:pt x="32" y="21"/>
                  <a:pt x="32" y="21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5"/>
                  <a:pt x="31" y="13"/>
                  <a:pt x="29" y="11"/>
                </a:cubicBezTo>
                <a:cubicBezTo>
                  <a:pt x="29" y="10"/>
                  <a:pt x="29" y="10"/>
                  <a:pt x="28" y="10"/>
                </a:cubicBezTo>
                <a:cubicBezTo>
                  <a:pt x="28" y="10"/>
                  <a:pt x="28" y="9"/>
                  <a:pt x="28" y="9"/>
                </a:cubicBezTo>
                <a:cubicBezTo>
                  <a:pt x="29" y="8"/>
                  <a:pt x="30" y="9"/>
                  <a:pt x="30" y="8"/>
                </a:cubicBezTo>
                <a:cubicBezTo>
                  <a:pt x="31" y="6"/>
                  <a:pt x="30" y="5"/>
                  <a:pt x="30" y="4"/>
                </a:cubicBezTo>
                <a:cubicBezTo>
                  <a:pt x="29" y="3"/>
                  <a:pt x="27" y="1"/>
                  <a:pt x="25" y="0"/>
                </a:cubicBezTo>
                <a:cubicBezTo>
                  <a:pt x="24" y="1"/>
                  <a:pt x="21" y="1"/>
                  <a:pt x="21" y="3"/>
                </a:cubicBezTo>
                <a:cubicBezTo>
                  <a:pt x="20" y="5"/>
                  <a:pt x="22" y="6"/>
                  <a:pt x="20" y="8"/>
                </a:cubicBezTo>
                <a:cubicBezTo>
                  <a:pt x="21" y="8"/>
                  <a:pt x="22" y="9"/>
                  <a:pt x="22" y="10"/>
                </a:cubicBezTo>
                <a:cubicBezTo>
                  <a:pt x="23" y="11"/>
                  <a:pt x="24" y="9"/>
                  <a:pt x="24" y="11"/>
                </a:cubicBezTo>
                <a:cubicBezTo>
                  <a:pt x="25" y="11"/>
                  <a:pt x="25" y="12"/>
                  <a:pt x="24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4" y="16"/>
                  <a:pt x="21" y="17"/>
                  <a:pt x="21" y="21"/>
                </a:cubicBezTo>
                <a:cubicBezTo>
                  <a:pt x="21" y="21"/>
                  <a:pt x="21" y="22"/>
                  <a:pt x="22" y="22"/>
                </a:cubicBezTo>
                <a:cubicBezTo>
                  <a:pt x="21" y="27"/>
                  <a:pt x="21" y="27"/>
                  <a:pt x="21" y="27"/>
                </a:cubicBezTo>
                <a:cubicBezTo>
                  <a:pt x="19" y="31"/>
                  <a:pt x="19" y="31"/>
                  <a:pt x="19" y="31"/>
                </a:cubicBezTo>
                <a:cubicBezTo>
                  <a:pt x="19" y="33"/>
                  <a:pt x="15" y="35"/>
                  <a:pt x="18" y="37"/>
                </a:cubicBezTo>
                <a:cubicBezTo>
                  <a:pt x="15" y="42"/>
                  <a:pt x="15" y="42"/>
                  <a:pt x="15" y="42"/>
                </a:cubicBezTo>
                <a:cubicBezTo>
                  <a:pt x="14" y="44"/>
                  <a:pt x="14" y="44"/>
                  <a:pt x="14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8" y="45"/>
                  <a:pt x="6" y="44"/>
                  <a:pt x="5" y="46"/>
                </a:cubicBezTo>
                <a:cubicBezTo>
                  <a:pt x="6" y="49"/>
                  <a:pt x="0" y="49"/>
                  <a:pt x="4" y="51"/>
                </a:cubicBezTo>
                <a:moveTo>
                  <a:pt x="15" y="62"/>
                </a:moveTo>
                <a:cubicBezTo>
                  <a:pt x="16" y="61"/>
                  <a:pt x="16" y="60"/>
                  <a:pt x="17" y="59"/>
                </a:cubicBezTo>
                <a:cubicBezTo>
                  <a:pt x="18" y="60"/>
                  <a:pt x="17" y="61"/>
                  <a:pt x="17" y="62"/>
                </a:cubicBezTo>
                <a:cubicBezTo>
                  <a:pt x="16" y="62"/>
                  <a:pt x="16" y="62"/>
                  <a:pt x="15" y="62"/>
                </a:cubicBezTo>
                <a:moveTo>
                  <a:pt x="15" y="44"/>
                </a:moveTo>
                <a:cubicBezTo>
                  <a:pt x="15" y="43"/>
                  <a:pt x="15" y="43"/>
                  <a:pt x="15" y="43"/>
                </a:cubicBezTo>
                <a:cubicBezTo>
                  <a:pt x="18" y="38"/>
                  <a:pt x="18" y="38"/>
                  <a:pt x="18" y="38"/>
                </a:cubicBezTo>
                <a:cubicBezTo>
                  <a:pt x="18" y="39"/>
                  <a:pt x="18" y="39"/>
                  <a:pt x="18" y="39"/>
                </a:cubicBezTo>
                <a:cubicBezTo>
                  <a:pt x="17" y="43"/>
                  <a:pt x="17" y="43"/>
                  <a:pt x="17" y="43"/>
                </a:cubicBezTo>
                <a:lnTo>
                  <a:pt x="15" y="44"/>
                </a:lnTo>
                <a:close/>
              </a:path>
            </a:pathLst>
          </a:custGeom>
          <a:solidFill>
            <a:srgbClr val="EF7B1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85" name="Freeform 81"/>
          <p:cNvSpPr>
            <a:spLocks noEditPoints="1"/>
          </p:cNvSpPr>
          <p:nvPr userDrawn="1"/>
        </p:nvSpPr>
        <p:spPr bwMode="auto">
          <a:xfrm>
            <a:off x="2454294" y="-5369514"/>
            <a:ext cx="98425" cy="148829"/>
          </a:xfrm>
          <a:custGeom>
            <a:avLst/>
            <a:gdLst>
              <a:gd name="T0" fmla="*/ 22 w 31"/>
              <a:gd name="T1" fmla="*/ 57 h 62"/>
              <a:gd name="T2" fmla="*/ 23 w 31"/>
              <a:gd name="T3" fmla="*/ 61 h 62"/>
              <a:gd name="T4" fmla="*/ 26 w 31"/>
              <a:gd name="T5" fmla="*/ 61 h 62"/>
              <a:gd name="T6" fmla="*/ 30 w 31"/>
              <a:gd name="T7" fmla="*/ 60 h 62"/>
              <a:gd name="T8" fmla="*/ 29 w 31"/>
              <a:gd name="T9" fmla="*/ 59 h 62"/>
              <a:gd name="T10" fmla="*/ 27 w 31"/>
              <a:gd name="T11" fmla="*/ 58 h 62"/>
              <a:gd name="T12" fmla="*/ 23 w 31"/>
              <a:gd name="T13" fmla="*/ 37 h 62"/>
              <a:gd name="T14" fmla="*/ 20 w 31"/>
              <a:gd name="T15" fmla="*/ 36 h 62"/>
              <a:gd name="T16" fmla="*/ 20 w 31"/>
              <a:gd name="T17" fmla="*/ 34 h 62"/>
              <a:gd name="T18" fmla="*/ 19 w 31"/>
              <a:gd name="T19" fmla="*/ 31 h 62"/>
              <a:gd name="T20" fmla="*/ 19 w 31"/>
              <a:gd name="T21" fmla="*/ 25 h 62"/>
              <a:gd name="T22" fmla="*/ 19 w 31"/>
              <a:gd name="T23" fmla="*/ 16 h 62"/>
              <a:gd name="T24" fmla="*/ 16 w 31"/>
              <a:gd name="T25" fmla="*/ 12 h 62"/>
              <a:gd name="T26" fmla="*/ 16 w 31"/>
              <a:gd name="T27" fmla="*/ 8 h 62"/>
              <a:gd name="T28" fmla="*/ 18 w 31"/>
              <a:gd name="T29" fmla="*/ 6 h 62"/>
              <a:gd name="T30" fmla="*/ 18 w 31"/>
              <a:gd name="T31" fmla="*/ 1 h 62"/>
              <a:gd name="T32" fmla="*/ 16 w 31"/>
              <a:gd name="T33" fmla="*/ 1 h 62"/>
              <a:gd name="T34" fmla="*/ 14 w 31"/>
              <a:gd name="T35" fmla="*/ 0 h 62"/>
              <a:gd name="T36" fmla="*/ 11 w 31"/>
              <a:gd name="T37" fmla="*/ 0 h 62"/>
              <a:gd name="T38" fmla="*/ 11 w 31"/>
              <a:gd name="T39" fmla="*/ 0 h 62"/>
              <a:gd name="T40" fmla="*/ 9 w 31"/>
              <a:gd name="T41" fmla="*/ 2 h 62"/>
              <a:gd name="T42" fmla="*/ 9 w 31"/>
              <a:gd name="T43" fmla="*/ 4 h 62"/>
              <a:gd name="T44" fmla="*/ 8 w 31"/>
              <a:gd name="T45" fmla="*/ 7 h 62"/>
              <a:gd name="T46" fmla="*/ 9 w 31"/>
              <a:gd name="T47" fmla="*/ 8 h 62"/>
              <a:gd name="T48" fmla="*/ 10 w 31"/>
              <a:gd name="T49" fmla="*/ 9 h 62"/>
              <a:gd name="T50" fmla="*/ 11 w 31"/>
              <a:gd name="T51" fmla="*/ 9 h 62"/>
              <a:gd name="T52" fmla="*/ 9 w 31"/>
              <a:gd name="T53" fmla="*/ 16 h 62"/>
              <a:gd name="T54" fmla="*/ 6 w 31"/>
              <a:gd name="T55" fmla="*/ 21 h 62"/>
              <a:gd name="T56" fmla="*/ 4 w 31"/>
              <a:gd name="T57" fmla="*/ 32 h 62"/>
              <a:gd name="T58" fmla="*/ 7 w 31"/>
              <a:gd name="T59" fmla="*/ 38 h 62"/>
              <a:gd name="T60" fmla="*/ 6 w 31"/>
              <a:gd name="T61" fmla="*/ 43 h 62"/>
              <a:gd name="T62" fmla="*/ 3 w 31"/>
              <a:gd name="T63" fmla="*/ 51 h 62"/>
              <a:gd name="T64" fmla="*/ 1 w 31"/>
              <a:gd name="T65" fmla="*/ 57 h 62"/>
              <a:gd name="T66" fmla="*/ 0 w 31"/>
              <a:gd name="T67" fmla="*/ 59 h 62"/>
              <a:gd name="T68" fmla="*/ 3 w 31"/>
              <a:gd name="T69" fmla="*/ 59 h 62"/>
              <a:gd name="T70" fmla="*/ 4 w 31"/>
              <a:gd name="T71" fmla="*/ 60 h 62"/>
              <a:gd name="T72" fmla="*/ 8 w 31"/>
              <a:gd name="T73" fmla="*/ 60 h 62"/>
              <a:gd name="T74" fmla="*/ 6 w 31"/>
              <a:gd name="T75" fmla="*/ 59 h 62"/>
              <a:gd name="T76" fmla="*/ 7 w 31"/>
              <a:gd name="T77" fmla="*/ 52 h 62"/>
              <a:gd name="T78" fmla="*/ 9 w 31"/>
              <a:gd name="T79" fmla="*/ 58 h 62"/>
              <a:gd name="T80" fmla="*/ 8 w 31"/>
              <a:gd name="T81" fmla="*/ 7 h 62"/>
              <a:gd name="T82" fmla="*/ 9 w 31"/>
              <a:gd name="T83" fmla="*/ 6 h 62"/>
              <a:gd name="T84" fmla="*/ 9 w 31"/>
              <a:gd name="T85" fmla="*/ 6 h 62"/>
              <a:gd name="T86" fmla="*/ 9 w 31"/>
              <a:gd name="T87" fmla="*/ 5 h 62"/>
              <a:gd name="T88" fmla="*/ 18 w 31"/>
              <a:gd name="T89" fmla="*/ 2 h 62"/>
              <a:gd name="T90" fmla="*/ 17 w 31"/>
              <a:gd name="T91" fmla="*/ 3 h 62"/>
              <a:gd name="T92" fmla="*/ 15 w 31"/>
              <a:gd name="T93" fmla="*/ 0 h 62"/>
              <a:gd name="T94" fmla="*/ 18 w 31"/>
              <a:gd name="T95" fmla="*/ 24 h 62"/>
              <a:gd name="T96" fmla="*/ 17 w 31"/>
              <a:gd name="T97" fmla="*/ 28 h 62"/>
              <a:gd name="T98" fmla="*/ 17 w 31"/>
              <a:gd name="T99" fmla="*/ 22 h 62"/>
              <a:gd name="T100" fmla="*/ 16 w 31"/>
              <a:gd name="T101" fmla="*/ 29 h 62"/>
              <a:gd name="T102" fmla="*/ 16 w 31"/>
              <a:gd name="T103" fmla="*/ 28 h 62"/>
              <a:gd name="T104" fmla="*/ 14 w 31"/>
              <a:gd name="T105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1" h="62">
                <a:moveTo>
                  <a:pt x="9" y="58"/>
                </a:moveTo>
                <a:cubicBezTo>
                  <a:pt x="10" y="58"/>
                  <a:pt x="11" y="58"/>
                  <a:pt x="12" y="58"/>
                </a:cubicBezTo>
                <a:cubicBezTo>
                  <a:pt x="14" y="58"/>
                  <a:pt x="16" y="58"/>
                  <a:pt x="17" y="58"/>
                </a:cubicBezTo>
                <a:cubicBezTo>
                  <a:pt x="19" y="58"/>
                  <a:pt x="21" y="58"/>
                  <a:pt x="22" y="57"/>
                </a:cubicBezTo>
                <a:cubicBezTo>
                  <a:pt x="22" y="58"/>
                  <a:pt x="22" y="59"/>
                  <a:pt x="22" y="59"/>
                </a:cubicBezTo>
                <a:cubicBezTo>
                  <a:pt x="22" y="60"/>
                  <a:pt x="23" y="60"/>
                  <a:pt x="23" y="60"/>
                </a:cubicBezTo>
                <a:cubicBezTo>
                  <a:pt x="23" y="60"/>
                  <a:pt x="23" y="60"/>
                  <a:pt x="23" y="60"/>
                </a:cubicBezTo>
                <a:cubicBezTo>
                  <a:pt x="23" y="61"/>
                  <a:pt x="23" y="61"/>
                  <a:pt x="23" y="61"/>
                </a:cubicBezTo>
                <a:cubicBezTo>
                  <a:pt x="24" y="61"/>
                  <a:pt x="24" y="61"/>
                  <a:pt x="24" y="61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5" y="60"/>
                  <a:pt x="25" y="60"/>
                  <a:pt x="26" y="61"/>
                </a:cubicBezTo>
                <a:cubicBezTo>
                  <a:pt x="29" y="62"/>
                  <a:pt x="31" y="60"/>
                  <a:pt x="31" y="60"/>
                </a:cubicBezTo>
                <a:cubicBezTo>
                  <a:pt x="31" y="60"/>
                  <a:pt x="31" y="60"/>
                  <a:pt x="31" y="60"/>
                </a:cubicBezTo>
                <a:cubicBezTo>
                  <a:pt x="31" y="60"/>
                  <a:pt x="31" y="60"/>
                  <a:pt x="31" y="60"/>
                </a:cubicBezTo>
                <a:cubicBezTo>
                  <a:pt x="31" y="60"/>
                  <a:pt x="31" y="60"/>
                  <a:pt x="30" y="60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9"/>
                  <a:pt x="29" y="59"/>
                  <a:pt x="29" y="59"/>
                </a:cubicBezTo>
                <a:cubicBezTo>
                  <a:pt x="29" y="59"/>
                  <a:pt x="29" y="59"/>
                  <a:pt x="29" y="59"/>
                </a:cubicBezTo>
                <a:cubicBezTo>
                  <a:pt x="28" y="58"/>
                  <a:pt x="28" y="58"/>
                  <a:pt x="28" y="58"/>
                </a:cubicBezTo>
                <a:cubicBezTo>
                  <a:pt x="28" y="58"/>
                  <a:pt x="28" y="58"/>
                  <a:pt x="28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6" y="57"/>
                  <a:pt x="26" y="57"/>
                  <a:pt x="26" y="57"/>
                </a:cubicBezTo>
                <a:cubicBezTo>
                  <a:pt x="26" y="57"/>
                  <a:pt x="26" y="56"/>
                  <a:pt x="25" y="56"/>
                </a:cubicBezTo>
                <a:cubicBezTo>
                  <a:pt x="25" y="56"/>
                  <a:pt x="25" y="55"/>
                  <a:pt x="25" y="55"/>
                </a:cubicBezTo>
                <a:cubicBezTo>
                  <a:pt x="24" y="49"/>
                  <a:pt x="24" y="43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2" y="37"/>
                  <a:pt x="21" y="37"/>
                  <a:pt x="21" y="37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36"/>
                  <a:pt x="20" y="35"/>
                  <a:pt x="20" y="35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33"/>
                  <a:pt x="20" y="33"/>
                  <a:pt x="20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32"/>
                  <a:pt x="19" y="32"/>
                  <a:pt x="19" y="31"/>
                </a:cubicBezTo>
                <a:cubicBezTo>
                  <a:pt x="19" y="31"/>
                  <a:pt x="19" y="31"/>
                  <a:pt x="19" y="31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9" y="29"/>
                  <a:pt x="19" y="28"/>
                </a:cubicBezTo>
                <a:cubicBezTo>
                  <a:pt x="19" y="28"/>
                  <a:pt x="19" y="27"/>
                  <a:pt x="19" y="27"/>
                </a:cubicBezTo>
                <a:cubicBezTo>
                  <a:pt x="19" y="26"/>
                  <a:pt x="19" y="26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3"/>
                  <a:pt x="19" y="22"/>
                  <a:pt x="19" y="20"/>
                </a:cubicBezTo>
                <a:cubicBezTo>
                  <a:pt x="19" y="19"/>
                  <a:pt x="19" y="18"/>
                  <a:pt x="19" y="16"/>
                </a:cubicBezTo>
                <a:cubicBezTo>
                  <a:pt x="19" y="16"/>
                  <a:pt x="19" y="16"/>
                  <a:pt x="19" y="16"/>
                </a:cubicBezTo>
                <a:cubicBezTo>
                  <a:pt x="19" y="15"/>
                  <a:pt x="19" y="14"/>
                  <a:pt x="18" y="14"/>
                </a:cubicBezTo>
                <a:cubicBezTo>
                  <a:pt x="18" y="13"/>
                  <a:pt x="18" y="13"/>
                  <a:pt x="18" y="13"/>
                </a:cubicBezTo>
                <a:cubicBezTo>
                  <a:pt x="17" y="13"/>
                  <a:pt x="17" y="13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7" y="5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8" y="3"/>
                  <a:pt x="18" y="3"/>
                  <a:pt x="18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0"/>
                  <a:pt x="12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0"/>
                  <a:pt x="11" y="0"/>
                  <a:pt x="11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8"/>
                  <a:pt x="9" y="8"/>
                  <a:pt x="9" y="8"/>
                </a:cubicBezTo>
                <a:cubicBezTo>
                  <a:pt x="9" y="7"/>
                  <a:pt x="9" y="7"/>
                  <a:pt x="9" y="7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9"/>
                  <a:pt x="9" y="9"/>
                  <a:pt x="9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9" y="9"/>
                  <a:pt x="9" y="9"/>
                  <a:pt x="9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0" y="10"/>
                  <a:pt x="10" y="11"/>
                  <a:pt x="9" y="13"/>
                </a:cubicBezTo>
                <a:cubicBezTo>
                  <a:pt x="9" y="13"/>
                  <a:pt x="9" y="14"/>
                  <a:pt x="9" y="14"/>
                </a:cubicBezTo>
                <a:cubicBezTo>
                  <a:pt x="9" y="15"/>
                  <a:pt x="9" y="16"/>
                  <a:pt x="9" y="16"/>
                </a:cubicBezTo>
                <a:cubicBezTo>
                  <a:pt x="8" y="17"/>
                  <a:pt x="8" y="18"/>
                  <a:pt x="8" y="19"/>
                </a:cubicBezTo>
                <a:cubicBezTo>
                  <a:pt x="8" y="19"/>
                  <a:pt x="8" y="20"/>
                  <a:pt x="8" y="20"/>
                </a:cubicBezTo>
                <a:cubicBezTo>
                  <a:pt x="8" y="21"/>
                  <a:pt x="8" y="21"/>
                  <a:pt x="8" y="22"/>
                </a:cubicBezTo>
                <a:cubicBezTo>
                  <a:pt x="8" y="22"/>
                  <a:pt x="7" y="22"/>
                  <a:pt x="6" y="21"/>
                </a:cubicBezTo>
                <a:cubicBezTo>
                  <a:pt x="6" y="23"/>
                  <a:pt x="5" y="24"/>
                  <a:pt x="5" y="25"/>
                </a:cubicBezTo>
                <a:cubicBezTo>
                  <a:pt x="4" y="27"/>
                  <a:pt x="4" y="28"/>
                  <a:pt x="3" y="30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2"/>
                  <a:pt x="4" y="32"/>
                  <a:pt x="4" y="32"/>
                </a:cubicBezTo>
                <a:cubicBezTo>
                  <a:pt x="6" y="33"/>
                  <a:pt x="7" y="33"/>
                  <a:pt x="9" y="33"/>
                </a:cubicBezTo>
                <a:cubicBezTo>
                  <a:pt x="9" y="34"/>
                  <a:pt x="8" y="34"/>
                  <a:pt x="8" y="34"/>
                </a:cubicBezTo>
                <a:cubicBezTo>
                  <a:pt x="8" y="35"/>
                  <a:pt x="8" y="36"/>
                  <a:pt x="8" y="37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9"/>
                  <a:pt x="7" y="39"/>
                </a:cubicBezTo>
                <a:cubicBezTo>
                  <a:pt x="6" y="39"/>
                  <a:pt x="6" y="39"/>
                  <a:pt x="6" y="39"/>
                </a:cubicBezTo>
                <a:cubicBezTo>
                  <a:pt x="6" y="40"/>
                  <a:pt x="6" y="41"/>
                  <a:pt x="6" y="42"/>
                </a:cubicBezTo>
                <a:cubicBezTo>
                  <a:pt x="6" y="43"/>
                  <a:pt x="6" y="43"/>
                  <a:pt x="6" y="43"/>
                </a:cubicBezTo>
                <a:cubicBezTo>
                  <a:pt x="5" y="44"/>
                  <a:pt x="5" y="45"/>
                  <a:pt x="4" y="47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8"/>
                  <a:pt x="3" y="49"/>
                  <a:pt x="3" y="49"/>
                </a:cubicBezTo>
                <a:cubicBezTo>
                  <a:pt x="3" y="50"/>
                  <a:pt x="3" y="50"/>
                  <a:pt x="3" y="51"/>
                </a:cubicBezTo>
                <a:cubicBezTo>
                  <a:pt x="3" y="51"/>
                  <a:pt x="3" y="51"/>
                  <a:pt x="3" y="51"/>
                </a:cubicBezTo>
                <a:cubicBezTo>
                  <a:pt x="3" y="52"/>
                  <a:pt x="3" y="53"/>
                  <a:pt x="2" y="54"/>
                </a:cubicBezTo>
                <a:cubicBezTo>
                  <a:pt x="2" y="54"/>
                  <a:pt x="2" y="55"/>
                  <a:pt x="2" y="55"/>
                </a:cubicBezTo>
                <a:cubicBezTo>
                  <a:pt x="1" y="56"/>
                  <a:pt x="1" y="56"/>
                  <a:pt x="1" y="57"/>
                </a:cubicBezTo>
                <a:cubicBezTo>
                  <a:pt x="1" y="57"/>
                  <a:pt x="1" y="57"/>
                  <a:pt x="1" y="57"/>
                </a:cubicBezTo>
                <a:cubicBezTo>
                  <a:pt x="1" y="57"/>
                  <a:pt x="0" y="57"/>
                  <a:pt x="0" y="57"/>
                </a:cubicBezTo>
                <a:cubicBezTo>
                  <a:pt x="0" y="58"/>
                  <a:pt x="0" y="58"/>
                  <a:pt x="0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0"/>
                  <a:pt x="1" y="60"/>
                  <a:pt x="1" y="60"/>
                </a:cubicBezTo>
                <a:cubicBezTo>
                  <a:pt x="1" y="59"/>
                  <a:pt x="1" y="59"/>
                  <a:pt x="1" y="58"/>
                </a:cubicBezTo>
                <a:cubicBezTo>
                  <a:pt x="2" y="58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5" y="61"/>
                  <a:pt x="9" y="60"/>
                  <a:pt x="9" y="60"/>
                </a:cubicBezTo>
                <a:cubicBezTo>
                  <a:pt x="9" y="60"/>
                  <a:pt x="9" y="60"/>
                  <a:pt x="9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8" y="59"/>
                  <a:pt x="8" y="59"/>
                  <a:pt x="8" y="59"/>
                </a:cubicBezTo>
                <a:cubicBezTo>
                  <a:pt x="8" y="59"/>
                  <a:pt x="7" y="59"/>
                  <a:pt x="7" y="59"/>
                </a:cubicBezTo>
                <a:cubicBezTo>
                  <a:pt x="7" y="59"/>
                  <a:pt x="7" y="59"/>
                  <a:pt x="7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58"/>
                  <a:pt x="6" y="58"/>
                  <a:pt x="5" y="57"/>
                </a:cubicBezTo>
                <a:cubicBezTo>
                  <a:pt x="5" y="57"/>
                  <a:pt x="5" y="57"/>
                  <a:pt x="5" y="56"/>
                </a:cubicBezTo>
                <a:cubicBezTo>
                  <a:pt x="5" y="54"/>
                  <a:pt x="6" y="53"/>
                  <a:pt x="6" y="52"/>
                </a:cubicBezTo>
                <a:cubicBezTo>
                  <a:pt x="7" y="52"/>
                  <a:pt x="7" y="52"/>
                  <a:pt x="7" y="52"/>
                </a:cubicBezTo>
                <a:cubicBezTo>
                  <a:pt x="7" y="52"/>
                  <a:pt x="7" y="52"/>
                  <a:pt x="7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51"/>
                  <a:pt x="8" y="51"/>
                  <a:pt x="8" y="51"/>
                </a:cubicBezTo>
                <a:cubicBezTo>
                  <a:pt x="8" y="54"/>
                  <a:pt x="8" y="56"/>
                  <a:pt x="9" y="58"/>
                </a:cubicBezTo>
                <a:moveTo>
                  <a:pt x="8" y="22"/>
                </a:moveTo>
                <a:cubicBezTo>
                  <a:pt x="8" y="21"/>
                  <a:pt x="8" y="21"/>
                  <a:pt x="8" y="21"/>
                </a:cubicBezTo>
                <a:cubicBezTo>
                  <a:pt x="8" y="22"/>
                  <a:pt x="8" y="22"/>
                  <a:pt x="8" y="22"/>
                </a:cubicBezTo>
                <a:moveTo>
                  <a:pt x="8" y="7"/>
                </a:moveTo>
                <a:cubicBezTo>
                  <a:pt x="9" y="6"/>
                  <a:pt x="9" y="6"/>
                  <a:pt x="9" y="6"/>
                </a:cubicBezTo>
                <a:cubicBezTo>
                  <a:pt x="8" y="7"/>
                  <a:pt x="8" y="7"/>
                  <a:pt x="8" y="7"/>
                </a:cubicBezTo>
                <a:moveTo>
                  <a:pt x="9" y="7"/>
                </a:move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7"/>
                  <a:pt x="9" y="7"/>
                  <a:pt x="9" y="7"/>
                </a:cubicBezTo>
                <a:moveTo>
                  <a:pt x="9" y="6"/>
                </a:move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moveTo>
                  <a:pt x="9" y="4"/>
                </a:moveTo>
                <a:cubicBezTo>
                  <a:pt x="9" y="5"/>
                  <a:pt x="9" y="5"/>
                  <a:pt x="9" y="5"/>
                </a:cubicBezTo>
                <a:cubicBezTo>
                  <a:pt x="9" y="4"/>
                  <a:pt x="9" y="4"/>
                  <a:pt x="9" y="4"/>
                </a:cubicBezTo>
                <a:moveTo>
                  <a:pt x="18" y="2"/>
                </a:moveTo>
                <a:cubicBezTo>
                  <a:pt x="18" y="1"/>
                  <a:pt x="18" y="1"/>
                  <a:pt x="18" y="1"/>
                </a:cubicBezTo>
                <a:cubicBezTo>
                  <a:pt x="18" y="2"/>
                  <a:pt x="18" y="2"/>
                  <a:pt x="18" y="2"/>
                </a:cubicBezTo>
                <a:moveTo>
                  <a:pt x="18" y="2"/>
                </a:move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moveTo>
                  <a:pt x="17" y="3"/>
                </a:moveTo>
                <a:cubicBezTo>
                  <a:pt x="18" y="3"/>
                  <a:pt x="18" y="3"/>
                  <a:pt x="18" y="3"/>
                </a:cubicBezTo>
                <a:cubicBezTo>
                  <a:pt x="17" y="3"/>
                  <a:pt x="17" y="3"/>
                  <a:pt x="17" y="3"/>
                </a:cubicBezTo>
                <a:moveTo>
                  <a:pt x="15" y="0"/>
                </a:moveTo>
                <a:cubicBezTo>
                  <a:pt x="15" y="0"/>
                  <a:pt x="15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moveTo>
                  <a:pt x="18" y="24"/>
                </a:moveTo>
                <a:cubicBezTo>
                  <a:pt x="18" y="25"/>
                  <a:pt x="18" y="25"/>
                  <a:pt x="18" y="25"/>
                </a:cubicBezTo>
                <a:cubicBezTo>
                  <a:pt x="18" y="24"/>
                  <a:pt x="18" y="24"/>
                  <a:pt x="18" y="24"/>
                </a:cubicBezTo>
                <a:moveTo>
                  <a:pt x="17" y="28"/>
                </a:moveTo>
                <a:cubicBezTo>
                  <a:pt x="17" y="28"/>
                  <a:pt x="17" y="28"/>
                  <a:pt x="17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17" y="28"/>
                  <a:pt x="17" y="28"/>
                  <a:pt x="17" y="28"/>
                </a:cubicBezTo>
                <a:moveTo>
                  <a:pt x="17" y="24"/>
                </a:moveTo>
                <a:cubicBezTo>
                  <a:pt x="17" y="24"/>
                  <a:pt x="17" y="24"/>
                  <a:pt x="17" y="24"/>
                </a:cubicBezTo>
                <a:cubicBezTo>
                  <a:pt x="17" y="24"/>
                  <a:pt x="17" y="24"/>
                  <a:pt x="17" y="24"/>
                </a:cubicBezTo>
                <a:moveTo>
                  <a:pt x="17" y="22"/>
                </a:moveTo>
                <a:cubicBezTo>
                  <a:pt x="17" y="22"/>
                  <a:pt x="17" y="22"/>
                  <a:pt x="17" y="22"/>
                </a:cubicBezTo>
                <a:cubicBezTo>
                  <a:pt x="17" y="22"/>
                  <a:pt x="17" y="22"/>
                  <a:pt x="17" y="22"/>
                </a:cubicBezTo>
                <a:cubicBezTo>
                  <a:pt x="17" y="22"/>
                  <a:pt x="17" y="22"/>
                  <a:pt x="17" y="22"/>
                </a:cubicBezTo>
                <a:moveTo>
                  <a:pt x="16" y="29"/>
                </a:moveTo>
                <a:cubicBezTo>
                  <a:pt x="16" y="29"/>
                  <a:pt x="16" y="29"/>
                  <a:pt x="16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29"/>
                  <a:pt x="16" y="29"/>
                  <a:pt x="16" y="29"/>
                </a:cubicBezTo>
                <a:moveTo>
                  <a:pt x="16" y="28"/>
                </a:moveTo>
                <a:cubicBezTo>
                  <a:pt x="16" y="29"/>
                  <a:pt x="16" y="29"/>
                  <a:pt x="16" y="29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8"/>
                  <a:pt x="16" y="28"/>
                  <a:pt x="16" y="28"/>
                </a:cubicBezTo>
                <a:moveTo>
                  <a:pt x="14" y="0"/>
                </a:moveTo>
                <a:cubicBezTo>
                  <a:pt x="15" y="0"/>
                  <a:pt x="15" y="0"/>
                  <a:pt x="15" y="0"/>
                </a:cubicBezTo>
                <a:cubicBezTo>
                  <a:pt x="14" y="0"/>
                  <a:pt x="14" y="0"/>
                  <a:pt x="14" y="0"/>
                </a:cubicBezTo>
              </a:path>
            </a:pathLst>
          </a:custGeom>
          <a:solidFill>
            <a:srgbClr val="EF7B1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86" name="Freeform 82"/>
          <p:cNvSpPr>
            <a:spLocks noEditPoints="1"/>
          </p:cNvSpPr>
          <p:nvPr userDrawn="1"/>
        </p:nvSpPr>
        <p:spPr bwMode="auto">
          <a:xfrm>
            <a:off x="1357323" y="-5386183"/>
            <a:ext cx="161925" cy="163116"/>
          </a:xfrm>
          <a:custGeom>
            <a:avLst/>
            <a:gdLst>
              <a:gd name="T0" fmla="*/ 35 w 51"/>
              <a:gd name="T1" fmla="*/ 68 h 68"/>
              <a:gd name="T2" fmla="*/ 30 w 51"/>
              <a:gd name="T3" fmla="*/ 65 h 68"/>
              <a:gd name="T4" fmla="*/ 29 w 51"/>
              <a:gd name="T5" fmla="*/ 45 h 68"/>
              <a:gd name="T6" fmla="*/ 28 w 51"/>
              <a:gd name="T7" fmla="*/ 33 h 68"/>
              <a:gd name="T8" fmla="*/ 27 w 51"/>
              <a:gd name="T9" fmla="*/ 33 h 68"/>
              <a:gd name="T10" fmla="*/ 27 w 51"/>
              <a:gd name="T11" fmla="*/ 38 h 68"/>
              <a:gd name="T12" fmla="*/ 20 w 51"/>
              <a:gd name="T13" fmla="*/ 40 h 68"/>
              <a:gd name="T14" fmla="*/ 16 w 51"/>
              <a:gd name="T15" fmla="*/ 51 h 68"/>
              <a:gd name="T16" fmla="*/ 15 w 51"/>
              <a:gd name="T17" fmla="*/ 66 h 68"/>
              <a:gd name="T18" fmla="*/ 12 w 51"/>
              <a:gd name="T19" fmla="*/ 68 h 68"/>
              <a:gd name="T20" fmla="*/ 10 w 51"/>
              <a:gd name="T21" fmla="*/ 66 h 68"/>
              <a:gd name="T22" fmla="*/ 7 w 51"/>
              <a:gd name="T23" fmla="*/ 64 h 68"/>
              <a:gd name="T24" fmla="*/ 2 w 51"/>
              <a:gd name="T25" fmla="*/ 67 h 68"/>
              <a:gd name="T26" fmla="*/ 3 w 51"/>
              <a:gd name="T27" fmla="*/ 52 h 68"/>
              <a:gd name="T28" fmla="*/ 4 w 51"/>
              <a:gd name="T29" fmla="*/ 45 h 68"/>
              <a:gd name="T30" fmla="*/ 6 w 51"/>
              <a:gd name="T31" fmla="*/ 36 h 68"/>
              <a:gd name="T32" fmla="*/ 9 w 51"/>
              <a:gd name="T33" fmla="*/ 28 h 68"/>
              <a:gd name="T34" fmla="*/ 9 w 51"/>
              <a:gd name="T35" fmla="*/ 27 h 68"/>
              <a:gd name="T36" fmla="*/ 11 w 51"/>
              <a:gd name="T37" fmla="*/ 22 h 68"/>
              <a:gd name="T38" fmla="*/ 17 w 51"/>
              <a:gd name="T39" fmla="*/ 23 h 68"/>
              <a:gd name="T40" fmla="*/ 16 w 51"/>
              <a:gd name="T41" fmla="*/ 27 h 68"/>
              <a:gd name="T42" fmla="*/ 16 w 51"/>
              <a:gd name="T43" fmla="*/ 30 h 68"/>
              <a:gd name="T44" fmla="*/ 19 w 51"/>
              <a:gd name="T45" fmla="*/ 35 h 68"/>
              <a:gd name="T46" fmla="*/ 24 w 51"/>
              <a:gd name="T47" fmla="*/ 37 h 68"/>
              <a:gd name="T48" fmla="*/ 24 w 51"/>
              <a:gd name="T49" fmla="*/ 29 h 68"/>
              <a:gd name="T50" fmla="*/ 25 w 51"/>
              <a:gd name="T51" fmla="*/ 17 h 68"/>
              <a:gd name="T52" fmla="*/ 29 w 51"/>
              <a:gd name="T53" fmla="*/ 11 h 68"/>
              <a:gd name="T54" fmla="*/ 30 w 51"/>
              <a:gd name="T55" fmla="*/ 8 h 68"/>
              <a:gd name="T56" fmla="*/ 29 w 51"/>
              <a:gd name="T57" fmla="*/ 1 h 68"/>
              <a:gd name="T58" fmla="*/ 35 w 51"/>
              <a:gd name="T59" fmla="*/ 1 h 68"/>
              <a:gd name="T60" fmla="*/ 36 w 51"/>
              <a:gd name="T61" fmla="*/ 5 h 68"/>
              <a:gd name="T62" fmla="*/ 39 w 51"/>
              <a:gd name="T63" fmla="*/ 10 h 68"/>
              <a:gd name="T64" fmla="*/ 43 w 51"/>
              <a:gd name="T65" fmla="*/ 13 h 68"/>
              <a:gd name="T66" fmla="*/ 47 w 51"/>
              <a:gd name="T67" fmla="*/ 32 h 68"/>
              <a:gd name="T68" fmla="*/ 48 w 51"/>
              <a:gd name="T69" fmla="*/ 39 h 68"/>
              <a:gd name="T70" fmla="*/ 51 w 51"/>
              <a:gd name="T71" fmla="*/ 52 h 68"/>
              <a:gd name="T72" fmla="*/ 44 w 51"/>
              <a:gd name="T73" fmla="*/ 56 h 68"/>
              <a:gd name="T74" fmla="*/ 42 w 51"/>
              <a:gd name="T75" fmla="*/ 52 h 68"/>
              <a:gd name="T76" fmla="*/ 44 w 51"/>
              <a:gd name="T77" fmla="*/ 39 h 68"/>
              <a:gd name="T78" fmla="*/ 44 w 51"/>
              <a:gd name="T79" fmla="*/ 36 h 68"/>
              <a:gd name="T80" fmla="*/ 41 w 51"/>
              <a:gd name="T81" fmla="*/ 39 h 68"/>
              <a:gd name="T82" fmla="*/ 40 w 51"/>
              <a:gd name="T83" fmla="*/ 53 h 68"/>
              <a:gd name="T84" fmla="*/ 38 w 51"/>
              <a:gd name="T85" fmla="*/ 63 h 68"/>
              <a:gd name="T86" fmla="*/ 28 w 51"/>
              <a:gd name="T87" fmla="*/ 26 h 68"/>
              <a:gd name="T88" fmla="*/ 49 w 51"/>
              <a:gd name="T89" fmla="*/ 45 h 68"/>
              <a:gd name="T90" fmla="*/ 47 w 51"/>
              <a:gd name="T91" fmla="*/ 39 h 68"/>
              <a:gd name="T92" fmla="*/ 45 w 51"/>
              <a:gd name="T93" fmla="*/ 43 h 68"/>
              <a:gd name="T94" fmla="*/ 45 w 51"/>
              <a:gd name="T95" fmla="*/ 39 h 68"/>
              <a:gd name="T96" fmla="*/ 5 w 51"/>
              <a:gd name="T97" fmla="*/ 47 h 68"/>
              <a:gd name="T98" fmla="*/ 8 w 51"/>
              <a:gd name="T99" fmla="*/ 52 h 68"/>
              <a:gd name="T100" fmla="*/ 5 w 51"/>
              <a:gd name="T101" fmla="*/ 47 h 68"/>
              <a:gd name="T102" fmla="*/ 4 w 51"/>
              <a:gd name="T103" fmla="*/ 48 h 68"/>
              <a:gd name="T104" fmla="*/ 5 w 51"/>
              <a:gd name="T105" fmla="*/ 50 h 68"/>
              <a:gd name="T106" fmla="*/ 35 w 51"/>
              <a:gd name="T107" fmla="*/ 48 h 68"/>
              <a:gd name="T108" fmla="*/ 35 w 51"/>
              <a:gd name="T109" fmla="*/ 62 h 68"/>
              <a:gd name="T110" fmla="*/ 35 w 51"/>
              <a:gd name="T111" fmla="*/ 53 h 68"/>
              <a:gd name="T112" fmla="*/ 11 w 51"/>
              <a:gd name="T113" fmla="*/ 59 h 68"/>
              <a:gd name="T114" fmla="*/ 12 w 51"/>
              <a:gd name="T115" fmla="*/ 56 h 68"/>
              <a:gd name="T116" fmla="*/ 12 w 51"/>
              <a:gd name="T117" fmla="*/ 62 h 68"/>
              <a:gd name="T118" fmla="*/ 12 w 51"/>
              <a:gd name="T119" fmla="*/ 62 h 68"/>
              <a:gd name="T120" fmla="*/ 35 w 51"/>
              <a:gd name="T121" fmla="*/ 66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1" h="68">
                <a:moveTo>
                  <a:pt x="39" y="68"/>
                </a:moveTo>
                <a:cubicBezTo>
                  <a:pt x="38" y="68"/>
                  <a:pt x="37" y="68"/>
                  <a:pt x="36" y="68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68"/>
                  <a:pt x="36" y="68"/>
                  <a:pt x="36" y="68"/>
                </a:cubicBezTo>
                <a:cubicBezTo>
                  <a:pt x="35" y="68"/>
                  <a:pt x="35" y="68"/>
                  <a:pt x="35" y="68"/>
                </a:cubicBezTo>
                <a:cubicBezTo>
                  <a:pt x="34" y="68"/>
                  <a:pt x="34" y="68"/>
                  <a:pt x="34" y="68"/>
                </a:cubicBezTo>
                <a:cubicBezTo>
                  <a:pt x="34" y="68"/>
                  <a:pt x="33" y="68"/>
                  <a:pt x="32" y="68"/>
                </a:cubicBezTo>
                <a:cubicBezTo>
                  <a:pt x="32" y="68"/>
                  <a:pt x="32" y="68"/>
                  <a:pt x="31" y="68"/>
                </a:cubicBezTo>
                <a:cubicBezTo>
                  <a:pt x="31" y="68"/>
                  <a:pt x="31" y="68"/>
                  <a:pt x="31" y="68"/>
                </a:cubicBezTo>
                <a:cubicBezTo>
                  <a:pt x="31" y="67"/>
                  <a:pt x="31" y="67"/>
                  <a:pt x="31" y="66"/>
                </a:cubicBezTo>
                <a:cubicBezTo>
                  <a:pt x="31" y="66"/>
                  <a:pt x="30" y="65"/>
                  <a:pt x="30" y="65"/>
                </a:cubicBezTo>
                <a:cubicBezTo>
                  <a:pt x="30" y="64"/>
                  <a:pt x="30" y="64"/>
                  <a:pt x="30" y="64"/>
                </a:cubicBezTo>
                <a:cubicBezTo>
                  <a:pt x="30" y="63"/>
                  <a:pt x="31" y="62"/>
                  <a:pt x="30" y="62"/>
                </a:cubicBezTo>
                <a:cubicBezTo>
                  <a:pt x="30" y="61"/>
                  <a:pt x="30" y="59"/>
                  <a:pt x="30" y="58"/>
                </a:cubicBezTo>
                <a:cubicBezTo>
                  <a:pt x="29" y="57"/>
                  <a:pt x="29" y="56"/>
                  <a:pt x="29" y="55"/>
                </a:cubicBezTo>
                <a:cubicBezTo>
                  <a:pt x="29" y="53"/>
                  <a:pt x="29" y="50"/>
                  <a:pt x="29" y="48"/>
                </a:cubicBezTo>
                <a:cubicBezTo>
                  <a:pt x="29" y="47"/>
                  <a:pt x="29" y="46"/>
                  <a:pt x="29" y="45"/>
                </a:cubicBezTo>
                <a:cubicBezTo>
                  <a:pt x="29" y="43"/>
                  <a:pt x="29" y="42"/>
                  <a:pt x="29" y="40"/>
                </a:cubicBezTo>
                <a:cubicBezTo>
                  <a:pt x="29" y="40"/>
                  <a:pt x="29" y="39"/>
                  <a:pt x="29" y="38"/>
                </a:cubicBezTo>
                <a:cubicBezTo>
                  <a:pt x="29" y="38"/>
                  <a:pt x="28" y="37"/>
                  <a:pt x="28" y="37"/>
                </a:cubicBezTo>
                <a:cubicBezTo>
                  <a:pt x="28" y="36"/>
                  <a:pt x="28" y="36"/>
                  <a:pt x="28" y="35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3"/>
                  <a:pt x="28" y="32"/>
                  <a:pt x="28" y="32"/>
                </a:cubicBezTo>
                <a:cubicBezTo>
                  <a:pt x="28" y="31"/>
                  <a:pt x="28" y="31"/>
                  <a:pt x="28" y="30"/>
                </a:cubicBezTo>
                <a:cubicBezTo>
                  <a:pt x="28" y="29"/>
                  <a:pt x="28" y="29"/>
                  <a:pt x="28" y="28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8"/>
                  <a:pt x="27" y="29"/>
                  <a:pt x="27" y="30"/>
                </a:cubicBezTo>
                <a:cubicBezTo>
                  <a:pt x="27" y="31"/>
                  <a:pt x="27" y="32"/>
                  <a:pt x="27" y="33"/>
                </a:cubicBezTo>
                <a:cubicBezTo>
                  <a:pt x="27" y="34"/>
                  <a:pt x="27" y="34"/>
                  <a:pt x="27" y="34"/>
                </a:cubicBezTo>
                <a:cubicBezTo>
                  <a:pt x="27" y="34"/>
                  <a:pt x="27" y="35"/>
                  <a:pt x="27" y="35"/>
                </a:cubicBezTo>
                <a:cubicBezTo>
                  <a:pt x="27" y="36"/>
                  <a:pt x="27" y="36"/>
                  <a:pt x="27" y="37"/>
                </a:cubicBezTo>
                <a:cubicBezTo>
                  <a:pt x="27" y="37"/>
                  <a:pt x="27" y="38"/>
                  <a:pt x="27" y="38"/>
                </a:cubicBezTo>
                <a:cubicBezTo>
                  <a:pt x="27" y="39"/>
                  <a:pt x="27" y="39"/>
                  <a:pt x="27" y="39"/>
                </a:cubicBezTo>
                <a:cubicBezTo>
                  <a:pt x="27" y="38"/>
                  <a:pt x="27" y="38"/>
                  <a:pt x="27" y="38"/>
                </a:cubicBezTo>
                <a:cubicBezTo>
                  <a:pt x="26" y="39"/>
                  <a:pt x="26" y="39"/>
                  <a:pt x="26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40"/>
                  <a:pt x="25" y="40"/>
                  <a:pt x="25" y="40"/>
                </a:cubicBezTo>
                <a:cubicBezTo>
                  <a:pt x="24" y="40"/>
                  <a:pt x="24" y="40"/>
                  <a:pt x="23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1" y="40"/>
                  <a:pt x="21" y="40"/>
                  <a:pt x="20" y="40"/>
                </a:cubicBezTo>
                <a:cubicBezTo>
                  <a:pt x="20" y="40"/>
                  <a:pt x="19" y="40"/>
                  <a:pt x="19" y="39"/>
                </a:cubicBezTo>
                <a:cubicBezTo>
                  <a:pt x="18" y="39"/>
                  <a:pt x="18" y="39"/>
                  <a:pt x="18" y="39"/>
                </a:cubicBezTo>
                <a:cubicBezTo>
                  <a:pt x="18" y="39"/>
                  <a:pt x="18" y="39"/>
                  <a:pt x="18" y="39"/>
                </a:cubicBezTo>
                <a:cubicBezTo>
                  <a:pt x="17" y="40"/>
                  <a:pt x="17" y="42"/>
                  <a:pt x="17" y="43"/>
                </a:cubicBezTo>
                <a:cubicBezTo>
                  <a:pt x="17" y="44"/>
                  <a:pt x="17" y="46"/>
                  <a:pt x="16" y="47"/>
                </a:cubicBezTo>
                <a:cubicBezTo>
                  <a:pt x="16" y="48"/>
                  <a:pt x="16" y="49"/>
                  <a:pt x="16" y="51"/>
                </a:cubicBezTo>
                <a:cubicBezTo>
                  <a:pt x="16" y="52"/>
                  <a:pt x="16" y="53"/>
                  <a:pt x="16" y="53"/>
                </a:cubicBezTo>
                <a:cubicBezTo>
                  <a:pt x="16" y="55"/>
                  <a:pt x="15" y="57"/>
                  <a:pt x="15" y="59"/>
                </a:cubicBezTo>
                <a:cubicBezTo>
                  <a:pt x="15" y="60"/>
                  <a:pt x="15" y="61"/>
                  <a:pt x="15" y="62"/>
                </a:cubicBezTo>
                <a:cubicBezTo>
                  <a:pt x="15" y="63"/>
                  <a:pt x="14" y="64"/>
                  <a:pt x="15" y="65"/>
                </a:cubicBezTo>
                <a:cubicBezTo>
                  <a:pt x="15" y="66"/>
                  <a:pt x="15" y="66"/>
                  <a:pt x="15" y="66"/>
                </a:cubicBezTo>
                <a:cubicBezTo>
                  <a:pt x="15" y="66"/>
                  <a:pt x="15" y="66"/>
                  <a:pt x="15" y="66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7"/>
                  <a:pt x="15" y="67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4" y="68"/>
                  <a:pt x="14" y="68"/>
                </a:cubicBezTo>
                <a:cubicBezTo>
                  <a:pt x="13" y="68"/>
                  <a:pt x="13" y="68"/>
                  <a:pt x="12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68"/>
                  <a:pt x="12" y="67"/>
                  <a:pt x="12" y="67"/>
                </a:cubicBezTo>
                <a:cubicBezTo>
                  <a:pt x="11" y="67"/>
                  <a:pt x="11" y="67"/>
                  <a:pt x="10" y="67"/>
                </a:cubicBezTo>
                <a:cubicBezTo>
                  <a:pt x="10" y="67"/>
                  <a:pt x="10" y="67"/>
                  <a:pt x="10" y="67"/>
                </a:cubicBezTo>
                <a:cubicBezTo>
                  <a:pt x="10" y="67"/>
                  <a:pt x="10" y="67"/>
                  <a:pt x="10" y="67"/>
                </a:cubicBezTo>
                <a:cubicBezTo>
                  <a:pt x="10" y="66"/>
                  <a:pt x="10" y="66"/>
                  <a:pt x="10" y="66"/>
                </a:cubicBezTo>
                <a:cubicBezTo>
                  <a:pt x="9" y="66"/>
                  <a:pt x="9" y="66"/>
                  <a:pt x="9" y="66"/>
                </a:cubicBezTo>
                <a:cubicBezTo>
                  <a:pt x="9" y="65"/>
                  <a:pt x="9" y="65"/>
                  <a:pt x="9" y="65"/>
                </a:cubicBezTo>
                <a:cubicBezTo>
                  <a:pt x="9" y="65"/>
                  <a:pt x="9" y="64"/>
                  <a:pt x="9" y="64"/>
                </a:cubicBezTo>
                <a:cubicBezTo>
                  <a:pt x="9" y="63"/>
                  <a:pt x="9" y="62"/>
                  <a:pt x="8" y="62"/>
                </a:cubicBezTo>
                <a:cubicBezTo>
                  <a:pt x="8" y="62"/>
                  <a:pt x="7" y="63"/>
                  <a:pt x="7" y="63"/>
                </a:cubicBezTo>
                <a:cubicBezTo>
                  <a:pt x="7" y="63"/>
                  <a:pt x="7" y="64"/>
                  <a:pt x="7" y="64"/>
                </a:cubicBezTo>
                <a:cubicBezTo>
                  <a:pt x="6" y="65"/>
                  <a:pt x="6" y="65"/>
                  <a:pt x="6" y="65"/>
                </a:cubicBezTo>
                <a:cubicBezTo>
                  <a:pt x="5" y="66"/>
                  <a:pt x="5" y="66"/>
                  <a:pt x="5" y="66"/>
                </a:cubicBezTo>
                <a:cubicBezTo>
                  <a:pt x="5" y="66"/>
                  <a:pt x="5" y="66"/>
                  <a:pt x="5" y="67"/>
                </a:cubicBezTo>
                <a:cubicBezTo>
                  <a:pt x="4" y="67"/>
                  <a:pt x="4" y="67"/>
                  <a:pt x="4" y="67"/>
                </a:cubicBezTo>
                <a:cubicBezTo>
                  <a:pt x="4" y="67"/>
                  <a:pt x="3" y="67"/>
                  <a:pt x="3" y="67"/>
                </a:cubicBezTo>
                <a:cubicBezTo>
                  <a:pt x="2" y="67"/>
                  <a:pt x="2" y="67"/>
                  <a:pt x="2" y="67"/>
                </a:cubicBezTo>
                <a:cubicBezTo>
                  <a:pt x="1" y="66"/>
                  <a:pt x="1" y="66"/>
                  <a:pt x="1" y="65"/>
                </a:cubicBezTo>
                <a:cubicBezTo>
                  <a:pt x="0" y="64"/>
                  <a:pt x="0" y="63"/>
                  <a:pt x="0" y="62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1"/>
                  <a:pt x="0" y="60"/>
                  <a:pt x="1" y="59"/>
                </a:cubicBezTo>
                <a:cubicBezTo>
                  <a:pt x="1" y="58"/>
                  <a:pt x="1" y="57"/>
                  <a:pt x="1" y="57"/>
                </a:cubicBezTo>
                <a:cubicBezTo>
                  <a:pt x="2" y="55"/>
                  <a:pt x="2" y="54"/>
                  <a:pt x="3" y="52"/>
                </a:cubicBezTo>
                <a:cubicBezTo>
                  <a:pt x="3" y="51"/>
                  <a:pt x="3" y="51"/>
                  <a:pt x="3" y="50"/>
                </a:cubicBezTo>
                <a:cubicBezTo>
                  <a:pt x="3" y="49"/>
                  <a:pt x="4" y="48"/>
                  <a:pt x="4" y="48"/>
                </a:cubicBezTo>
                <a:cubicBezTo>
                  <a:pt x="4" y="47"/>
                  <a:pt x="4" y="47"/>
                  <a:pt x="4" y="47"/>
                </a:cubicBezTo>
                <a:cubicBezTo>
                  <a:pt x="3" y="46"/>
                  <a:pt x="3" y="46"/>
                  <a:pt x="3" y="46"/>
                </a:cubicBezTo>
                <a:cubicBezTo>
                  <a:pt x="3" y="45"/>
                  <a:pt x="3" y="45"/>
                  <a:pt x="3" y="45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4"/>
                  <a:pt x="4" y="44"/>
                  <a:pt x="4" y="43"/>
                </a:cubicBezTo>
                <a:cubicBezTo>
                  <a:pt x="4" y="42"/>
                  <a:pt x="4" y="42"/>
                  <a:pt x="4" y="42"/>
                </a:cubicBezTo>
                <a:cubicBezTo>
                  <a:pt x="4" y="41"/>
                  <a:pt x="5" y="41"/>
                  <a:pt x="5" y="40"/>
                </a:cubicBezTo>
                <a:cubicBezTo>
                  <a:pt x="5" y="39"/>
                  <a:pt x="5" y="38"/>
                  <a:pt x="6" y="38"/>
                </a:cubicBezTo>
                <a:cubicBezTo>
                  <a:pt x="6" y="37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7" y="35"/>
                  <a:pt x="7" y="33"/>
                  <a:pt x="8" y="32"/>
                </a:cubicBezTo>
                <a:cubicBezTo>
                  <a:pt x="8" y="31"/>
                  <a:pt x="8" y="31"/>
                  <a:pt x="8" y="31"/>
                </a:cubicBezTo>
                <a:cubicBezTo>
                  <a:pt x="8" y="31"/>
                  <a:pt x="8" y="30"/>
                  <a:pt x="8" y="30"/>
                </a:cubicBezTo>
                <a:cubicBezTo>
                  <a:pt x="9" y="29"/>
                  <a:pt x="9" y="29"/>
                  <a:pt x="9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28"/>
                  <a:pt x="9" y="28"/>
                  <a:pt x="9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24"/>
                  <a:pt x="10" y="23"/>
                  <a:pt x="11" y="23"/>
                </a:cubicBezTo>
                <a:cubicBezTo>
                  <a:pt x="11" y="22"/>
                  <a:pt x="11" y="22"/>
                  <a:pt x="11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3" y="22"/>
                  <a:pt x="13" y="22"/>
                  <a:pt x="13" y="23"/>
                </a:cubicBezTo>
                <a:cubicBezTo>
                  <a:pt x="14" y="23"/>
                  <a:pt x="14" y="23"/>
                  <a:pt x="15" y="23"/>
                </a:cubicBezTo>
                <a:cubicBezTo>
                  <a:pt x="15" y="23"/>
                  <a:pt x="15" y="23"/>
                  <a:pt x="16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24"/>
                  <a:pt x="17" y="25"/>
                  <a:pt x="16" y="25"/>
                </a:cubicBezTo>
                <a:cubicBezTo>
                  <a:pt x="16" y="25"/>
                  <a:pt x="15" y="25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1"/>
                  <a:pt x="16" y="31"/>
                  <a:pt x="16" y="31"/>
                </a:cubicBezTo>
                <a:cubicBezTo>
                  <a:pt x="17" y="32"/>
                  <a:pt x="17" y="32"/>
                  <a:pt x="17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33"/>
                  <a:pt x="18" y="33"/>
                  <a:pt x="18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34"/>
                  <a:pt x="19" y="34"/>
                  <a:pt x="19" y="35"/>
                </a:cubicBezTo>
                <a:cubicBezTo>
                  <a:pt x="19" y="35"/>
                  <a:pt x="19" y="35"/>
                  <a:pt x="19" y="35"/>
                </a:cubicBezTo>
                <a:cubicBezTo>
                  <a:pt x="20" y="36"/>
                  <a:pt x="20" y="36"/>
                  <a:pt x="20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1" y="37"/>
                  <a:pt x="21" y="37"/>
                  <a:pt x="21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3" y="37"/>
                  <a:pt x="24" y="37"/>
                </a:cubicBezTo>
                <a:cubicBezTo>
                  <a:pt x="24" y="37"/>
                  <a:pt x="24" y="36"/>
                  <a:pt x="24" y="36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4"/>
                  <a:pt x="24" y="33"/>
                  <a:pt x="24" y="33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1"/>
                  <a:pt x="24" y="31"/>
                  <a:pt x="24" y="30"/>
                </a:cubicBezTo>
                <a:cubicBezTo>
                  <a:pt x="24" y="30"/>
                  <a:pt x="24" y="30"/>
                  <a:pt x="24" y="29"/>
                </a:cubicBezTo>
                <a:cubicBezTo>
                  <a:pt x="24" y="29"/>
                  <a:pt x="24" y="28"/>
                  <a:pt x="24" y="28"/>
                </a:cubicBezTo>
                <a:cubicBezTo>
                  <a:pt x="24" y="27"/>
                  <a:pt x="24" y="27"/>
                  <a:pt x="24" y="26"/>
                </a:cubicBezTo>
                <a:cubicBezTo>
                  <a:pt x="24" y="25"/>
                  <a:pt x="24" y="24"/>
                  <a:pt x="24" y="24"/>
                </a:cubicBezTo>
                <a:cubicBezTo>
                  <a:pt x="24" y="23"/>
                  <a:pt x="24" y="22"/>
                  <a:pt x="24" y="21"/>
                </a:cubicBezTo>
                <a:cubicBezTo>
                  <a:pt x="24" y="20"/>
                  <a:pt x="25" y="19"/>
                  <a:pt x="25" y="18"/>
                </a:cubicBezTo>
                <a:cubicBezTo>
                  <a:pt x="25" y="18"/>
                  <a:pt x="25" y="18"/>
                  <a:pt x="25" y="17"/>
                </a:cubicBezTo>
                <a:cubicBezTo>
                  <a:pt x="25" y="17"/>
                  <a:pt x="25" y="16"/>
                  <a:pt x="25" y="16"/>
                </a:cubicBezTo>
                <a:cubicBezTo>
                  <a:pt x="26" y="15"/>
                  <a:pt x="26" y="15"/>
                  <a:pt x="26" y="14"/>
                </a:cubicBezTo>
                <a:cubicBezTo>
                  <a:pt x="26" y="14"/>
                  <a:pt x="26" y="14"/>
                  <a:pt x="26" y="13"/>
                </a:cubicBezTo>
                <a:cubicBezTo>
                  <a:pt x="27" y="12"/>
                  <a:pt x="27" y="12"/>
                  <a:pt x="27" y="12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1"/>
                  <a:pt x="29" y="11"/>
                  <a:pt x="29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30" y="10"/>
                  <a:pt x="30" y="10"/>
                  <a:pt x="30" y="10"/>
                </a:cubicBezTo>
                <a:cubicBezTo>
                  <a:pt x="31" y="9"/>
                  <a:pt x="31" y="9"/>
                  <a:pt x="31" y="9"/>
                </a:cubicBezTo>
                <a:cubicBezTo>
                  <a:pt x="30" y="8"/>
                  <a:pt x="30" y="8"/>
                  <a:pt x="30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30" y="7"/>
                  <a:pt x="30" y="7"/>
                  <a:pt x="30" y="7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5"/>
                  <a:pt x="29" y="4"/>
                  <a:pt x="29" y="4"/>
                </a:cubicBezTo>
                <a:cubicBezTo>
                  <a:pt x="29" y="3"/>
                  <a:pt x="29" y="3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2" y="0"/>
                  <a:pt x="33" y="0"/>
                  <a:pt x="34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1"/>
                  <a:pt x="35" y="1"/>
                  <a:pt x="35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6" y="2"/>
                  <a:pt x="36" y="2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4"/>
                  <a:pt x="37" y="4"/>
                  <a:pt x="37" y="4"/>
                </a:cubicBezTo>
                <a:cubicBezTo>
                  <a:pt x="37" y="4"/>
                  <a:pt x="37" y="5"/>
                  <a:pt x="36" y="5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6"/>
                  <a:pt x="36" y="6"/>
                  <a:pt x="36" y="7"/>
                </a:cubicBezTo>
                <a:cubicBezTo>
                  <a:pt x="36" y="7"/>
                  <a:pt x="37" y="8"/>
                  <a:pt x="38" y="8"/>
                </a:cubicBezTo>
                <a:cubicBezTo>
                  <a:pt x="38" y="8"/>
                  <a:pt x="38" y="8"/>
                  <a:pt x="38" y="8"/>
                </a:cubicBezTo>
                <a:cubicBezTo>
                  <a:pt x="39" y="9"/>
                  <a:pt x="39" y="9"/>
                  <a:pt x="39" y="9"/>
                </a:cubicBezTo>
                <a:cubicBezTo>
                  <a:pt x="39" y="10"/>
                  <a:pt x="39" y="10"/>
                  <a:pt x="39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1" y="10"/>
                  <a:pt x="41" y="10"/>
                </a:cubicBezTo>
                <a:cubicBezTo>
                  <a:pt x="41" y="11"/>
                  <a:pt x="41" y="11"/>
                  <a:pt x="41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42" y="12"/>
                  <a:pt x="43" y="12"/>
                  <a:pt x="43" y="12"/>
                </a:cubicBezTo>
                <a:cubicBezTo>
                  <a:pt x="43" y="13"/>
                  <a:pt x="43" y="13"/>
                  <a:pt x="43" y="13"/>
                </a:cubicBezTo>
                <a:cubicBezTo>
                  <a:pt x="44" y="15"/>
                  <a:pt x="44" y="17"/>
                  <a:pt x="45" y="20"/>
                </a:cubicBezTo>
                <a:cubicBezTo>
                  <a:pt x="45" y="20"/>
                  <a:pt x="45" y="21"/>
                  <a:pt x="45" y="21"/>
                </a:cubicBezTo>
                <a:cubicBezTo>
                  <a:pt x="45" y="23"/>
                  <a:pt x="45" y="24"/>
                  <a:pt x="45" y="25"/>
                </a:cubicBezTo>
                <a:cubicBezTo>
                  <a:pt x="45" y="25"/>
                  <a:pt x="45" y="26"/>
                  <a:pt x="45" y="26"/>
                </a:cubicBezTo>
                <a:cubicBezTo>
                  <a:pt x="46" y="28"/>
                  <a:pt x="46" y="29"/>
                  <a:pt x="46" y="30"/>
                </a:cubicBezTo>
                <a:cubicBezTo>
                  <a:pt x="46" y="31"/>
                  <a:pt x="46" y="31"/>
                  <a:pt x="47" y="32"/>
                </a:cubicBezTo>
                <a:cubicBezTo>
                  <a:pt x="47" y="32"/>
                  <a:pt x="46" y="33"/>
                  <a:pt x="46" y="33"/>
                </a:cubicBezTo>
                <a:cubicBezTo>
                  <a:pt x="46" y="34"/>
                  <a:pt x="47" y="34"/>
                  <a:pt x="47" y="34"/>
                </a:cubicBezTo>
                <a:cubicBezTo>
                  <a:pt x="47" y="35"/>
                  <a:pt x="47" y="35"/>
                  <a:pt x="47" y="36"/>
                </a:cubicBezTo>
                <a:cubicBezTo>
                  <a:pt x="47" y="37"/>
                  <a:pt x="47" y="37"/>
                  <a:pt x="47" y="37"/>
                </a:cubicBezTo>
                <a:cubicBezTo>
                  <a:pt x="48" y="38"/>
                  <a:pt x="48" y="38"/>
                  <a:pt x="48" y="38"/>
                </a:cubicBezTo>
                <a:cubicBezTo>
                  <a:pt x="48" y="38"/>
                  <a:pt x="48" y="39"/>
                  <a:pt x="48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8" y="40"/>
                  <a:pt x="48" y="40"/>
                  <a:pt x="48" y="41"/>
                </a:cubicBezTo>
                <a:cubicBezTo>
                  <a:pt x="49" y="42"/>
                  <a:pt x="49" y="42"/>
                  <a:pt x="49" y="43"/>
                </a:cubicBezTo>
                <a:cubicBezTo>
                  <a:pt x="50" y="43"/>
                  <a:pt x="50" y="44"/>
                  <a:pt x="50" y="45"/>
                </a:cubicBezTo>
                <a:cubicBezTo>
                  <a:pt x="50" y="45"/>
                  <a:pt x="50" y="46"/>
                  <a:pt x="51" y="46"/>
                </a:cubicBezTo>
                <a:cubicBezTo>
                  <a:pt x="51" y="52"/>
                  <a:pt x="51" y="52"/>
                  <a:pt x="51" y="52"/>
                </a:cubicBezTo>
                <a:cubicBezTo>
                  <a:pt x="51" y="53"/>
                  <a:pt x="51" y="54"/>
                  <a:pt x="51" y="55"/>
                </a:cubicBezTo>
                <a:cubicBezTo>
                  <a:pt x="50" y="56"/>
                  <a:pt x="50" y="56"/>
                  <a:pt x="49" y="56"/>
                </a:cubicBezTo>
                <a:cubicBezTo>
                  <a:pt x="49" y="56"/>
                  <a:pt x="48" y="56"/>
                  <a:pt x="48" y="56"/>
                </a:cubicBezTo>
                <a:cubicBezTo>
                  <a:pt x="47" y="56"/>
                  <a:pt x="47" y="56"/>
                  <a:pt x="46" y="56"/>
                </a:cubicBezTo>
                <a:cubicBezTo>
                  <a:pt x="46" y="56"/>
                  <a:pt x="46" y="56"/>
                  <a:pt x="45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44" y="56"/>
                  <a:pt x="43" y="56"/>
                  <a:pt x="43" y="56"/>
                </a:cubicBezTo>
                <a:cubicBezTo>
                  <a:pt x="42" y="55"/>
                  <a:pt x="42" y="55"/>
                  <a:pt x="42" y="55"/>
                </a:cubicBezTo>
                <a:cubicBezTo>
                  <a:pt x="42" y="55"/>
                  <a:pt x="42" y="55"/>
                  <a:pt x="42" y="55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3"/>
                  <a:pt x="42" y="53"/>
                  <a:pt x="42" y="52"/>
                </a:cubicBezTo>
                <a:cubicBezTo>
                  <a:pt x="42" y="51"/>
                  <a:pt x="42" y="51"/>
                  <a:pt x="42" y="51"/>
                </a:cubicBezTo>
                <a:cubicBezTo>
                  <a:pt x="42" y="51"/>
                  <a:pt x="42" y="51"/>
                  <a:pt x="42" y="50"/>
                </a:cubicBezTo>
                <a:cubicBezTo>
                  <a:pt x="42" y="49"/>
                  <a:pt x="42" y="48"/>
                  <a:pt x="42" y="46"/>
                </a:cubicBezTo>
                <a:cubicBezTo>
                  <a:pt x="43" y="45"/>
                  <a:pt x="43" y="44"/>
                  <a:pt x="43" y="42"/>
                </a:cubicBezTo>
                <a:cubicBezTo>
                  <a:pt x="44" y="42"/>
                  <a:pt x="44" y="41"/>
                  <a:pt x="44" y="40"/>
                </a:cubicBezTo>
                <a:cubicBezTo>
                  <a:pt x="44" y="40"/>
                  <a:pt x="44" y="39"/>
                  <a:pt x="44" y="39"/>
                </a:cubicBezTo>
                <a:cubicBezTo>
                  <a:pt x="44" y="38"/>
                  <a:pt x="44" y="38"/>
                  <a:pt x="44" y="38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6"/>
                  <a:pt x="45" y="36"/>
                  <a:pt x="45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5"/>
                  <a:pt x="44" y="35"/>
                </a:cubicBezTo>
                <a:cubicBezTo>
                  <a:pt x="43" y="34"/>
                  <a:pt x="43" y="34"/>
                  <a:pt x="43" y="34"/>
                </a:cubicBezTo>
                <a:cubicBezTo>
                  <a:pt x="43" y="34"/>
                  <a:pt x="43" y="34"/>
                  <a:pt x="43" y="34"/>
                </a:cubicBezTo>
                <a:cubicBezTo>
                  <a:pt x="43" y="34"/>
                  <a:pt x="43" y="34"/>
                  <a:pt x="43" y="34"/>
                </a:cubicBezTo>
                <a:cubicBezTo>
                  <a:pt x="42" y="34"/>
                  <a:pt x="42" y="35"/>
                  <a:pt x="42" y="36"/>
                </a:cubicBezTo>
                <a:cubicBezTo>
                  <a:pt x="42" y="37"/>
                  <a:pt x="41" y="38"/>
                  <a:pt x="41" y="39"/>
                </a:cubicBezTo>
                <a:cubicBezTo>
                  <a:pt x="41" y="40"/>
                  <a:pt x="41" y="40"/>
                  <a:pt x="41" y="40"/>
                </a:cubicBezTo>
                <a:cubicBezTo>
                  <a:pt x="41" y="41"/>
                  <a:pt x="41" y="42"/>
                  <a:pt x="41" y="43"/>
                </a:cubicBezTo>
                <a:cubicBezTo>
                  <a:pt x="41" y="44"/>
                  <a:pt x="41" y="44"/>
                  <a:pt x="41" y="44"/>
                </a:cubicBezTo>
                <a:cubicBezTo>
                  <a:pt x="41" y="44"/>
                  <a:pt x="41" y="45"/>
                  <a:pt x="41" y="46"/>
                </a:cubicBezTo>
                <a:cubicBezTo>
                  <a:pt x="40" y="47"/>
                  <a:pt x="40" y="49"/>
                  <a:pt x="40" y="50"/>
                </a:cubicBezTo>
                <a:cubicBezTo>
                  <a:pt x="40" y="51"/>
                  <a:pt x="40" y="52"/>
                  <a:pt x="40" y="53"/>
                </a:cubicBezTo>
                <a:cubicBezTo>
                  <a:pt x="40" y="54"/>
                  <a:pt x="40" y="54"/>
                  <a:pt x="40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6"/>
                  <a:pt x="39" y="57"/>
                  <a:pt x="39" y="58"/>
                </a:cubicBezTo>
                <a:cubicBezTo>
                  <a:pt x="39" y="59"/>
                  <a:pt x="39" y="59"/>
                  <a:pt x="38" y="60"/>
                </a:cubicBezTo>
                <a:cubicBezTo>
                  <a:pt x="38" y="61"/>
                  <a:pt x="38" y="61"/>
                  <a:pt x="38" y="61"/>
                </a:cubicBezTo>
                <a:cubicBezTo>
                  <a:pt x="38" y="62"/>
                  <a:pt x="38" y="62"/>
                  <a:pt x="38" y="63"/>
                </a:cubicBezTo>
                <a:cubicBezTo>
                  <a:pt x="38" y="64"/>
                  <a:pt x="38" y="65"/>
                  <a:pt x="38" y="65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7"/>
                  <a:pt x="39" y="67"/>
                  <a:pt x="39" y="67"/>
                </a:cubicBezTo>
                <a:cubicBezTo>
                  <a:pt x="39" y="68"/>
                  <a:pt x="39" y="68"/>
                  <a:pt x="39" y="68"/>
                </a:cubicBezTo>
                <a:moveTo>
                  <a:pt x="28" y="26"/>
                </a:moveTo>
                <a:cubicBezTo>
                  <a:pt x="28" y="26"/>
                  <a:pt x="28" y="26"/>
                  <a:pt x="28" y="26"/>
                </a:cubicBezTo>
                <a:close/>
                <a:moveTo>
                  <a:pt x="47" y="39"/>
                </a:moveTo>
                <a:cubicBezTo>
                  <a:pt x="47" y="41"/>
                  <a:pt x="47" y="41"/>
                  <a:pt x="47" y="41"/>
                </a:cubicBezTo>
                <a:cubicBezTo>
                  <a:pt x="47" y="41"/>
                  <a:pt x="47" y="41"/>
                  <a:pt x="47" y="42"/>
                </a:cubicBezTo>
                <a:cubicBezTo>
                  <a:pt x="47" y="42"/>
                  <a:pt x="47" y="42"/>
                  <a:pt x="47" y="42"/>
                </a:cubicBezTo>
                <a:cubicBezTo>
                  <a:pt x="48" y="43"/>
                  <a:pt x="48" y="43"/>
                  <a:pt x="48" y="44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4"/>
                  <a:pt x="49" y="44"/>
                  <a:pt x="49" y="44"/>
                </a:cubicBezTo>
                <a:cubicBezTo>
                  <a:pt x="49" y="43"/>
                  <a:pt x="49" y="43"/>
                  <a:pt x="49" y="43"/>
                </a:cubicBezTo>
                <a:cubicBezTo>
                  <a:pt x="48" y="42"/>
                  <a:pt x="48" y="42"/>
                  <a:pt x="48" y="42"/>
                </a:cubicBezTo>
                <a:cubicBezTo>
                  <a:pt x="48" y="42"/>
                  <a:pt x="48" y="41"/>
                  <a:pt x="48" y="40"/>
                </a:cubicBezTo>
                <a:cubicBezTo>
                  <a:pt x="47" y="40"/>
                  <a:pt x="47" y="40"/>
                  <a:pt x="47" y="39"/>
                </a:cubicBezTo>
                <a:moveTo>
                  <a:pt x="45" y="39"/>
                </a:moveTo>
                <a:cubicBezTo>
                  <a:pt x="45" y="40"/>
                  <a:pt x="45" y="40"/>
                  <a:pt x="45" y="40"/>
                </a:cubicBezTo>
                <a:cubicBezTo>
                  <a:pt x="45" y="42"/>
                  <a:pt x="44" y="43"/>
                  <a:pt x="44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5" y="44"/>
                  <a:pt x="45" y="44"/>
                  <a:pt x="45" y="44"/>
                </a:cubicBezTo>
                <a:cubicBezTo>
                  <a:pt x="45" y="43"/>
                  <a:pt x="45" y="43"/>
                  <a:pt x="45" y="43"/>
                </a:cubicBezTo>
                <a:cubicBezTo>
                  <a:pt x="45" y="43"/>
                  <a:pt x="45" y="43"/>
                  <a:pt x="45" y="43"/>
                </a:cubicBezTo>
                <a:cubicBezTo>
                  <a:pt x="45" y="42"/>
                  <a:pt x="45" y="42"/>
                  <a:pt x="46" y="42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0"/>
                  <a:pt x="46" y="40"/>
                  <a:pt x="46" y="40"/>
                </a:cubicBezTo>
                <a:cubicBezTo>
                  <a:pt x="45" y="39"/>
                  <a:pt x="45" y="39"/>
                  <a:pt x="45" y="39"/>
                </a:cubicBezTo>
                <a:cubicBezTo>
                  <a:pt x="45" y="39"/>
                  <a:pt x="45" y="39"/>
                  <a:pt x="45" y="39"/>
                </a:cubicBezTo>
                <a:moveTo>
                  <a:pt x="7" y="42"/>
                </a:moveTo>
                <a:cubicBezTo>
                  <a:pt x="7" y="43"/>
                  <a:pt x="7" y="43"/>
                  <a:pt x="7" y="43"/>
                </a:cubicBezTo>
                <a:cubicBezTo>
                  <a:pt x="7" y="44"/>
                  <a:pt x="7" y="44"/>
                  <a:pt x="7" y="45"/>
                </a:cubicBezTo>
                <a:cubicBezTo>
                  <a:pt x="6" y="45"/>
                  <a:pt x="6" y="46"/>
                  <a:pt x="5" y="46"/>
                </a:cubicBezTo>
                <a:cubicBezTo>
                  <a:pt x="5" y="47"/>
                  <a:pt x="5" y="47"/>
                  <a:pt x="5" y="47"/>
                </a:cubicBezTo>
                <a:cubicBezTo>
                  <a:pt x="5" y="47"/>
                  <a:pt x="5" y="47"/>
                  <a:pt x="5" y="47"/>
                </a:cubicBezTo>
                <a:cubicBezTo>
                  <a:pt x="6" y="48"/>
                  <a:pt x="6" y="48"/>
                  <a:pt x="6" y="49"/>
                </a:cubicBezTo>
                <a:cubicBezTo>
                  <a:pt x="6" y="51"/>
                  <a:pt x="7" y="53"/>
                  <a:pt x="7" y="55"/>
                </a:cubicBezTo>
                <a:cubicBezTo>
                  <a:pt x="7" y="56"/>
                  <a:pt x="7" y="58"/>
                  <a:pt x="8" y="60"/>
                </a:cubicBezTo>
                <a:cubicBezTo>
                  <a:pt x="8" y="59"/>
                  <a:pt x="8" y="58"/>
                  <a:pt x="8" y="57"/>
                </a:cubicBezTo>
                <a:cubicBezTo>
                  <a:pt x="8" y="56"/>
                  <a:pt x="8" y="56"/>
                  <a:pt x="8" y="55"/>
                </a:cubicBezTo>
                <a:cubicBezTo>
                  <a:pt x="8" y="54"/>
                  <a:pt x="8" y="53"/>
                  <a:pt x="8" y="52"/>
                </a:cubicBezTo>
                <a:cubicBezTo>
                  <a:pt x="8" y="52"/>
                  <a:pt x="8" y="51"/>
                  <a:pt x="8" y="51"/>
                </a:cubicBezTo>
                <a:cubicBezTo>
                  <a:pt x="8" y="51"/>
                  <a:pt x="8" y="50"/>
                  <a:pt x="8" y="50"/>
                </a:cubicBezTo>
                <a:cubicBezTo>
                  <a:pt x="8" y="49"/>
                  <a:pt x="8" y="49"/>
                  <a:pt x="8" y="48"/>
                </a:cubicBezTo>
                <a:cubicBezTo>
                  <a:pt x="7" y="47"/>
                  <a:pt x="7" y="47"/>
                  <a:pt x="7" y="46"/>
                </a:cubicBezTo>
                <a:cubicBezTo>
                  <a:pt x="7" y="45"/>
                  <a:pt x="7" y="43"/>
                  <a:pt x="7" y="42"/>
                </a:cubicBezTo>
                <a:moveTo>
                  <a:pt x="5" y="47"/>
                </a:moveTo>
                <a:cubicBezTo>
                  <a:pt x="5" y="48"/>
                  <a:pt x="5" y="49"/>
                  <a:pt x="5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49"/>
                  <a:pt x="5" y="48"/>
                  <a:pt x="5" y="47"/>
                </a:cubicBezTo>
                <a:moveTo>
                  <a:pt x="5" y="48"/>
                </a:moveTo>
                <a:cubicBezTo>
                  <a:pt x="4" y="48"/>
                  <a:pt x="4" y="48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9"/>
                  <a:pt x="4" y="50"/>
                  <a:pt x="4" y="50"/>
                </a:cubicBezTo>
                <a:cubicBezTo>
                  <a:pt x="4" y="50"/>
                  <a:pt x="4" y="50"/>
                  <a:pt x="4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5" y="50"/>
                  <a:pt x="5" y="49"/>
                  <a:pt x="5" y="48"/>
                </a:cubicBezTo>
                <a:moveTo>
                  <a:pt x="35" y="48"/>
                </a:moveTo>
                <a:cubicBezTo>
                  <a:pt x="35" y="48"/>
                  <a:pt x="35" y="48"/>
                  <a:pt x="35" y="48"/>
                </a:cubicBezTo>
                <a:cubicBezTo>
                  <a:pt x="35" y="48"/>
                  <a:pt x="35" y="48"/>
                  <a:pt x="35" y="48"/>
                </a:cubicBezTo>
                <a:cubicBezTo>
                  <a:pt x="35" y="48"/>
                  <a:pt x="35" y="48"/>
                  <a:pt x="35" y="48"/>
                </a:cubicBezTo>
                <a:cubicBezTo>
                  <a:pt x="35" y="48"/>
                  <a:pt x="35" y="48"/>
                  <a:pt x="35" y="48"/>
                </a:cubicBezTo>
                <a:moveTo>
                  <a:pt x="35" y="48"/>
                </a:moveTo>
                <a:cubicBezTo>
                  <a:pt x="35" y="50"/>
                  <a:pt x="34" y="51"/>
                  <a:pt x="34" y="52"/>
                </a:cubicBezTo>
                <a:cubicBezTo>
                  <a:pt x="34" y="53"/>
                  <a:pt x="34" y="53"/>
                  <a:pt x="34" y="54"/>
                </a:cubicBezTo>
                <a:cubicBezTo>
                  <a:pt x="34" y="55"/>
                  <a:pt x="34" y="55"/>
                  <a:pt x="34" y="56"/>
                </a:cubicBezTo>
                <a:cubicBezTo>
                  <a:pt x="34" y="57"/>
                  <a:pt x="34" y="58"/>
                  <a:pt x="34" y="59"/>
                </a:cubicBezTo>
                <a:cubicBezTo>
                  <a:pt x="34" y="60"/>
                  <a:pt x="35" y="61"/>
                  <a:pt x="35" y="62"/>
                </a:cubicBezTo>
                <a:cubicBezTo>
                  <a:pt x="35" y="62"/>
                  <a:pt x="35" y="62"/>
                  <a:pt x="35" y="62"/>
                </a:cubicBezTo>
                <a:cubicBezTo>
                  <a:pt x="35" y="62"/>
                  <a:pt x="35" y="62"/>
                  <a:pt x="35" y="62"/>
                </a:cubicBezTo>
                <a:cubicBezTo>
                  <a:pt x="35" y="60"/>
                  <a:pt x="35" y="58"/>
                  <a:pt x="35" y="56"/>
                </a:cubicBezTo>
                <a:cubicBezTo>
                  <a:pt x="35" y="55"/>
                  <a:pt x="35" y="55"/>
                  <a:pt x="35" y="55"/>
                </a:cubicBezTo>
                <a:cubicBezTo>
                  <a:pt x="35" y="54"/>
                  <a:pt x="35" y="54"/>
                  <a:pt x="35" y="54"/>
                </a:cubicBezTo>
                <a:cubicBezTo>
                  <a:pt x="35" y="53"/>
                  <a:pt x="35" y="53"/>
                  <a:pt x="35" y="53"/>
                </a:cubicBezTo>
                <a:cubicBezTo>
                  <a:pt x="35" y="52"/>
                  <a:pt x="35" y="52"/>
                  <a:pt x="35" y="52"/>
                </a:cubicBezTo>
                <a:cubicBezTo>
                  <a:pt x="35" y="51"/>
                  <a:pt x="35" y="49"/>
                  <a:pt x="35" y="48"/>
                </a:cubicBezTo>
                <a:moveTo>
                  <a:pt x="12" y="56"/>
                </a:moveTo>
                <a:cubicBezTo>
                  <a:pt x="11" y="57"/>
                  <a:pt x="11" y="57"/>
                  <a:pt x="11" y="57"/>
                </a:cubicBezTo>
                <a:cubicBezTo>
                  <a:pt x="11" y="58"/>
                  <a:pt x="11" y="58"/>
                  <a:pt x="11" y="58"/>
                </a:cubicBezTo>
                <a:cubicBezTo>
                  <a:pt x="11" y="59"/>
                  <a:pt x="11" y="59"/>
                  <a:pt x="11" y="59"/>
                </a:cubicBezTo>
                <a:cubicBezTo>
                  <a:pt x="11" y="59"/>
                  <a:pt x="11" y="59"/>
                  <a:pt x="11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59"/>
                  <a:pt x="12" y="59"/>
                  <a:pt x="12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12" y="57"/>
                  <a:pt x="12" y="57"/>
                  <a:pt x="12" y="56"/>
                </a:cubicBezTo>
                <a:moveTo>
                  <a:pt x="11" y="62"/>
                </a:moveTo>
                <a:cubicBezTo>
                  <a:pt x="11" y="62"/>
                  <a:pt x="11" y="62"/>
                  <a:pt x="11" y="62"/>
                </a:cubicBezTo>
                <a:cubicBezTo>
                  <a:pt x="11" y="62"/>
                  <a:pt x="11" y="62"/>
                  <a:pt x="11" y="62"/>
                </a:cubicBezTo>
                <a:cubicBezTo>
                  <a:pt x="11" y="62"/>
                  <a:pt x="11" y="62"/>
                  <a:pt x="11" y="62"/>
                </a:cubicBezTo>
                <a:moveTo>
                  <a:pt x="12" y="62"/>
                </a:moveTo>
                <a:cubicBezTo>
                  <a:pt x="12" y="62"/>
                  <a:pt x="12" y="62"/>
                  <a:pt x="12" y="62"/>
                </a:cubicBezTo>
                <a:cubicBezTo>
                  <a:pt x="12" y="62"/>
                  <a:pt x="12" y="62"/>
                  <a:pt x="12" y="62"/>
                </a:cubicBezTo>
                <a:cubicBezTo>
                  <a:pt x="12" y="62"/>
                  <a:pt x="12" y="62"/>
                  <a:pt x="12" y="62"/>
                </a:cubicBezTo>
                <a:moveTo>
                  <a:pt x="12" y="62"/>
                </a:moveTo>
                <a:cubicBezTo>
                  <a:pt x="12" y="63"/>
                  <a:pt x="12" y="63"/>
                  <a:pt x="12" y="63"/>
                </a:cubicBezTo>
                <a:cubicBezTo>
                  <a:pt x="12" y="64"/>
                  <a:pt x="12" y="64"/>
                  <a:pt x="12" y="64"/>
                </a:cubicBezTo>
                <a:cubicBezTo>
                  <a:pt x="12" y="63"/>
                  <a:pt x="12" y="62"/>
                  <a:pt x="12" y="62"/>
                </a:cubicBezTo>
                <a:moveTo>
                  <a:pt x="34" y="65"/>
                </a:moveTo>
                <a:cubicBezTo>
                  <a:pt x="35" y="66"/>
                  <a:pt x="35" y="66"/>
                  <a:pt x="35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35" y="65"/>
                  <a:pt x="35" y="65"/>
                  <a:pt x="35" y="65"/>
                </a:cubicBezTo>
                <a:cubicBezTo>
                  <a:pt x="35" y="65"/>
                  <a:pt x="35" y="65"/>
                  <a:pt x="35" y="65"/>
                </a:cubicBezTo>
                <a:cubicBezTo>
                  <a:pt x="34" y="65"/>
                  <a:pt x="34" y="65"/>
                  <a:pt x="34" y="65"/>
                </a:cubicBezTo>
              </a:path>
            </a:pathLst>
          </a:custGeom>
          <a:solidFill>
            <a:srgbClr val="EF7B1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87" name="Rectangle 83"/>
          <p:cNvSpPr>
            <a:spLocks noChangeArrowheads="1"/>
          </p:cNvSpPr>
          <p:nvPr userDrawn="1"/>
        </p:nvSpPr>
        <p:spPr bwMode="auto">
          <a:xfrm>
            <a:off x="1579570" y="-5450477"/>
            <a:ext cx="276225" cy="234554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88" name="Freeform 84"/>
          <p:cNvSpPr>
            <a:spLocks/>
          </p:cNvSpPr>
          <p:nvPr userDrawn="1"/>
        </p:nvSpPr>
        <p:spPr bwMode="auto">
          <a:xfrm>
            <a:off x="1550995" y="-5567158"/>
            <a:ext cx="333375" cy="109538"/>
          </a:xfrm>
          <a:custGeom>
            <a:avLst/>
            <a:gdLst>
              <a:gd name="T0" fmla="*/ 0 w 210"/>
              <a:gd name="T1" fmla="*/ 92 h 92"/>
              <a:gd name="T2" fmla="*/ 104 w 210"/>
              <a:gd name="T3" fmla="*/ 0 h 92"/>
              <a:gd name="T4" fmla="*/ 158 w 210"/>
              <a:gd name="T5" fmla="*/ 48 h 92"/>
              <a:gd name="T6" fmla="*/ 158 w 210"/>
              <a:gd name="T7" fmla="*/ 38 h 92"/>
              <a:gd name="T8" fmla="*/ 154 w 210"/>
              <a:gd name="T9" fmla="*/ 38 h 92"/>
              <a:gd name="T10" fmla="*/ 154 w 210"/>
              <a:gd name="T11" fmla="*/ 28 h 92"/>
              <a:gd name="T12" fmla="*/ 182 w 210"/>
              <a:gd name="T13" fmla="*/ 28 h 92"/>
              <a:gd name="T14" fmla="*/ 182 w 210"/>
              <a:gd name="T15" fmla="*/ 38 h 92"/>
              <a:gd name="T16" fmla="*/ 176 w 210"/>
              <a:gd name="T17" fmla="*/ 38 h 92"/>
              <a:gd name="T18" fmla="*/ 176 w 210"/>
              <a:gd name="T19" fmla="*/ 64 h 92"/>
              <a:gd name="T20" fmla="*/ 210 w 210"/>
              <a:gd name="T21" fmla="*/ 92 h 92"/>
              <a:gd name="T22" fmla="*/ 0 w 210"/>
              <a:gd name="T23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0" h="92">
                <a:moveTo>
                  <a:pt x="0" y="92"/>
                </a:moveTo>
                <a:lnTo>
                  <a:pt x="104" y="0"/>
                </a:lnTo>
                <a:lnTo>
                  <a:pt x="158" y="48"/>
                </a:lnTo>
                <a:lnTo>
                  <a:pt x="158" y="38"/>
                </a:lnTo>
                <a:lnTo>
                  <a:pt x="154" y="38"/>
                </a:lnTo>
                <a:lnTo>
                  <a:pt x="154" y="28"/>
                </a:lnTo>
                <a:lnTo>
                  <a:pt x="182" y="28"/>
                </a:lnTo>
                <a:lnTo>
                  <a:pt x="182" y="38"/>
                </a:lnTo>
                <a:lnTo>
                  <a:pt x="176" y="38"/>
                </a:lnTo>
                <a:lnTo>
                  <a:pt x="176" y="64"/>
                </a:lnTo>
                <a:lnTo>
                  <a:pt x="210" y="92"/>
                </a:lnTo>
                <a:lnTo>
                  <a:pt x="0" y="92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89" name="Rectangle 85"/>
          <p:cNvSpPr>
            <a:spLocks noChangeArrowheads="1"/>
          </p:cNvSpPr>
          <p:nvPr userDrawn="1"/>
        </p:nvSpPr>
        <p:spPr bwMode="auto">
          <a:xfrm>
            <a:off x="1684337" y="-5295695"/>
            <a:ext cx="50800" cy="7977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90" name="Rectangle 86"/>
          <p:cNvSpPr>
            <a:spLocks noChangeArrowheads="1"/>
          </p:cNvSpPr>
          <p:nvPr userDrawn="1"/>
        </p:nvSpPr>
        <p:spPr bwMode="auto">
          <a:xfrm>
            <a:off x="1687512" y="-5495719"/>
            <a:ext cx="25400" cy="1666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91" name="Rectangle 87"/>
          <p:cNvSpPr>
            <a:spLocks noChangeArrowheads="1"/>
          </p:cNvSpPr>
          <p:nvPr userDrawn="1"/>
        </p:nvSpPr>
        <p:spPr bwMode="auto">
          <a:xfrm>
            <a:off x="1722437" y="-5495719"/>
            <a:ext cx="25400" cy="1666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92" name="Rectangle 88"/>
          <p:cNvSpPr>
            <a:spLocks noChangeArrowheads="1"/>
          </p:cNvSpPr>
          <p:nvPr userDrawn="1"/>
        </p:nvSpPr>
        <p:spPr bwMode="auto">
          <a:xfrm>
            <a:off x="1722437" y="-5519533"/>
            <a:ext cx="25400" cy="1666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93" name="Rectangle 89"/>
          <p:cNvSpPr>
            <a:spLocks noChangeArrowheads="1"/>
          </p:cNvSpPr>
          <p:nvPr userDrawn="1"/>
        </p:nvSpPr>
        <p:spPr bwMode="auto">
          <a:xfrm>
            <a:off x="1687512" y="-5519533"/>
            <a:ext cx="25400" cy="1666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94" name="Rectangle 90"/>
          <p:cNvSpPr>
            <a:spLocks noChangeArrowheads="1"/>
          </p:cNvSpPr>
          <p:nvPr userDrawn="1"/>
        </p:nvSpPr>
        <p:spPr bwMode="auto">
          <a:xfrm>
            <a:off x="1766901" y="-5431427"/>
            <a:ext cx="66675" cy="523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95" name="Rectangle 91"/>
          <p:cNvSpPr>
            <a:spLocks noChangeArrowheads="1"/>
          </p:cNvSpPr>
          <p:nvPr userDrawn="1"/>
        </p:nvSpPr>
        <p:spPr bwMode="auto">
          <a:xfrm>
            <a:off x="1773237" y="-5424283"/>
            <a:ext cx="25400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96" name="Rectangle 92"/>
          <p:cNvSpPr>
            <a:spLocks noChangeArrowheads="1"/>
          </p:cNvSpPr>
          <p:nvPr userDrawn="1"/>
        </p:nvSpPr>
        <p:spPr bwMode="auto">
          <a:xfrm>
            <a:off x="1804987" y="-5424283"/>
            <a:ext cx="25400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97" name="Rectangle 93"/>
          <p:cNvSpPr>
            <a:spLocks noChangeArrowheads="1"/>
          </p:cNvSpPr>
          <p:nvPr userDrawn="1"/>
        </p:nvSpPr>
        <p:spPr bwMode="auto">
          <a:xfrm>
            <a:off x="1773237" y="-5400469"/>
            <a:ext cx="25400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98" name="Rectangle 94"/>
          <p:cNvSpPr>
            <a:spLocks noChangeArrowheads="1"/>
          </p:cNvSpPr>
          <p:nvPr userDrawn="1"/>
        </p:nvSpPr>
        <p:spPr bwMode="auto">
          <a:xfrm>
            <a:off x="1804987" y="-5400469"/>
            <a:ext cx="25400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99" name="Rectangle 95"/>
          <p:cNvSpPr>
            <a:spLocks noChangeArrowheads="1"/>
          </p:cNvSpPr>
          <p:nvPr userDrawn="1"/>
        </p:nvSpPr>
        <p:spPr bwMode="auto">
          <a:xfrm>
            <a:off x="1604989" y="-5431427"/>
            <a:ext cx="66675" cy="523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00" name="Rectangle 96"/>
          <p:cNvSpPr>
            <a:spLocks noChangeArrowheads="1"/>
          </p:cNvSpPr>
          <p:nvPr userDrawn="1"/>
        </p:nvSpPr>
        <p:spPr bwMode="auto">
          <a:xfrm>
            <a:off x="1611339" y="-5424283"/>
            <a:ext cx="22225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01" name="Rectangle 97"/>
          <p:cNvSpPr>
            <a:spLocks noChangeArrowheads="1"/>
          </p:cNvSpPr>
          <p:nvPr userDrawn="1"/>
        </p:nvSpPr>
        <p:spPr bwMode="auto">
          <a:xfrm>
            <a:off x="1639887" y="-5424283"/>
            <a:ext cx="25400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02" name="Rectangle 98"/>
          <p:cNvSpPr>
            <a:spLocks noChangeArrowheads="1"/>
          </p:cNvSpPr>
          <p:nvPr userDrawn="1"/>
        </p:nvSpPr>
        <p:spPr bwMode="auto">
          <a:xfrm>
            <a:off x="1611339" y="-5400469"/>
            <a:ext cx="22225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03" name="Rectangle 99"/>
          <p:cNvSpPr>
            <a:spLocks noChangeArrowheads="1"/>
          </p:cNvSpPr>
          <p:nvPr userDrawn="1"/>
        </p:nvSpPr>
        <p:spPr bwMode="auto">
          <a:xfrm>
            <a:off x="1639887" y="-5400469"/>
            <a:ext cx="25400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04" name="Rectangle 100"/>
          <p:cNvSpPr>
            <a:spLocks noChangeArrowheads="1"/>
          </p:cNvSpPr>
          <p:nvPr userDrawn="1"/>
        </p:nvSpPr>
        <p:spPr bwMode="auto">
          <a:xfrm>
            <a:off x="1766901" y="-5352846"/>
            <a:ext cx="66675" cy="523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05" name="Rectangle 101"/>
          <p:cNvSpPr>
            <a:spLocks noChangeArrowheads="1"/>
          </p:cNvSpPr>
          <p:nvPr userDrawn="1"/>
        </p:nvSpPr>
        <p:spPr bwMode="auto">
          <a:xfrm>
            <a:off x="1773237" y="-5348083"/>
            <a:ext cx="25400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06" name="Rectangle 102"/>
          <p:cNvSpPr>
            <a:spLocks noChangeArrowheads="1"/>
          </p:cNvSpPr>
          <p:nvPr userDrawn="1"/>
        </p:nvSpPr>
        <p:spPr bwMode="auto">
          <a:xfrm>
            <a:off x="1804987" y="-5348083"/>
            <a:ext cx="25400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07" name="Rectangle 103"/>
          <p:cNvSpPr>
            <a:spLocks noChangeArrowheads="1"/>
          </p:cNvSpPr>
          <p:nvPr userDrawn="1"/>
        </p:nvSpPr>
        <p:spPr bwMode="auto">
          <a:xfrm>
            <a:off x="1773237" y="-5324269"/>
            <a:ext cx="25400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08" name="Rectangle 104"/>
          <p:cNvSpPr>
            <a:spLocks noChangeArrowheads="1"/>
          </p:cNvSpPr>
          <p:nvPr userDrawn="1"/>
        </p:nvSpPr>
        <p:spPr bwMode="auto">
          <a:xfrm>
            <a:off x="1804987" y="-5324269"/>
            <a:ext cx="25400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09" name="Rectangle 105"/>
          <p:cNvSpPr>
            <a:spLocks noChangeArrowheads="1"/>
          </p:cNvSpPr>
          <p:nvPr userDrawn="1"/>
        </p:nvSpPr>
        <p:spPr bwMode="auto">
          <a:xfrm>
            <a:off x="1604989" y="-5352846"/>
            <a:ext cx="66675" cy="523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10" name="Rectangle 106"/>
          <p:cNvSpPr>
            <a:spLocks noChangeArrowheads="1"/>
          </p:cNvSpPr>
          <p:nvPr userDrawn="1"/>
        </p:nvSpPr>
        <p:spPr bwMode="auto">
          <a:xfrm>
            <a:off x="1611339" y="-5348083"/>
            <a:ext cx="22225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11" name="Rectangle 107"/>
          <p:cNvSpPr>
            <a:spLocks noChangeArrowheads="1"/>
          </p:cNvSpPr>
          <p:nvPr userDrawn="1"/>
        </p:nvSpPr>
        <p:spPr bwMode="auto">
          <a:xfrm>
            <a:off x="1639887" y="-5348083"/>
            <a:ext cx="25400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12" name="Rectangle 108"/>
          <p:cNvSpPr>
            <a:spLocks noChangeArrowheads="1"/>
          </p:cNvSpPr>
          <p:nvPr userDrawn="1"/>
        </p:nvSpPr>
        <p:spPr bwMode="auto">
          <a:xfrm>
            <a:off x="1611339" y="-5324269"/>
            <a:ext cx="22225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13" name="Rectangle 109"/>
          <p:cNvSpPr>
            <a:spLocks noChangeArrowheads="1"/>
          </p:cNvSpPr>
          <p:nvPr userDrawn="1"/>
        </p:nvSpPr>
        <p:spPr bwMode="auto">
          <a:xfrm>
            <a:off x="1639887" y="-5324269"/>
            <a:ext cx="25400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14" name="Rectangle 110"/>
          <p:cNvSpPr>
            <a:spLocks noChangeArrowheads="1"/>
          </p:cNvSpPr>
          <p:nvPr userDrawn="1"/>
        </p:nvSpPr>
        <p:spPr bwMode="auto">
          <a:xfrm>
            <a:off x="6397626" y="-5450477"/>
            <a:ext cx="276225" cy="234554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15" name="Freeform 111"/>
          <p:cNvSpPr>
            <a:spLocks/>
          </p:cNvSpPr>
          <p:nvPr userDrawn="1"/>
        </p:nvSpPr>
        <p:spPr bwMode="auto">
          <a:xfrm>
            <a:off x="6369051" y="-5567158"/>
            <a:ext cx="333375" cy="109538"/>
          </a:xfrm>
          <a:custGeom>
            <a:avLst/>
            <a:gdLst>
              <a:gd name="T0" fmla="*/ 0 w 210"/>
              <a:gd name="T1" fmla="*/ 92 h 92"/>
              <a:gd name="T2" fmla="*/ 104 w 210"/>
              <a:gd name="T3" fmla="*/ 0 h 92"/>
              <a:gd name="T4" fmla="*/ 158 w 210"/>
              <a:gd name="T5" fmla="*/ 48 h 92"/>
              <a:gd name="T6" fmla="*/ 158 w 210"/>
              <a:gd name="T7" fmla="*/ 38 h 92"/>
              <a:gd name="T8" fmla="*/ 154 w 210"/>
              <a:gd name="T9" fmla="*/ 38 h 92"/>
              <a:gd name="T10" fmla="*/ 154 w 210"/>
              <a:gd name="T11" fmla="*/ 28 h 92"/>
              <a:gd name="T12" fmla="*/ 182 w 210"/>
              <a:gd name="T13" fmla="*/ 28 h 92"/>
              <a:gd name="T14" fmla="*/ 182 w 210"/>
              <a:gd name="T15" fmla="*/ 38 h 92"/>
              <a:gd name="T16" fmla="*/ 176 w 210"/>
              <a:gd name="T17" fmla="*/ 38 h 92"/>
              <a:gd name="T18" fmla="*/ 176 w 210"/>
              <a:gd name="T19" fmla="*/ 64 h 92"/>
              <a:gd name="T20" fmla="*/ 210 w 210"/>
              <a:gd name="T21" fmla="*/ 92 h 92"/>
              <a:gd name="T22" fmla="*/ 0 w 210"/>
              <a:gd name="T23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0" h="92">
                <a:moveTo>
                  <a:pt x="0" y="92"/>
                </a:moveTo>
                <a:lnTo>
                  <a:pt x="104" y="0"/>
                </a:lnTo>
                <a:lnTo>
                  <a:pt x="158" y="48"/>
                </a:lnTo>
                <a:lnTo>
                  <a:pt x="158" y="38"/>
                </a:lnTo>
                <a:lnTo>
                  <a:pt x="154" y="38"/>
                </a:lnTo>
                <a:lnTo>
                  <a:pt x="154" y="28"/>
                </a:lnTo>
                <a:lnTo>
                  <a:pt x="182" y="28"/>
                </a:lnTo>
                <a:lnTo>
                  <a:pt x="182" y="38"/>
                </a:lnTo>
                <a:lnTo>
                  <a:pt x="176" y="38"/>
                </a:lnTo>
                <a:lnTo>
                  <a:pt x="176" y="64"/>
                </a:lnTo>
                <a:lnTo>
                  <a:pt x="210" y="92"/>
                </a:lnTo>
                <a:lnTo>
                  <a:pt x="0" y="92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16" name="Rectangle 112"/>
          <p:cNvSpPr>
            <a:spLocks noChangeArrowheads="1"/>
          </p:cNvSpPr>
          <p:nvPr userDrawn="1"/>
        </p:nvSpPr>
        <p:spPr bwMode="auto">
          <a:xfrm>
            <a:off x="6505576" y="-5295695"/>
            <a:ext cx="47625" cy="7977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17" name="Rectangle 113"/>
          <p:cNvSpPr>
            <a:spLocks noChangeArrowheads="1"/>
          </p:cNvSpPr>
          <p:nvPr userDrawn="1"/>
        </p:nvSpPr>
        <p:spPr bwMode="auto">
          <a:xfrm>
            <a:off x="6505575" y="-5495719"/>
            <a:ext cx="25400" cy="1666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18" name="Rectangle 114"/>
          <p:cNvSpPr>
            <a:spLocks noChangeArrowheads="1"/>
          </p:cNvSpPr>
          <p:nvPr userDrawn="1"/>
        </p:nvSpPr>
        <p:spPr bwMode="auto">
          <a:xfrm>
            <a:off x="6540500" y="-5495719"/>
            <a:ext cx="25400" cy="1666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19" name="Rectangle 115"/>
          <p:cNvSpPr>
            <a:spLocks noChangeArrowheads="1"/>
          </p:cNvSpPr>
          <p:nvPr userDrawn="1"/>
        </p:nvSpPr>
        <p:spPr bwMode="auto">
          <a:xfrm>
            <a:off x="6540500" y="-5519533"/>
            <a:ext cx="25400" cy="1666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20" name="Rectangle 116"/>
          <p:cNvSpPr>
            <a:spLocks noChangeArrowheads="1"/>
          </p:cNvSpPr>
          <p:nvPr userDrawn="1"/>
        </p:nvSpPr>
        <p:spPr bwMode="auto">
          <a:xfrm>
            <a:off x="6505575" y="-5519533"/>
            <a:ext cx="25400" cy="1666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21" name="Rectangle 117"/>
          <p:cNvSpPr>
            <a:spLocks noChangeArrowheads="1"/>
          </p:cNvSpPr>
          <p:nvPr userDrawn="1"/>
        </p:nvSpPr>
        <p:spPr bwMode="auto">
          <a:xfrm>
            <a:off x="6584977" y="-5431427"/>
            <a:ext cx="66675" cy="523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22" name="Rectangle 118"/>
          <p:cNvSpPr>
            <a:spLocks noChangeArrowheads="1"/>
          </p:cNvSpPr>
          <p:nvPr userDrawn="1"/>
        </p:nvSpPr>
        <p:spPr bwMode="auto">
          <a:xfrm>
            <a:off x="6591300" y="-5424283"/>
            <a:ext cx="25400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23" name="Rectangle 119"/>
          <p:cNvSpPr>
            <a:spLocks noChangeArrowheads="1"/>
          </p:cNvSpPr>
          <p:nvPr userDrawn="1"/>
        </p:nvSpPr>
        <p:spPr bwMode="auto">
          <a:xfrm>
            <a:off x="6623050" y="-5424283"/>
            <a:ext cx="25400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24" name="Rectangle 120"/>
          <p:cNvSpPr>
            <a:spLocks noChangeArrowheads="1"/>
          </p:cNvSpPr>
          <p:nvPr userDrawn="1"/>
        </p:nvSpPr>
        <p:spPr bwMode="auto">
          <a:xfrm>
            <a:off x="6591300" y="-5400469"/>
            <a:ext cx="25400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25" name="Rectangle 121"/>
          <p:cNvSpPr>
            <a:spLocks noChangeArrowheads="1"/>
          </p:cNvSpPr>
          <p:nvPr userDrawn="1"/>
        </p:nvSpPr>
        <p:spPr bwMode="auto">
          <a:xfrm>
            <a:off x="6623050" y="-5400469"/>
            <a:ext cx="25400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26" name="Rectangle 122"/>
          <p:cNvSpPr>
            <a:spLocks noChangeArrowheads="1"/>
          </p:cNvSpPr>
          <p:nvPr userDrawn="1"/>
        </p:nvSpPr>
        <p:spPr bwMode="auto">
          <a:xfrm>
            <a:off x="6423036" y="-5431427"/>
            <a:ext cx="66675" cy="523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27" name="Rectangle 123"/>
          <p:cNvSpPr>
            <a:spLocks noChangeArrowheads="1"/>
          </p:cNvSpPr>
          <p:nvPr userDrawn="1"/>
        </p:nvSpPr>
        <p:spPr bwMode="auto">
          <a:xfrm>
            <a:off x="6429375" y="-5424283"/>
            <a:ext cx="25400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28" name="Rectangle 124"/>
          <p:cNvSpPr>
            <a:spLocks noChangeArrowheads="1"/>
          </p:cNvSpPr>
          <p:nvPr userDrawn="1"/>
        </p:nvSpPr>
        <p:spPr bwMode="auto">
          <a:xfrm>
            <a:off x="6461142" y="-5424283"/>
            <a:ext cx="22225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29" name="Rectangle 125"/>
          <p:cNvSpPr>
            <a:spLocks noChangeArrowheads="1"/>
          </p:cNvSpPr>
          <p:nvPr userDrawn="1"/>
        </p:nvSpPr>
        <p:spPr bwMode="auto">
          <a:xfrm>
            <a:off x="6429375" y="-5400469"/>
            <a:ext cx="25400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30" name="Rectangle 126"/>
          <p:cNvSpPr>
            <a:spLocks noChangeArrowheads="1"/>
          </p:cNvSpPr>
          <p:nvPr userDrawn="1"/>
        </p:nvSpPr>
        <p:spPr bwMode="auto">
          <a:xfrm>
            <a:off x="6461142" y="-5400469"/>
            <a:ext cx="22225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31" name="Rectangle 127"/>
          <p:cNvSpPr>
            <a:spLocks noChangeArrowheads="1"/>
          </p:cNvSpPr>
          <p:nvPr userDrawn="1"/>
        </p:nvSpPr>
        <p:spPr bwMode="auto">
          <a:xfrm>
            <a:off x="6584977" y="-5352846"/>
            <a:ext cx="66675" cy="523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32" name="Rectangle 128"/>
          <p:cNvSpPr>
            <a:spLocks noChangeArrowheads="1"/>
          </p:cNvSpPr>
          <p:nvPr userDrawn="1"/>
        </p:nvSpPr>
        <p:spPr bwMode="auto">
          <a:xfrm>
            <a:off x="6591300" y="-5348083"/>
            <a:ext cx="25400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33" name="Rectangle 129"/>
          <p:cNvSpPr>
            <a:spLocks noChangeArrowheads="1"/>
          </p:cNvSpPr>
          <p:nvPr userDrawn="1"/>
        </p:nvSpPr>
        <p:spPr bwMode="auto">
          <a:xfrm>
            <a:off x="6623050" y="-5348083"/>
            <a:ext cx="25400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34" name="Rectangle 130"/>
          <p:cNvSpPr>
            <a:spLocks noChangeArrowheads="1"/>
          </p:cNvSpPr>
          <p:nvPr userDrawn="1"/>
        </p:nvSpPr>
        <p:spPr bwMode="auto">
          <a:xfrm>
            <a:off x="6591300" y="-5324269"/>
            <a:ext cx="25400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35" name="Rectangle 131"/>
          <p:cNvSpPr>
            <a:spLocks noChangeArrowheads="1"/>
          </p:cNvSpPr>
          <p:nvPr userDrawn="1"/>
        </p:nvSpPr>
        <p:spPr bwMode="auto">
          <a:xfrm>
            <a:off x="6623050" y="-5324269"/>
            <a:ext cx="25400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36" name="Rectangle 132"/>
          <p:cNvSpPr>
            <a:spLocks noChangeArrowheads="1"/>
          </p:cNvSpPr>
          <p:nvPr userDrawn="1"/>
        </p:nvSpPr>
        <p:spPr bwMode="auto">
          <a:xfrm>
            <a:off x="6423036" y="-5352846"/>
            <a:ext cx="66675" cy="523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37" name="Rectangle 133"/>
          <p:cNvSpPr>
            <a:spLocks noChangeArrowheads="1"/>
          </p:cNvSpPr>
          <p:nvPr userDrawn="1"/>
        </p:nvSpPr>
        <p:spPr bwMode="auto">
          <a:xfrm>
            <a:off x="6429375" y="-5348083"/>
            <a:ext cx="25400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38" name="Rectangle 134"/>
          <p:cNvSpPr>
            <a:spLocks noChangeArrowheads="1"/>
          </p:cNvSpPr>
          <p:nvPr userDrawn="1"/>
        </p:nvSpPr>
        <p:spPr bwMode="auto">
          <a:xfrm>
            <a:off x="6461142" y="-5348083"/>
            <a:ext cx="22225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39" name="Rectangle 135"/>
          <p:cNvSpPr>
            <a:spLocks noChangeArrowheads="1"/>
          </p:cNvSpPr>
          <p:nvPr userDrawn="1"/>
        </p:nvSpPr>
        <p:spPr bwMode="auto">
          <a:xfrm>
            <a:off x="6429375" y="-5324269"/>
            <a:ext cx="25400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40" name="Rectangle 136"/>
          <p:cNvSpPr>
            <a:spLocks noChangeArrowheads="1"/>
          </p:cNvSpPr>
          <p:nvPr userDrawn="1"/>
        </p:nvSpPr>
        <p:spPr bwMode="auto">
          <a:xfrm>
            <a:off x="6461142" y="-5324269"/>
            <a:ext cx="22225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41" name="Freeform 137"/>
          <p:cNvSpPr>
            <a:spLocks/>
          </p:cNvSpPr>
          <p:nvPr userDrawn="1"/>
        </p:nvSpPr>
        <p:spPr bwMode="auto">
          <a:xfrm>
            <a:off x="1930402" y="-5443333"/>
            <a:ext cx="98425" cy="220266"/>
          </a:xfrm>
          <a:custGeom>
            <a:avLst/>
            <a:gdLst>
              <a:gd name="T0" fmla="*/ 31 w 31"/>
              <a:gd name="T1" fmla="*/ 41 h 92"/>
              <a:gd name="T2" fmla="*/ 15 w 31"/>
              <a:gd name="T3" fmla="*/ 0 h 92"/>
              <a:gd name="T4" fmla="*/ 0 w 31"/>
              <a:gd name="T5" fmla="*/ 41 h 92"/>
              <a:gd name="T6" fmla="*/ 13 w 31"/>
              <a:gd name="T7" fmla="*/ 73 h 92"/>
              <a:gd name="T8" fmla="*/ 12 w 31"/>
              <a:gd name="T9" fmla="*/ 92 h 92"/>
              <a:gd name="T10" fmla="*/ 18 w 31"/>
              <a:gd name="T11" fmla="*/ 92 h 92"/>
              <a:gd name="T12" fmla="*/ 17 w 31"/>
              <a:gd name="T13" fmla="*/ 73 h 92"/>
              <a:gd name="T14" fmla="*/ 31 w 31"/>
              <a:gd name="T15" fmla="*/ 4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" h="92">
                <a:moveTo>
                  <a:pt x="31" y="41"/>
                </a:moveTo>
                <a:cubicBezTo>
                  <a:pt x="31" y="23"/>
                  <a:pt x="24" y="0"/>
                  <a:pt x="15" y="0"/>
                </a:cubicBezTo>
                <a:cubicBezTo>
                  <a:pt x="7" y="0"/>
                  <a:pt x="0" y="23"/>
                  <a:pt x="0" y="41"/>
                </a:cubicBezTo>
                <a:cubicBezTo>
                  <a:pt x="0" y="57"/>
                  <a:pt x="5" y="71"/>
                  <a:pt x="13" y="73"/>
                </a:cubicBezTo>
                <a:cubicBezTo>
                  <a:pt x="12" y="92"/>
                  <a:pt x="12" y="92"/>
                  <a:pt x="12" y="92"/>
                </a:cubicBezTo>
                <a:cubicBezTo>
                  <a:pt x="18" y="92"/>
                  <a:pt x="18" y="92"/>
                  <a:pt x="18" y="92"/>
                </a:cubicBezTo>
                <a:cubicBezTo>
                  <a:pt x="17" y="73"/>
                  <a:pt x="17" y="73"/>
                  <a:pt x="17" y="73"/>
                </a:cubicBezTo>
                <a:cubicBezTo>
                  <a:pt x="25" y="71"/>
                  <a:pt x="31" y="58"/>
                  <a:pt x="31" y="41"/>
                </a:cubicBezTo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42" name="Freeform 138"/>
          <p:cNvSpPr>
            <a:spLocks/>
          </p:cNvSpPr>
          <p:nvPr userDrawn="1"/>
        </p:nvSpPr>
        <p:spPr bwMode="auto">
          <a:xfrm>
            <a:off x="1871662" y="-5431425"/>
            <a:ext cx="77788" cy="205979"/>
          </a:xfrm>
          <a:custGeom>
            <a:avLst/>
            <a:gdLst>
              <a:gd name="T0" fmla="*/ 24 w 24"/>
              <a:gd name="T1" fmla="*/ 42 h 86"/>
              <a:gd name="T2" fmla="*/ 12 w 24"/>
              <a:gd name="T3" fmla="*/ 0 h 86"/>
              <a:gd name="T4" fmla="*/ 0 w 24"/>
              <a:gd name="T5" fmla="*/ 42 h 86"/>
              <a:gd name="T6" fmla="*/ 10 w 24"/>
              <a:gd name="T7" fmla="*/ 72 h 86"/>
              <a:gd name="T8" fmla="*/ 10 w 24"/>
              <a:gd name="T9" fmla="*/ 86 h 86"/>
              <a:gd name="T10" fmla="*/ 14 w 24"/>
              <a:gd name="T11" fmla="*/ 86 h 86"/>
              <a:gd name="T12" fmla="*/ 14 w 24"/>
              <a:gd name="T13" fmla="*/ 72 h 86"/>
              <a:gd name="T14" fmla="*/ 24 w 24"/>
              <a:gd name="T15" fmla="*/ 4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86">
                <a:moveTo>
                  <a:pt x="24" y="42"/>
                </a:moveTo>
                <a:cubicBezTo>
                  <a:pt x="24" y="20"/>
                  <a:pt x="12" y="0"/>
                  <a:pt x="12" y="0"/>
                </a:cubicBezTo>
                <a:cubicBezTo>
                  <a:pt x="12" y="0"/>
                  <a:pt x="0" y="20"/>
                  <a:pt x="0" y="42"/>
                </a:cubicBezTo>
                <a:cubicBezTo>
                  <a:pt x="0" y="57"/>
                  <a:pt x="4" y="69"/>
                  <a:pt x="10" y="72"/>
                </a:cubicBezTo>
                <a:cubicBezTo>
                  <a:pt x="10" y="86"/>
                  <a:pt x="10" y="86"/>
                  <a:pt x="10" y="86"/>
                </a:cubicBezTo>
                <a:cubicBezTo>
                  <a:pt x="14" y="86"/>
                  <a:pt x="14" y="86"/>
                  <a:pt x="14" y="86"/>
                </a:cubicBezTo>
                <a:cubicBezTo>
                  <a:pt x="14" y="72"/>
                  <a:pt x="14" y="72"/>
                  <a:pt x="14" y="72"/>
                </a:cubicBezTo>
                <a:cubicBezTo>
                  <a:pt x="20" y="69"/>
                  <a:pt x="24" y="57"/>
                  <a:pt x="24" y="42"/>
                </a:cubicBezTo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43" name="Freeform 139"/>
          <p:cNvSpPr>
            <a:spLocks/>
          </p:cNvSpPr>
          <p:nvPr userDrawn="1"/>
        </p:nvSpPr>
        <p:spPr bwMode="auto">
          <a:xfrm>
            <a:off x="7058032" y="-5443333"/>
            <a:ext cx="100013" cy="220266"/>
          </a:xfrm>
          <a:custGeom>
            <a:avLst/>
            <a:gdLst>
              <a:gd name="T0" fmla="*/ 31 w 31"/>
              <a:gd name="T1" fmla="*/ 41 h 92"/>
              <a:gd name="T2" fmla="*/ 15 w 31"/>
              <a:gd name="T3" fmla="*/ 0 h 92"/>
              <a:gd name="T4" fmla="*/ 0 w 31"/>
              <a:gd name="T5" fmla="*/ 41 h 92"/>
              <a:gd name="T6" fmla="*/ 13 w 31"/>
              <a:gd name="T7" fmla="*/ 73 h 92"/>
              <a:gd name="T8" fmla="*/ 13 w 31"/>
              <a:gd name="T9" fmla="*/ 92 h 92"/>
              <a:gd name="T10" fmla="*/ 18 w 31"/>
              <a:gd name="T11" fmla="*/ 92 h 92"/>
              <a:gd name="T12" fmla="*/ 18 w 31"/>
              <a:gd name="T13" fmla="*/ 73 h 92"/>
              <a:gd name="T14" fmla="*/ 31 w 31"/>
              <a:gd name="T15" fmla="*/ 4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" h="92">
                <a:moveTo>
                  <a:pt x="31" y="41"/>
                </a:moveTo>
                <a:cubicBezTo>
                  <a:pt x="31" y="23"/>
                  <a:pt x="24" y="0"/>
                  <a:pt x="15" y="0"/>
                </a:cubicBezTo>
                <a:cubicBezTo>
                  <a:pt x="7" y="0"/>
                  <a:pt x="0" y="23"/>
                  <a:pt x="0" y="41"/>
                </a:cubicBezTo>
                <a:cubicBezTo>
                  <a:pt x="0" y="57"/>
                  <a:pt x="6" y="71"/>
                  <a:pt x="13" y="73"/>
                </a:cubicBezTo>
                <a:cubicBezTo>
                  <a:pt x="13" y="92"/>
                  <a:pt x="13" y="92"/>
                  <a:pt x="13" y="92"/>
                </a:cubicBezTo>
                <a:cubicBezTo>
                  <a:pt x="18" y="92"/>
                  <a:pt x="18" y="92"/>
                  <a:pt x="18" y="92"/>
                </a:cubicBezTo>
                <a:cubicBezTo>
                  <a:pt x="18" y="73"/>
                  <a:pt x="18" y="73"/>
                  <a:pt x="18" y="73"/>
                </a:cubicBezTo>
                <a:cubicBezTo>
                  <a:pt x="25" y="71"/>
                  <a:pt x="31" y="58"/>
                  <a:pt x="31" y="41"/>
                </a:cubicBezTo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44" name="Freeform 140"/>
          <p:cNvSpPr>
            <a:spLocks/>
          </p:cNvSpPr>
          <p:nvPr userDrawn="1"/>
        </p:nvSpPr>
        <p:spPr bwMode="auto">
          <a:xfrm>
            <a:off x="7004054" y="-5431425"/>
            <a:ext cx="73025" cy="205979"/>
          </a:xfrm>
          <a:custGeom>
            <a:avLst/>
            <a:gdLst>
              <a:gd name="T0" fmla="*/ 23 w 23"/>
              <a:gd name="T1" fmla="*/ 42 h 86"/>
              <a:gd name="T2" fmla="*/ 11 w 23"/>
              <a:gd name="T3" fmla="*/ 0 h 86"/>
              <a:gd name="T4" fmla="*/ 0 w 23"/>
              <a:gd name="T5" fmla="*/ 42 h 86"/>
              <a:gd name="T6" fmla="*/ 9 w 23"/>
              <a:gd name="T7" fmla="*/ 72 h 86"/>
              <a:gd name="T8" fmla="*/ 9 w 23"/>
              <a:gd name="T9" fmla="*/ 86 h 86"/>
              <a:gd name="T10" fmla="*/ 13 w 23"/>
              <a:gd name="T11" fmla="*/ 86 h 86"/>
              <a:gd name="T12" fmla="*/ 13 w 23"/>
              <a:gd name="T13" fmla="*/ 72 h 86"/>
              <a:gd name="T14" fmla="*/ 23 w 23"/>
              <a:gd name="T15" fmla="*/ 4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" h="86">
                <a:moveTo>
                  <a:pt x="23" y="42"/>
                </a:moveTo>
                <a:cubicBezTo>
                  <a:pt x="23" y="20"/>
                  <a:pt x="11" y="0"/>
                  <a:pt x="11" y="0"/>
                </a:cubicBezTo>
                <a:cubicBezTo>
                  <a:pt x="11" y="0"/>
                  <a:pt x="0" y="20"/>
                  <a:pt x="0" y="42"/>
                </a:cubicBezTo>
                <a:cubicBezTo>
                  <a:pt x="0" y="57"/>
                  <a:pt x="4" y="69"/>
                  <a:pt x="9" y="72"/>
                </a:cubicBezTo>
                <a:cubicBezTo>
                  <a:pt x="9" y="86"/>
                  <a:pt x="9" y="86"/>
                  <a:pt x="9" y="86"/>
                </a:cubicBezTo>
                <a:cubicBezTo>
                  <a:pt x="13" y="86"/>
                  <a:pt x="13" y="86"/>
                  <a:pt x="13" y="86"/>
                </a:cubicBezTo>
                <a:cubicBezTo>
                  <a:pt x="13" y="72"/>
                  <a:pt x="13" y="72"/>
                  <a:pt x="13" y="72"/>
                </a:cubicBezTo>
                <a:cubicBezTo>
                  <a:pt x="19" y="69"/>
                  <a:pt x="23" y="57"/>
                  <a:pt x="23" y="42"/>
                </a:cubicBezTo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45" name="Freeform 141"/>
          <p:cNvSpPr>
            <a:spLocks/>
          </p:cNvSpPr>
          <p:nvPr userDrawn="1"/>
        </p:nvSpPr>
        <p:spPr bwMode="auto">
          <a:xfrm>
            <a:off x="5341958" y="-5431426"/>
            <a:ext cx="87313" cy="208360"/>
          </a:xfrm>
          <a:custGeom>
            <a:avLst/>
            <a:gdLst>
              <a:gd name="T0" fmla="*/ 27 w 27"/>
              <a:gd name="T1" fmla="*/ 43 h 87"/>
              <a:gd name="T2" fmla="*/ 13 w 27"/>
              <a:gd name="T3" fmla="*/ 0 h 87"/>
              <a:gd name="T4" fmla="*/ 0 w 27"/>
              <a:gd name="T5" fmla="*/ 43 h 87"/>
              <a:gd name="T6" fmla="*/ 11 w 27"/>
              <a:gd name="T7" fmla="*/ 73 h 87"/>
              <a:gd name="T8" fmla="*/ 11 w 27"/>
              <a:gd name="T9" fmla="*/ 87 h 87"/>
              <a:gd name="T10" fmla="*/ 16 w 27"/>
              <a:gd name="T11" fmla="*/ 87 h 87"/>
              <a:gd name="T12" fmla="*/ 16 w 27"/>
              <a:gd name="T13" fmla="*/ 73 h 87"/>
              <a:gd name="T14" fmla="*/ 27 w 27"/>
              <a:gd name="T15" fmla="*/ 4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" h="87">
                <a:moveTo>
                  <a:pt x="27" y="43"/>
                </a:moveTo>
                <a:cubicBezTo>
                  <a:pt x="27" y="21"/>
                  <a:pt x="13" y="0"/>
                  <a:pt x="13" y="0"/>
                </a:cubicBezTo>
                <a:cubicBezTo>
                  <a:pt x="13" y="0"/>
                  <a:pt x="0" y="21"/>
                  <a:pt x="0" y="43"/>
                </a:cubicBezTo>
                <a:cubicBezTo>
                  <a:pt x="0" y="58"/>
                  <a:pt x="5" y="70"/>
                  <a:pt x="11" y="73"/>
                </a:cubicBezTo>
                <a:cubicBezTo>
                  <a:pt x="11" y="87"/>
                  <a:pt x="11" y="87"/>
                  <a:pt x="11" y="87"/>
                </a:cubicBezTo>
                <a:cubicBezTo>
                  <a:pt x="16" y="87"/>
                  <a:pt x="16" y="87"/>
                  <a:pt x="16" y="87"/>
                </a:cubicBezTo>
                <a:cubicBezTo>
                  <a:pt x="16" y="73"/>
                  <a:pt x="16" y="73"/>
                  <a:pt x="16" y="73"/>
                </a:cubicBezTo>
                <a:cubicBezTo>
                  <a:pt x="22" y="70"/>
                  <a:pt x="27" y="58"/>
                  <a:pt x="27" y="43"/>
                </a:cubicBezTo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46" name="Rectangle 142"/>
          <p:cNvSpPr>
            <a:spLocks noChangeArrowheads="1"/>
          </p:cNvSpPr>
          <p:nvPr userDrawn="1"/>
        </p:nvSpPr>
        <p:spPr bwMode="auto">
          <a:xfrm>
            <a:off x="2066938" y="-5367132"/>
            <a:ext cx="346075" cy="14882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47" name="Freeform 143"/>
          <p:cNvSpPr>
            <a:spLocks/>
          </p:cNvSpPr>
          <p:nvPr userDrawn="1"/>
        </p:nvSpPr>
        <p:spPr bwMode="auto">
          <a:xfrm>
            <a:off x="2047875" y="-5469527"/>
            <a:ext cx="377825" cy="95250"/>
          </a:xfrm>
          <a:custGeom>
            <a:avLst/>
            <a:gdLst>
              <a:gd name="T0" fmla="*/ 30 w 238"/>
              <a:gd name="T1" fmla="*/ 0 h 80"/>
              <a:gd name="T2" fmla="*/ 214 w 238"/>
              <a:gd name="T3" fmla="*/ 0 h 80"/>
              <a:gd name="T4" fmla="*/ 238 w 238"/>
              <a:gd name="T5" fmla="*/ 80 h 80"/>
              <a:gd name="T6" fmla="*/ 0 w 238"/>
              <a:gd name="T7" fmla="*/ 80 h 80"/>
              <a:gd name="T8" fmla="*/ 30 w 238"/>
              <a:gd name="T9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8" h="80">
                <a:moveTo>
                  <a:pt x="30" y="0"/>
                </a:moveTo>
                <a:lnTo>
                  <a:pt x="214" y="0"/>
                </a:lnTo>
                <a:lnTo>
                  <a:pt x="238" y="80"/>
                </a:lnTo>
                <a:lnTo>
                  <a:pt x="0" y="80"/>
                </a:lnTo>
                <a:lnTo>
                  <a:pt x="30" y="0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48" name="Rectangle 144"/>
          <p:cNvSpPr>
            <a:spLocks noChangeArrowheads="1"/>
          </p:cNvSpPr>
          <p:nvPr userDrawn="1"/>
        </p:nvSpPr>
        <p:spPr bwMode="auto">
          <a:xfrm>
            <a:off x="2098702" y="-5336177"/>
            <a:ext cx="92075" cy="57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49" name="Rectangle 145"/>
          <p:cNvSpPr>
            <a:spLocks noChangeArrowheads="1"/>
          </p:cNvSpPr>
          <p:nvPr userDrawn="1"/>
        </p:nvSpPr>
        <p:spPr bwMode="auto">
          <a:xfrm>
            <a:off x="2108227" y="-5331414"/>
            <a:ext cx="28575" cy="19050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50" name="Rectangle 146"/>
          <p:cNvSpPr>
            <a:spLocks noChangeArrowheads="1"/>
          </p:cNvSpPr>
          <p:nvPr userDrawn="1"/>
        </p:nvSpPr>
        <p:spPr bwMode="auto">
          <a:xfrm>
            <a:off x="2155825" y="-5331414"/>
            <a:ext cx="25400" cy="19050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51" name="Rectangle 147"/>
          <p:cNvSpPr>
            <a:spLocks noChangeArrowheads="1"/>
          </p:cNvSpPr>
          <p:nvPr userDrawn="1"/>
        </p:nvSpPr>
        <p:spPr bwMode="auto">
          <a:xfrm>
            <a:off x="2108227" y="-5302839"/>
            <a:ext cx="28575" cy="21431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52" name="Rectangle 148"/>
          <p:cNvSpPr>
            <a:spLocks noChangeArrowheads="1"/>
          </p:cNvSpPr>
          <p:nvPr userDrawn="1"/>
        </p:nvSpPr>
        <p:spPr bwMode="auto">
          <a:xfrm>
            <a:off x="2155825" y="-5302839"/>
            <a:ext cx="25400" cy="21431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53" name="Freeform 149"/>
          <p:cNvSpPr>
            <a:spLocks/>
          </p:cNvSpPr>
          <p:nvPr userDrawn="1"/>
        </p:nvSpPr>
        <p:spPr bwMode="auto">
          <a:xfrm>
            <a:off x="2333625" y="-5502864"/>
            <a:ext cx="31750" cy="33338"/>
          </a:xfrm>
          <a:custGeom>
            <a:avLst/>
            <a:gdLst>
              <a:gd name="T0" fmla="*/ 20 w 20"/>
              <a:gd name="T1" fmla="*/ 12 h 28"/>
              <a:gd name="T2" fmla="*/ 16 w 20"/>
              <a:gd name="T3" fmla="*/ 12 h 28"/>
              <a:gd name="T4" fmla="*/ 16 w 20"/>
              <a:gd name="T5" fmla="*/ 28 h 28"/>
              <a:gd name="T6" fmla="*/ 2 w 20"/>
              <a:gd name="T7" fmla="*/ 28 h 28"/>
              <a:gd name="T8" fmla="*/ 2 w 20"/>
              <a:gd name="T9" fmla="*/ 12 h 28"/>
              <a:gd name="T10" fmla="*/ 0 w 20"/>
              <a:gd name="T11" fmla="*/ 12 h 28"/>
              <a:gd name="T12" fmla="*/ 4 w 20"/>
              <a:gd name="T13" fmla="*/ 6 h 28"/>
              <a:gd name="T14" fmla="*/ 10 w 20"/>
              <a:gd name="T15" fmla="*/ 0 h 28"/>
              <a:gd name="T16" fmla="*/ 20 w 20"/>
              <a:gd name="T17" fmla="*/ 1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" h="28">
                <a:moveTo>
                  <a:pt x="20" y="12"/>
                </a:moveTo>
                <a:lnTo>
                  <a:pt x="16" y="12"/>
                </a:lnTo>
                <a:lnTo>
                  <a:pt x="16" y="28"/>
                </a:lnTo>
                <a:lnTo>
                  <a:pt x="2" y="28"/>
                </a:lnTo>
                <a:lnTo>
                  <a:pt x="2" y="12"/>
                </a:lnTo>
                <a:lnTo>
                  <a:pt x="0" y="12"/>
                </a:lnTo>
                <a:lnTo>
                  <a:pt x="4" y="6"/>
                </a:lnTo>
                <a:lnTo>
                  <a:pt x="10" y="0"/>
                </a:lnTo>
                <a:lnTo>
                  <a:pt x="20" y="12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54" name="Freeform 150"/>
          <p:cNvSpPr>
            <a:spLocks/>
          </p:cNvSpPr>
          <p:nvPr userDrawn="1"/>
        </p:nvSpPr>
        <p:spPr bwMode="auto">
          <a:xfrm>
            <a:off x="2333625" y="-5502864"/>
            <a:ext cx="31750" cy="33338"/>
          </a:xfrm>
          <a:custGeom>
            <a:avLst/>
            <a:gdLst>
              <a:gd name="T0" fmla="*/ 20 w 20"/>
              <a:gd name="T1" fmla="*/ 12 h 28"/>
              <a:gd name="T2" fmla="*/ 16 w 20"/>
              <a:gd name="T3" fmla="*/ 12 h 28"/>
              <a:gd name="T4" fmla="*/ 16 w 20"/>
              <a:gd name="T5" fmla="*/ 28 h 28"/>
              <a:gd name="T6" fmla="*/ 2 w 20"/>
              <a:gd name="T7" fmla="*/ 28 h 28"/>
              <a:gd name="T8" fmla="*/ 2 w 20"/>
              <a:gd name="T9" fmla="*/ 12 h 28"/>
              <a:gd name="T10" fmla="*/ 0 w 20"/>
              <a:gd name="T11" fmla="*/ 12 h 28"/>
              <a:gd name="T12" fmla="*/ 4 w 20"/>
              <a:gd name="T13" fmla="*/ 6 h 28"/>
              <a:gd name="T14" fmla="*/ 10 w 20"/>
              <a:gd name="T1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28">
                <a:moveTo>
                  <a:pt x="20" y="12"/>
                </a:moveTo>
                <a:lnTo>
                  <a:pt x="16" y="12"/>
                </a:lnTo>
                <a:lnTo>
                  <a:pt x="16" y="28"/>
                </a:lnTo>
                <a:lnTo>
                  <a:pt x="2" y="28"/>
                </a:lnTo>
                <a:lnTo>
                  <a:pt x="2" y="12"/>
                </a:lnTo>
                <a:lnTo>
                  <a:pt x="0" y="12"/>
                </a:lnTo>
                <a:lnTo>
                  <a:pt x="4" y="6"/>
                </a:lnTo>
                <a:lnTo>
                  <a:pt x="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55" name="Rectangle 151"/>
          <p:cNvSpPr>
            <a:spLocks noChangeArrowheads="1"/>
          </p:cNvSpPr>
          <p:nvPr userDrawn="1"/>
        </p:nvSpPr>
        <p:spPr bwMode="auto">
          <a:xfrm>
            <a:off x="2308245" y="-5333795"/>
            <a:ext cx="60325" cy="11549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56" name="Rectangle 152"/>
          <p:cNvSpPr>
            <a:spLocks noChangeArrowheads="1"/>
          </p:cNvSpPr>
          <p:nvPr userDrawn="1"/>
        </p:nvSpPr>
        <p:spPr bwMode="auto">
          <a:xfrm>
            <a:off x="5489575" y="-5369514"/>
            <a:ext cx="330200" cy="14882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57" name="Freeform 153"/>
          <p:cNvSpPr>
            <a:spLocks/>
          </p:cNvSpPr>
          <p:nvPr userDrawn="1"/>
        </p:nvSpPr>
        <p:spPr bwMode="auto">
          <a:xfrm>
            <a:off x="5461000" y="-5433807"/>
            <a:ext cx="387350" cy="59531"/>
          </a:xfrm>
          <a:custGeom>
            <a:avLst/>
            <a:gdLst>
              <a:gd name="T0" fmla="*/ 24 w 244"/>
              <a:gd name="T1" fmla="*/ 0 h 50"/>
              <a:gd name="T2" fmla="*/ 222 w 244"/>
              <a:gd name="T3" fmla="*/ 0 h 50"/>
              <a:gd name="T4" fmla="*/ 244 w 244"/>
              <a:gd name="T5" fmla="*/ 50 h 50"/>
              <a:gd name="T6" fmla="*/ 0 w 244"/>
              <a:gd name="T7" fmla="*/ 50 h 50"/>
              <a:gd name="T8" fmla="*/ 24 w 244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4" h="50">
                <a:moveTo>
                  <a:pt x="24" y="0"/>
                </a:moveTo>
                <a:lnTo>
                  <a:pt x="222" y="0"/>
                </a:lnTo>
                <a:lnTo>
                  <a:pt x="244" y="50"/>
                </a:lnTo>
                <a:lnTo>
                  <a:pt x="0" y="50"/>
                </a:lnTo>
                <a:lnTo>
                  <a:pt x="24" y="0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58" name="Rectangle 154"/>
          <p:cNvSpPr>
            <a:spLocks noChangeArrowheads="1"/>
          </p:cNvSpPr>
          <p:nvPr userDrawn="1"/>
        </p:nvSpPr>
        <p:spPr bwMode="auto">
          <a:xfrm>
            <a:off x="5514975" y="-5312364"/>
            <a:ext cx="196850" cy="8929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59" name="Rectangle 155"/>
          <p:cNvSpPr>
            <a:spLocks noChangeArrowheads="1"/>
          </p:cNvSpPr>
          <p:nvPr userDrawn="1"/>
        </p:nvSpPr>
        <p:spPr bwMode="auto">
          <a:xfrm>
            <a:off x="5743598" y="-5312361"/>
            <a:ext cx="47625" cy="9167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60" name="Freeform 156"/>
          <p:cNvSpPr>
            <a:spLocks noEditPoints="1"/>
          </p:cNvSpPr>
          <p:nvPr userDrawn="1"/>
        </p:nvSpPr>
        <p:spPr bwMode="auto">
          <a:xfrm>
            <a:off x="2590800" y="-5419519"/>
            <a:ext cx="247650" cy="198835"/>
          </a:xfrm>
          <a:custGeom>
            <a:avLst/>
            <a:gdLst>
              <a:gd name="T0" fmla="*/ 78 w 156"/>
              <a:gd name="T1" fmla="*/ 0 h 167"/>
              <a:gd name="T2" fmla="*/ 0 w 156"/>
              <a:gd name="T3" fmla="*/ 70 h 167"/>
              <a:gd name="T4" fmla="*/ 0 w 156"/>
              <a:gd name="T5" fmla="*/ 167 h 167"/>
              <a:gd name="T6" fmla="*/ 156 w 156"/>
              <a:gd name="T7" fmla="*/ 167 h 167"/>
              <a:gd name="T8" fmla="*/ 156 w 156"/>
              <a:gd name="T9" fmla="*/ 70 h 167"/>
              <a:gd name="T10" fmla="*/ 78 w 156"/>
              <a:gd name="T11" fmla="*/ 0 h 167"/>
              <a:gd name="T12" fmla="*/ 60 w 156"/>
              <a:gd name="T13" fmla="*/ 94 h 167"/>
              <a:gd name="T14" fmla="*/ 96 w 156"/>
              <a:gd name="T15" fmla="*/ 94 h 167"/>
              <a:gd name="T16" fmla="*/ 96 w 156"/>
              <a:gd name="T17" fmla="*/ 129 h 167"/>
              <a:gd name="T18" fmla="*/ 60 w 156"/>
              <a:gd name="T19" fmla="*/ 129 h 167"/>
              <a:gd name="T20" fmla="*/ 60 w 156"/>
              <a:gd name="T21" fmla="*/ 9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6" h="167">
                <a:moveTo>
                  <a:pt x="78" y="0"/>
                </a:moveTo>
                <a:lnTo>
                  <a:pt x="0" y="70"/>
                </a:lnTo>
                <a:lnTo>
                  <a:pt x="0" y="167"/>
                </a:lnTo>
                <a:lnTo>
                  <a:pt x="156" y="167"/>
                </a:lnTo>
                <a:lnTo>
                  <a:pt x="156" y="70"/>
                </a:lnTo>
                <a:lnTo>
                  <a:pt x="78" y="0"/>
                </a:lnTo>
                <a:close/>
                <a:moveTo>
                  <a:pt x="60" y="94"/>
                </a:moveTo>
                <a:lnTo>
                  <a:pt x="96" y="94"/>
                </a:lnTo>
                <a:lnTo>
                  <a:pt x="96" y="129"/>
                </a:lnTo>
                <a:lnTo>
                  <a:pt x="60" y="129"/>
                </a:lnTo>
                <a:lnTo>
                  <a:pt x="60" y="94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61" name="Freeform 157"/>
          <p:cNvSpPr>
            <a:spLocks noEditPoints="1"/>
          </p:cNvSpPr>
          <p:nvPr userDrawn="1"/>
        </p:nvSpPr>
        <p:spPr bwMode="auto">
          <a:xfrm>
            <a:off x="6727851" y="-5419519"/>
            <a:ext cx="244475" cy="198835"/>
          </a:xfrm>
          <a:custGeom>
            <a:avLst/>
            <a:gdLst>
              <a:gd name="T0" fmla="*/ 76 w 154"/>
              <a:gd name="T1" fmla="*/ 0 h 167"/>
              <a:gd name="T2" fmla="*/ 0 w 154"/>
              <a:gd name="T3" fmla="*/ 70 h 167"/>
              <a:gd name="T4" fmla="*/ 0 w 154"/>
              <a:gd name="T5" fmla="*/ 167 h 167"/>
              <a:gd name="T6" fmla="*/ 154 w 154"/>
              <a:gd name="T7" fmla="*/ 167 h 167"/>
              <a:gd name="T8" fmla="*/ 154 w 154"/>
              <a:gd name="T9" fmla="*/ 70 h 167"/>
              <a:gd name="T10" fmla="*/ 76 w 154"/>
              <a:gd name="T11" fmla="*/ 0 h 167"/>
              <a:gd name="T12" fmla="*/ 58 w 154"/>
              <a:gd name="T13" fmla="*/ 94 h 167"/>
              <a:gd name="T14" fmla="*/ 94 w 154"/>
              <a:gd name="T15" fmla="*/ 94 h 167"/>
              <a:gd name="T16" fmla="*/ 94 w 154"/>
              <a:gd name="T17" fmla="*/ 129 h 167"/>
              <a:gd name="T18" fmla="*/ 58 w 154"/>
              <a:gd name="T19" fmla="*/ 129 h 167"/>
              <a:gd name="T20" fmla="*/ 58 w 154"/>
              <a:gd name="T21" fmla="*/ 9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4" h="167">
                <a:moveTo>
                  <a:pt x="76" y="0"/>
                </a:moveTo>
                <a:lnTo>
                  <a:pt x="0" y="70"/>
                </a:lnTo>
                <a:lnTo>
                  <a:pt x="0" y="167"/>
                </a:lnTo>
                <a:lnTo>
                  <a:pt x="154" y="167"/>
                </a:lnTo>
                <a:lnTo>
                  <a:pt x="154" y="70"/>
                </a:lnTo>
                <a:lnTo>
                  <a:pt x="76" y="0"/>
                </a:lnTo>
                <a:close/>
                <a:moveTo>
                  <a:pt x="58" y="94"/>
                </a:moveTo>
                <a:lnTo>
                  <a:pt x="94" y="94"/>
                </a:lnTo>
                <a:lnTo>
                  <a:pt x="94" y="129"/>
                </a:lnTo>
                <a:lnTo>
                  <a:pt x="58" y="129"/>
                </a:lnTo>
                <a:lnTo>
                  <a:pt x="58" y="94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62" name="Freeform 158"/>
          <p:cNvSpPr>
            <a:spLocks/>
          </p:cNvSpPr>
          <p:nvPr userDrawn="1"/>
        </p:nvSpPr>
        <p:spPr bwMode="auto">
          <a:xfrm>
            <a:off x="3082952" y="-5519531"/>
            <a:ext cx="633413" cy="69056"/>
          </a:xfrm>
          <a:custGeom>
            <a:avLst/>
            <a:gdLst>
              <a:gd name="T0" fmla="*/ 34 w 399"/>
              <a:gd name="T1" fmla="*/ 0 h 58"/>
              <a:gd name="T2" fmla="*/ 367 w 399"/>
              <a:gd name="T3" fmla="*/ 0 h 58"/>
              <a:gd name="T4" fmla="*/ 399 w 399"/>
              <a:gd name="T5" fmla="*/ 58 h 58"/>
              <a:gd name="T6" fmla="*/ 0 w 399"/>
              <a:gd name="T7" fmla="*/ 58 h 58"/>
              <a:gd name="T8" fmla="*/ 34 w 399"/>
              <a:gd name="T9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9" h="58">
                <a:moveTo>
                  <a:pt x="34" y="0"/>
                </a:moveTo>
                <a:lnTo>
                  <a:pt x="367" y="0"/>
                </a:lnTo>
                <a:lnTo>
                  <a:pt x="399" y="58"/>
                </a:lnTo>
                <a:lnTo>
                  <a:pt x="0" y="58"/>
                </a:lnTo>
                <a:lnTo>
                  <a:pt x="34" y="0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63" name="Rectangle 159"/>
          <p:cNvSpPr>
            <a:spLocks noChangeArrowheads="1"/>
          </p:cNvSpPr>
          <p:nvPr userDrawn="1"/>
        </p:nvSpPr>
        <p:spPr bwMode="auto">
          <a:xfrm>
            <a:off x="3114702" y="-5443332"/>
            <a:ext cx="576263" cy="222647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64" name="Rectangle 160"/>
          <p:cNvSpPr>
            <a:spLocks noChangeArrowheads="1"/>
          </p:cNvSpPr>
          <p:nvPr userDrawn="1"/>
        </p:nvSpPr>
        <p:spPr bwMode="auto">
          <a:xfrm>
            <a:off x="3146425" y="-5414757"/>
            <a:ext cx="101600" cy="309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65" name="Rectangle 161"/>
          <p:cNvSpPr>
            <a:spLocks noChangeArrowheads="1"/>
          </p:cNvSpPr>
          <p:nvPr userDrawn="1"/>
        </p:nvSpPr>
        <p:spPr bwMode="auto">
          <a:xfrm>
            <a:off x="3282957" y="-5414757"/>
            <a:ext cx="98425" cy="309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66" name="Rectangle 162"/>
          <p:cNvSpPr>
            <a:spLocks noChangeArrowheads="1"/>
          </p:cNvSpPr>
          <p:nvPr userDrawn="1"/>
        </p:nvSpPr>
        <p:spPr bwMode="auto">
          <a:xfrm>
            <a:off x="3419489" y="-5414757"/>
            <a:ext cx="98425" cy="309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67" name="Rectangle 163"/>
          <p:cNvSpPr>
            <a:spLocks noChangeArrowheads="1"/>
          </p:cNvSpPr>
          <p:nvPr userDrawn="1"/>
        </p:nvSpPr>
        <p:spPr bwMode="auto">
          <a:xfrm>
            <a:off x="3552825" y="-5414757"/>
            <a:ext cx="103188" cy="309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68" name="Rectangle 164"/>
          <p:cNvSpPr>
            <a:spLocks noChangeArrowheads="1"/>
          </p:cNvSpPr>
          <p:nvPr userDrawn="1"/>
        </p:nvSpPr>
        <p:spPr bwMode="auto">
          <a:xfrm>
            <a:off x="3146425" y="-5362370"/>
            <a:ext cx="101600" cy="28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69" name="Rectangle 165"/>
          <p:cNvSpPr>
            <a:spLocks noChangeArrowheads="1"/>
          </p:cNvSpPr>
          <p:nvPr userDrawn="1"/>
        </p:nvSpPr>
        <p:spPr bwMode="auto">
          <a:xfrm>
            <a:off x="3282957" y="-5362370"/>
            <a:ext cx="98425" cy="28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70" name="Rectangle 166"/>
          <p:cNvSpPr>
            <a:spLocks noChangeArrowheads="1"/>
          </p:cNvSpPr>
          <p:nvPr userDrawn="1"/>
        </p:nvSpPr>
        <p:spPr bwMode="auto">
          <a:xfrm>
            <a:off x="3419489" y="-5362370"/>
            <a:ext cx="98425" cy="28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71" name="Rectangle 167"/>
          <p:cNvSpPr>
            <a:spLocks noChangeArrowheads="1"/>
          </p:cNvSpPr>
          <p:nvPr userDrawn="1"/>
        </p:nvSpPr>
        <p:spPr bwMode="auto">
          <a:xfrm>
            <a:off x="3552825" y="-5362370"/>
            <a:ext cx="103188" cy="28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72" name="Rectangle 168"/>
          <p:cNvSpPr>
            <a:spLocks noChangeArrowheads="1"/>
          </p:cNvSpPr>
          <p:nvPr userDrawn="1"/>
        </p:nvSpPr>
        <p:spPr bwMode="auto">
          <a:xfrm>
            <a:off x="3146425" y="-5317126"/>
            <a:ext cx="101600" cy="309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73" name="Rectangle 169"/>
          <p:cNvSpPr>
            <a:spLocks noChangeArrowheads="1"/>
          </p:cNvSpPr>
          <p:nvPr userDrawn="1"/>
        </p:nvSpPr>
        <p:spPr bwMode="auto">
          <a:xfrm>
            <a:off x="3282957" y="-5317126"/>
            <a:ext cx="98425" cy="309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74" name="Rectangle 170"/>
          <p:cNvSpPr>
            <a:spLocks noChangeArrowheads="1"/>
          </p:cNvSpPr>
          <p:nvPr userDrawn="1"/>
        </p:nvSpPr>
        <p:spPr bwMode="auto">
          <a:xfrm>
            <a:off x="3419489" y="-5317126"/>
            <a:ext cx="98425" cy="309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75" name="Rectangle 171"/>
          <p:cNvSpPr>
            <a:spLocks noChangeArrowheads="1"/>
          </p:cNvSpPr>
          <p:nvPr userDrawn="1"/>
        </p:nvSpPr>
        <p:spPr bwMode="auto">
          <a:xfrm>
            <a:off x="3552825" y="-5317126"/>
            <a:ext cx="103188" cy="309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76" name="Rectangle 172"/>
          <p:cNvSpPr>
            <a:spLocks noChangeArrowheads="1"/>
          </p:cNvSpPr>
          <p:nvPr userDrawn="1"/>
        </p:nvSpPr>
        <p:spPr bwMode="auto">
          <a:xfrm>
            <a:off x="3146425" y="-5265929"/>
            <a:ext cx="101600" cy="28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77" name="Rectangle 173"/>
          <p:cNvSpPr>
            <a:spLocks noChangeArrowheads="1"/>
          </p:cNvSpPr>
          <p:nvPr userDrawn="1"/>
        </p:nvSpPr>
        <p:spPr bwMode="auto">
          <a:xfrm>
            <a:off x="3282957" y="-5265929"/>
            <a:ext cx="98425" cy="28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78" name="Rectangle 174"/>
          <p:cNvSpPr>
            <a:spLocks noChangeArrowheads="1"/>
          </p:cNvSpPr>
          <p:nvPr userDrawn="1"/>
        </p:nvSpPr>
        <p:spPr bwMode="auto">
          <a:xfrm>
            <a:off x="3419489" y="-5265929"/>
            <a:ext cx="98425" cy="28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79" name="Rectangle 175"/>
          <p:cNvSpPr>
            <a:spLocks noChangeArrowheads="1"/>
          </p:cNvSpPr>
          <p:nvPr userDrawn="1"/>
        </p:nvSpPr>
        <p:spPr bwMode="auto">
          <a:xfrm>
            <a:off x="3552825" y="-5265929"/>
            <a:ext cx="103188" cy="28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80" name="Freeform 176"/>
          <p:cNvSpPr>
            <a:spLocks/>
          </p:cNvSpPr>
          <p:nvPr userDrawn="1"/>
        </p:nvSpPr>
        <p:spPr bwMode="auto">
          <a:xfrm>
            <a:off x="3700462" y="-5364747"/>
            <a:ext cx="82550" cy="146447"/>
          </a:xfrm>
          <a:custGeom>
            <a:avLst/>
            <a:gdLst>
              <a:gd name="T0" fmla="*/ 11 w 26"/>
              <a:gd name="T1" fmla="*/ 0 h 61"/>
              <a:gd name="T2" fmla="*/ 15 w 26"/>
              <a:gd name="T3" fmla="*/ 1 h 61"/>
              <a:gd name="T4" fmla="*/ 16 w 26"/>
              <a:gd name="T5" fmla="*/ 4 h 61"/>
              <a:gd name="T6" fmla="*/ 15 w 26"/>
              <a:gd name="T7" fmla="*/ 6 h 61"/>
              <a:gd name="T8" fmla="*/ 16 w 26"/>
              <a:gd name="T9" fmla="*/ 8 h 61"/>
              <a:gd name="T10" fmla="*/ 20 w 26"/>
              <a:gd name="T11" fmla="*/ 10 h 61"/>
              <a:gd name="T12" fmla="*/ 21 w 26"/>
              <a:gd name="T13" fmla="*/ 12 h 61"/>
              <a:gd name="T14" fmla="*/ 22 w 26"/>
              <a:gd name="T15" fmla="*/ 18 h 61"/>
              <a:gd name="T16" fmla="*/ 23 w 26"/>
              <a:gd name="T17" fmla="*/ 23 h 61"/>
              <a:gd name="T18" fmla="*/ 21 w 26"/>
              <a:gd name="T19" fmla="*/ 28 h 61"/>
              <a:gd name="T20" fmla="*/ 20 w 26"/>
              <a:gd name="T21" fmla="*/ 30 h 61"/>
              <a:gd name="T22" fmla="*/ 20 w 26"/>
              <a:gd name="T23" fmla="*/ 31 h 61"/>
              <a:gd name="T24" fmla="*/ 18 w 26"/>
              <a:gd name="T25" fmla="*/ 37 h 61"/>
              <a:gd name="T26" fmla="*/ 21 w 26"/>
              <a:gd name="T27" fmla="*/ 43 h 61"/>
              <a:gd name="T28" fmla="*/ 24 w 26"/>
              <a:gd name="T29" fmla="*/ 51 h 61"/>
              <a:gd name="T30" fmla="*/ 26 w 26"/>
              <a:gd name="T31" fmla="*/ 57 h 61"/>
              <a:gd name="T32" fmla="*/ 24 w 26"/>
              <a:gd name="T33" fmla="*/ 58 h 61"/>
              <a:gd name="T34" fmla="*/ 20 w 26"/>
              <a:gd name="T35" fmla="*/ 59 h 61"/>
              <a:gd name="T36" fmla="*/ 17 w 26"/>
              <a:gd name="T37" fmla="*/ 58 h 61"/>
              <a:gd name="T38" fmla="*/ 18 w 26"/>
              <a:gd name="T39" fmla="*/ 56 h 61"/>
              <a:gd name="T40" fmla="*/ 17 w 26"/>
              <a:gd name="T41" fmla="*/ 53 h 61"/>
              <a:gd name="T42" fmla="*/ 17 w 26"/>
              <a:gd name="T43" fmla="*/ 48 h 61"/>
              <a:gd name="T44" fmla="*/ 16 w 26"/>
              <a:gd name="T45" fmla="*/ 45 h 61"/>
              <a:gd name="T46" fmla="*/ 15 w 26"/>
              <a:gd name="T47" fmla="*/ 46 h 61"/>
              <a:gd name="T48" fmla="*/ 13 w 26"/>
              <a:gd name="T49" fmla="*/ 50 h 61"/>
              <a:gd name="T50" fmla="*/ 11 w 26"/>
              <a:gd name="T51" fmla="*/ 54 h 61"/>
              <a:gd name="T52" fmla="*/ 7 w 26"/>
              <a:gd name="T53" fmla="*/ 60 h 61"/>
              <a:gd name="T54" fmla="*/ 5 w 26"/>
              <a:gd name="T55" fmla="*/ 60 h 61"/>
              <a:gd name="T56" fmla="*/ 1 w 26"/>
              <a:gd name="T57" fmla="*/ 59 h 61"/>
              <a:gd name="T58" fmla="*/ 0 w 26"/>
              <a:gd name="T59" fmla="*/ 57 h 61"/>
              <a:gd name="T60" fmla="*/ 2 w 26"/>
              <a:gd name="T61" fmla="*/ 56 h 61"/>
              <a:gd name="T62" fmla="*/ 6 w 26"/>
              <a:gd name="T63" fmla="*/ 51 h 61"/>
              <a:gd name="T64" fmla="*/ 9 w 26"/>
              <a:gd name="T65" fmla="*/ 48 h 61"/>
              <a:gd name="T66" fmla="*/ 9 w 26"/>
              <a:gd name="T67" fmla="*/ 44 h 61"/>
              <a:gd name="T68" fmla="*/ 9 w 26"/>
              <a:gd name="T69" fmla="*/ 42 h 61"/>
              <a:gd name="T70" fmla="*/ 10 w 26"/>
              <a:gd name="T71" fmla="*/ 41 h 61"/>
              <a:gd name="T72" fmla="*/ 12 w 26"/>
              <a:gd name="T73" fmla="*/ 36 h 61"/>
              <a:gd name="T74" fmla="*/ 9 w 26"/>
              <a:gd name="T75" fmla="*/ 31 h 61"/>
              <a:gd name="T76" fmla="*/ 8 w 26"/>
              <a:gd name="T77" fmla="*/ 30 h 61"/>
              <a:gd name="T78" fmla="*/ 8 w 26"/>
              <a:gd name="T79" fmla="*/ 27 h 61"/>
              <a:gd name="T80" fmla="*/ 8 w 26"/>
              <a:gd name="T81" fmla="*/ 25 h 61"/>
              <a:gd name="T82" fmla="*/ 8 w 26"/>
              <a:gd name="T83" fmla="*/ 23 h 61"/>
              <a:gd name="T84" fmla="*/ 8 w 26"/>
              <a:gd name="T85" fmla="*/ 21 h 61"/>
              <a:gd name="T86" fmla="*/ 8 w 26"/>
              <a:gd name="T87" fmla="*/ 19 h 61"/>
              <a:gd name="T88" fmla="*/ 8 w 26"/>
              <a:gd name="T89" fmla="*/ 16 h 61"/>
              <a:gd name="T90" fmla="*/ 8 w 26"/>
              <a:gd name="T91" fmla="*/ 12 h 61"/>
              <a:gd name="T92" fmla="*/ 9 w 26"/>
              <a:gd name="T93" fmla="*/ 10 h 61"/>
              <a:gd name="T94" fmla="*/ 10 w 26"/>
              <a:gd name="T95" fmla="*/ 9 h 61"/>
              <a:gd name="T96" fmla="*/ 11 w 26"/>
              <a:gd name="T97" fmla="*/ 8 h 61"/>
              <a:gd name="T98" fmla="*/ 10 w 26"/>
              <a:gd name="T99" fmla="*/ 6 h 61"/>
              <a:gd name="T100" fmla="*/ 9 w 26"/>
              <a:gd name="T101" fmla="*/ 5 h 61"/>
              <a:gd name="T102" fmla="*/ 9 w 26"/>
              <a:gd name="T103" fmla="*/ 3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6" h="61">
                <a:moveTo>
                  <a:pt x="10" y="2"/>
                </a:moveTo>
                <a:cubicBezTo>
                  <a:pt x="10" y="1"/>
                  <a:pt x="10" y="1"/>
                  <a:pt x="10" y="1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1"/>
                </a:cubicBezTo>
                <a:cubicBezTo>
                  <a:pt x="15" y="2"/>
                  <a:pt x="15" y="2"/>
                  <a:pt x="15" y="2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6"/>
                  <a:pt x="15" y="6"/>
                  <a:pt x="15" y="6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7" y="8"/>
                </a:cubicBezTo>
                <a:cubicBezTo>
                  <a:pt x="17" y="9"/>
                  <a:pt x="17" y="9"/>
                  <a:pt x="18" y="9"/>
                </a:cubicBezTo>
                <a:cubicBezTo>
                  <a:pt x="19" y="10"/>
                  <a:pt x="19" y="10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1" y="12"/>
                  <a:pt x="21" y="12"/>
                  <a:pt x="21" y="12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3"/>
                  <a:pt x="21" y="15"/>
                  <a:pt x="22" y="16"/>
                </a:cubicBezTo>
                <a:cubicBezTo>
                  <a:pt x="22" y="16"/>
                  <a:pt x="22" y="18"/>
                  <a:pt x="22" y="18"/>
                </a:cubicBezTo>
                <a:cubicBezTo>
                  <a:pt x="22" y="19"/>
                  <a:pt x="22" y="20"/>
                  <a:pt x="23" y="20"/>
                </a:cubicBezTo>
                <a:cubicBezTo>
                  <a:pt x="23" y="20"/>
                  <a:pt x="23" y="22"/>
                  <a:pt x="23" y="22"/>
                </a:cubicBezTo>
                <a:cubicBezTo>
                  <a:pt x="23" y="22"/>
                  <a:pt x="23" y="22"/>
                  <a:pt x="23" y="23"/>
                </a:cubicBezTo>
                <a:cubicBezTo>
                  <a:pt x="23" y="23"/>
                  <a:pt x="23" y="23"/>
                  <a:pt x="23" y="24"/>
                </a:cubicBezTo>
                <a:cubicBezTo>
                  <a:pt x="23" y="24"/>
                  <a:pt x="23" y="25"/>
                  <a:pt x="23" y="26"/>
                </a:cubicBezTo>
                <a:cubicBezTo>
                  <a:pt x="22" y="26"/>
                  <a:pt x="21" y="28"/>
                  <a:pt x="21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30"/>
                  <a:pt x="20" y="30"/>
                </a:cubicBezTo>
                <a:cubicBezTo>
                  <a:pt x="20" y="30"/>
                  <a:pt x="21" y="30"/>
                  <a:pt x="21" y="31"/>
                </a:cubicBezTo>
                <a:cubicBezTo>
                  <a:pt x="21" y="31"/>
                  <a:pt x="21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33"/>
                  <a:pt x="18" y="35"/>
                  <a:pt x="18" y="35"/>
                </a:cubicBezTo>
                <a:cubicBezTo>
                  <a:pt x="18" y="36"/>
                  <a:pt x="18" y="36"/>
                  <a:pt x="18" y="37"/>
                </a:cubicBezTo>
                <a:cubicBezTo>
                  <a:pt x="18" y="37"/>
                  <a:pt x="18" y="37"/>
                  <a:pt x="18" y="38"/>
                </a:cubicBezTo>
                <a:cubicBezTo>
                  <a:pt x="19" y="38"/>
                  <a:pt x="19" y="39"/>
                  <a:pt x="19" y="39"/>
                </a:cubicBezTo>
                <a:cubicBezTo>
                  <a:pt x="19" y="40"/>
                  <a:pt x="20" y="42"/>
                  <a:pt x="21" y="43"/>
                </a:cubicBezTo>
                <a:cubicBezTo>
                  <a:pt x="21" y="43"/>
                  <a:pt x="21" y="44"/>
                  <a:pt x="22" y="45"/>
                </a:cubicBezTo>
                <a:cubicBezTo>
                  <a:pt x="22" y="45"/>
                  <a:pt x="22" y="46"/>
                  <a:pt x="23" y="47"/>
                </a:cubicBezTo>
                <a:cubicBezTo>
                  <a:pt x="23" y="47"/>
                  <a:pt x="24" y="50"/>
                  <a:pt x="24" y="51"/>
                </a:cubicBezTo>
                <a:cubicBezTo>
                  <a:pt x="24" y="51"/>
                  <a:pt x="24" y="52"/>
                  <a:pt x="25" y="53"/>
                </a:cubicBezTo>
                <a:cubicBezTo>
                  <a:pt x="25" y="53"/>
                  <a:pt x="25" y="55"/>
                  <a:pt x="25" y="56"/>
                </a:cubicBezTo>
                <a:cubicBezTo>
                  <a:pt x="26" y="57"/>
                  <a:pt x="26" y="57"/>
                  <a:pt x="26" y="57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4" y="58"/>
                  <a:pt x="24" y="58"/>
                </a:cubicBezTo>
                <a:cubicBezTo>
                  <a:pt x="23" y="58"/>
                  <a:pt x="23" y="58"/>
                  <a:pt x="23" y="58"/>
                </a:cubicBezTo>
                <a:cubicBezTo>
                  <a:pt x="23" y="58"/>
                  <a:pt x="23" y="58"/>
                  <a:pt x="22" y="59"/>
                </a:cubicBezTo>
                <a:cubicBezTo>
                  <a:pt x="22" y="59"/>
                  <a:pt x="21" y="59"/>
                  <a:pt x="20" y="59"/>
                </a:cubicBezTo>
                <a:cubicBezTo>
                  <a:pt x="20" y="59"/>
                  <a:pt x="19" y="59"/>
                  <a:pt x="18" y="59"/>
                </a:cubicBezTo>
                <a:cubicBezTo>
                  <a:pt x="18" y="59"/>
                  <a:pt x="17" y="59"/>
                  <a:pt x="17" y="59"/>
                </a:cubicBezTo>
                <a:cubicBezTo>
                  <a:pt x="17" y="58"/>
                  <a:pt x="17" y="58"/>
                  <a:pt x="17" y="58"/>
                </a:cubicBezTo>
                <a:cubicBezTo>
                  <a:pt x="17" y="58"/>
                  <a:pt x="17" y="58"/>
                  <a:pt x="17" y="58"/>
                </a:cubicBezTo>
                <a:cubicBezTo>
                  <a:pt x="18" y="57"/>
                  <a:pt x="18" y="57"/>
                  <a:pt x="18" y="57"/>
                </a:cubicBezTo>
                <a:cubicBezTo>
                  <a:pt x="18" y="56"/>
                  <a:pt x="18" y="56"/>
                  <a:pt x="18" y="56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4"/>
                  <a:pt x="18" y="54"/>
                  <a:pt x="18" y="54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2"/>
                  <a:pt x="17" y="52"/>
                </a:cubicBezTo>
                <a:cubicBezTo>
                  <a:pt x="17" y="51"/>
                  <a:pt x="17" y="50"/>
                  <a:pt x="17" y="50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46"/>
                  <a:pt x="16" y="46"/>
                  <a:pt x="16" y="46"/>
                </a:cubicBezTo>
                <a:cubicBezTo>
                  <a:pt x="16" y="46"/>
                  <a:pt x="16" y="46"/>
                  <a:pt x="16" y="45"/>
                </a:cubicBezTo>
                <a:cubicBezTo>
                  <a:pt x="16" y="45"/>
                  <a:pt x="16" y="44"/>
                  <a:pt x="16" y="44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3"/>
                  <a:pt x="15" y="46"/>
                  <a:pt x="15" y="46"/>
                </a:cubicBezTo>
                <a:cubicBezTo>
                  <a:pt x="15" y="46"/>
                  <a:pt x="15" y="47"/>
                  <a:pt x="14" y="47"/>
                </a:cubicBezTo>
                <a:cubicBezTo>
                  <a:pt x="14" y="47"/>
                  <a:pt x="14" y="48"/>
                  <a:pt x="14" y="48"/>
                </a:cubicBezTo>
                <a:cubicBezTo>
                  <a:pt x="14" y="49"/>
                  <a:pt x="13" y="50"/>
                  <a:pt x="13" y="50"/>
                </a:cubicBezTo>
                <a:cubicBezTo>
                  <a:pt x="13" y="51"/>
                  <a:pt x="13" y="51"/>
                  <a:pt x="12" y="52"/>
                </a:cubicBezTo>
                <a:cubicBezTo>
                  <a:pt x="12" y="52"/>
                  <a:pt x="12" y="53"/>
                  <a:pt x="12" y="53"/>
                </a:cubicBezTo>
                <a:cubicBezTo>
                  <a:pt x="11" y="54"/>
                  <a:pt x="11" y="53"/>
                  <a:pt x="11" y="54"/>
                </a:cubicBezTo>
                <a:cubicBezTo>
                  <a:pt x="10" y="55"/>
                  <a:pt x="9" y="58"/>
                  <a:pt x="9" y="59"/>
                </a:cubicBezTo>
                <a:cubicBezTo>
                  <a:pt x="8" y="59"/>
                  <a:pt x="8" y="60"/>
                  <a:pt x="8" y="60"/>
                </a:cubicBezTo>
                <a:cubicBezTo>
                  <a:pt x="7" y="60"/>
                  <a:pt x="7" y="60"/>
                  <a:pt x="7" y="60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6" y="61"/>
                </a:cubicBezTo>
                <a:cubicBezTo>
                  <a:pt x="5" y="61"/>
                  <a:pt x="5" y="60"/>
                  <a:pt x="5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3" y="60"/>
                  <a:pt x="3" y="60"/>
                  <a:pt x="2" y="59"/>
                </a:cubicBezTo>
                <a:cubicBezTo>
                  <a:pt x="2" y="59"/>
                  <a:pt x="2" y="59"/>
                  <a:pt x="1" y="59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1" y="57"/>
                  <a:pt x="1" y="57"/>
                  <a:pt x="1" y="57"/>
                </a:cubicBezTo>
                <a:cubicBezTo>
                  <a:pt x="2" y="57"/>
                  <a:pt x="2" y="57"/>
                  <a:pt x="2" y="57"/>
                </a:cubicBezTo>
                <a:cubicBezTo>
                  <a:pt x="2" y="56"/>
                  <a:pt x="2" y="56"/>
                  <a:pt x="2" y="56"/>
                </a:cubicBezTo>
                <a:cubicBezTo>
                  <a:pt x="2" y="56"/>
                  <a:pt x="2" y="56"/>
                  <a:pt x="3" y="55"/>
                </a:cubicBezTo>
                <a:cubicBezTo>
                  <a:pt x="3" y="55"/>
                  <a:pt x="4" y="54"/>
                  <a:pt x="5" y="53"/>
                </a:cubicBezTo>
                <a:cubicBezTo>
                  <a:pt x="5" y="53"/>
                  <a:pt x="6" y="51"/>
                  <a:pt x="6" y="51"/>
                </a:cubicBezTo>
                <a:cubicBezTo>
                  <a:pt x="8" y="49"/>
                  <a:pt x="8" y="49"/>
                  <a:pt x="8" y="49"/>
                </a:cubicBezTo>
                <a:cubicBezTo>
                  <a:pt x="8" y="49"/>
                  <a:pt x="8" y="49"/>
                  <a:pt x="8" y="49"/>
                </a:cubicBezTo>
                <a:cubicBezTo>
                  <a:pt x="9" y="48"/>
                  <a:pt x="9" y="48"/>
                  <a:pt x="9" y="48"/>
                </a:cubicBezTo>
                <a:cubicBezTo>
                  <a:pt x="9" y="48"/>
                  <a:pt x="9" y="46"/>
                  <a:pt x="9" y="46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10" y="41"/>
                  <a:pt x="10" y="41"/>
                  <a:pt x="10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10" y="40"/>
                  <a:pt x="10" y="40"/>
                  <a:pt x="10" y="40"/>
                </a:cubicBezTo>
                <a:cubicBezTo>
                  <a:pt x="11" y="38"/>
                  <a:pt x="11" y="38"/>
                  <a:pt x="11" y="38"/>
                </a:cubicBezTo>
                <a:cubicBezTo>
                  <a:pt x="12" y="36"/>
                  <a:pt x="12" y="36"/>
                  <a:pt x="12" y="36"/>
                </a:cubicBezTo>
                <a:cubicBezTo>
                  <a:pt x="11" y="35"/>
                  <a:pt x="11" y="35"/>
                  <a:pt x="11" y="35"/>
                </a:cubicBezTo>
                <a:cubicBezTo>
                  <a:pt x="10" y="34"/>
                  <a:pt x="10" y="34"/>
                  <a:pt x="10" y="34"/>
                </a:cubicBezTo>
                <a:cubicBezTo>
                  <a:pt x="9" y="31"/>
                  <a:pt x="9" y="31"/>
                  <a:pt x="9" y="31"/>
                </a:cubicBezTo>
                <a:cubicBezTo>
                  <a:pt x="8" y="31"/>
                  <a:pt x="8" y="31"/>
                  <a:pt x="8" y="31"/>
                </a:cubicBezTo>
                <a:cubicBezTo>
                  <a:pt x="8" y="31"/>
                  <a:pt x="8" y="31"/>
                  <a:pt x="8" y="31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6"/>
                </a:cubicBezTo>
                <a:cubicBezTo>
                  <a:pt x="8" y="26"/>
                  <a:pt x="8" y="26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3"/>
                  <a:pt x="8" y="23"/>
                  <a:pt x="8" y="23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22"/>
                  <a:pt x="9" y="22"/>
                  <a:pt x="9" y="22"/>
                </a:cubicBezTo>
                <a:cubicBezTo>
                  <a:pt x="8" y="21"/>
                  <a:pt x="8" y="21"/>
                  <a:pt x="8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5"/>
                  <a:pt x="8" y="15"/>
                </a:cubicBezTo>
                <a:cubicBezTo>
                  <a:pt x="8" y="14"/>
                  <a:pt x="8" y="13"/>
                  <a:pt x="8" y="13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11"/>
                  <a:pt x="8" y="10"/>
                  <a:pt x="8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9"/>
                  <a:pt x="9" y="9"/>
                  <a:pt x="9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4"/>
                  <a:pt x="9" y="4"/>
                  <a:pt x="9" y="4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10" y="2"/>
                  <a:pt x="10" y="2"/>
                  <a:pt x="10" y="2"/>
                </a:cubicBezTo>
              </a:path>
            </a:pathLst>
          </a:custGeom>
          <a:solidFill>
            <a:srgbClr val="EF7B1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81" name="Freeform 177"/>
          <p:cNvSpPr>
            <a:spLocks/>
          </p:cNvSpPr>
          <p:nvPr userDrawn="1"/>
        </p:nvSpPr>
        <p:spPr bwMode="auto">
          <a:xfrm>
            <a:off x="3773487" y="-5364750"/>
            <a:ext cx="82550" cy="148829"/>
          </a:xfrm>
          <a:custGeom>
            <a:avLst/>
            <a:gdLst>
              <a:gd name="T0" fmla="*/ 18 w 26"/>
              <a:gd name="T1" fmla="*/ 8 h 62"/>
              <a:gd name="T2" fmla="*/ 21 w 26"/>
              <a:gd name="T3" fmla="*/ 10 h 62"/>
              <a:gd name="T4" fmla="*/ 25 w 26"/>
              <a:gd name="T5" fmla="*/ 12 h 62"/>
              <a:gd name="T6" fmla="*/ 25 w 26"/>
              <a:gd name="T7" fmla="*/ 15 h 62"/>
              <a:gd name="T8" fmla="*/ 26 w 26"/>
              <a:gd name="T9" fmla="*/ 19 h 62"/>
              <a:gd name="T10" fmla="*/ 26 w 26"/>
              <a:gd name="T11" fmla="*/ 22 h 62"/>
              <a:gd name="T12" fmla="*/ 26 w 26"/>
              <a:gd name="T13" fmla="*/ 25 h 62"/>
              <a:gd name="T14" fmla="*/ 25 w 26"/>
              <a:gd name="T15" fmla="*/ 27 h 62"/>
              <a:gd name="T16" fmla="*/ 25 w 26"/>
              <a:gd name="T17" fmla="*/ 29 h 62"/>
              <a:gd name="T18" fmla="*/ 25 w 26"/>
              <a:gd name="T19" fmla="*/ 32 h 62"/>
              <a:gd name="T20" fmla="*/ 21 w 26"/>
              <a:gd name="T21" fmla="*/ 34 h 62"/>
              <a:gd name="T22" fmla="*/ 19 w 26"/>
              <a:gd name="T23" fmla="*/ 41 h 62"/>
              <a:gd name="T24" fmla="*/ 20 w 26"/>
              <a:gd name="T25" fmla="*/ 43 h 62"/>
              <a:gd name="T26" fmla="*/ 23 w 26"/>
              <a:gd name="T27" fmla="*/ 49 h 62"/>
              <a:gd name="T28" fmla="*/ 25 w 26"/>
              <a:gd name="T29" fmla="*/ 57 h 62"/>
              <a:gd name="T30" fmla="*/ 24 w 26"/>
              <a:gd name="T31" fmla="*/ 59 h 62"/>
              <a:gd name="T32" fmla="*/ 19 w 26"/>
              <a:gd name="T33" fmla="*/ 59 h 62"/>
              <a:gd name="T34" fmla="*/ 18 w 26"/>
              <a:gd name="T35" fmla="*/ 58 h 62"/>
              <a:gd name="T36" fmla="*/ 19 w 26"/>
              <a:gd name="T37" fmla="*/ 56 h 62"/>
              <a:gd name="T38" fmla="*/ 18 w 26"/>
              <a:gd name="T39" fmla="*/ 51 h 62"/>
              <a:gd name="T40" fmla="*/ 17 w 26"/>
              <a:gd name="T41" fmla="*/ 48 h 62"/>
              <a:gd name="T42" fmla="*/ 14 w 26"/>
              <a:gd name="T43" fmla="*/ 57 h 62"/>
              <a:gd name="T44" fmla="*/ 11 w 26"/>
              <a:gd name="T45" fmla="*/ 59 h 62"/>
              <a:gd name="T46" fmla="*/ 10 w 26"/>
              <a:gd name="T47" fmla="*/ 62 h 62"/>
              <a:gd name="T48" fmla="*/ 7 w 26"/>
              <a:gd name="T49" fmla="*/ 60 h 62"/>
              <a:gd name="T50" fmla="*/ 5 w 26"/>
              <a:gd name="T51" fmla="*/ 59 h 62"/>
              <a:gd name="T52" fmla="*/ 4 w 26"/>
              <a:gd name="T53" fmla="*/ 57 h 62"/>
              <a:gd name="T54" fmla="*/ 7 w 26"/>
              <a:gd name="T55" fmla="*/ 57 h 62"/>
              <a:gd name="T56" fmla="*/ 9 w 26"/>
              <a:gd name="T57" fmla="*/ 55 h 62"/>
              <a:gd name="T58" fmla="*/ 10 w 26"/>
              <a:gd name="T59" fmla="*/ 51 h 62"/>
              <a:gd name="T60" fmla="*/ 11 w 26"/>
              <a:gd name="T61" fmla="*/ 47 h 62"/>
              <a:gd name="T62" fmla="*/ 13 w 26"/>
              <a:gd name="T63" fmla="*/ 43 h 62"/>
              <a:gd name="T64" fmla="*/ 14 w 26"/>
              <a:gd name="T65" fmla="*/ 40 h 62"/>
              <a:gd name="T66" fmla="*/ 11 w 26"/>
              <a:gd name="T67" fmla="*/ 34 h 62"/>
              <a:gd name="T68" fmla="*/ 10 w 26"/>
              <a:gd name="T69" fmla="*/ 30 h 62"/>
              <a:gd name="T70" fmla="*/ 10 w 26"/>
              <a:gd name="T71" fmla="*/ 25 h 62"/>
              <a:gd name="T72" fmla="*/ 10 w 26"/>
              <a:gd name="T73" fmla="*/ 20 h 62"/>
              <a:gd name="T74" fmla="*/ 7 w 26"/>
              <a:gd name="T75" fmla="*/ 24 h 62"/>
              <a:gd name="T76" fmla="*/ 4 w 26"/>
              <a:gd name="T77" fmla="*/ 28 h 62"/>
              <a:gd name="T78" fmla="*/ 2 w 26"/>
              <a:gd name="T79" fmla="*/ 29 h 62"/>
              <a:gd name="T80" fmla="*/ 0 w 26"/>
              <a:gd name="T81" fmla="*/ 29 h 62"/>
              <a:gd name="T82" fmla="*/ 0 w 26"/>
              <a:gd name="T83" fmla="*/ 27 h 62"/>
              <a:gd name="T84" fmla="*/ 2 w 26"/>
              <a:gd name="T85" fmla="*/ 25 h 62"/>
              <a:gd name="T86" fmla="*/ 4 w 26"/>
              <a:gd name="T87" fmla="*/ 20 h 62"/>
              <a:gd name="T88" fmla="*/ 6 w 26"/>
              <a:gd name="T89" fmla="*/ 16 h 62"/>
              <a:gd name="T90" fmla="*/ 8 w 26"/>
              <a:gd name="T91" fmla="*/ 12 h 62"/>
              <a:gd name="T92" fmla="*/ 10 w 26"/>
              <a:gd name="T93" fmla="*/ 9 h 62"/>
              <a:gd name="T94" fmla="*/ 11 w 26"/>
              <a:gd name="T95" fmla="*/ 8 h 62"/>
              <a:gd name="T96" fmla="*/ 11 w 26"/>
              <a:gd name="T97" fmla="*/ 7 h 62"/>
              <a:gd name="T98" fmla="*/ 10 w 26"/>
              <a:gd name="T99" fmla="*/ 7 h 62"/>
              <a:gd name="T100" fmla="*/ 10 w 26"/>
              <a:gd name="T101" fmla="*/ 5 h 62"/>
              <a:gd name="T102" fmla="*/ 10 w 26"/>
              <a:gd name="T103" fmla="*/ 2 h 62"/>
              <a:gd name="T104" fmla="*/ 13 w 26"/>
              <a:gd name="T105" fmla="*/ 0 h 62"/>
              <a:gd name="T106" fmla="*/ 16 w 26"/>
              <a:gd name="T107" fmla="*/ 2 h 62"/>
              <a:gd name="T108" fmla="*/ 17 w 26"/>
              <a:gd name="T109" fmla="*/ 5 h 62"/>
              <a:gd name="T110" fmla="*/ 18 w 26"/>
              <a:gd name="T111" fmla="*/ 7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6" h="62">
                <a:moveTo>
                  <a:pt x="18" y="7"/>
                </a:move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1" y="10"/>
                  <a:pt x="21" y="10"/>
                  <a:pt x="21" y="10"/>
                </a:cubicBezTo>
                <a:cubicBezTo>
                  <a:pt x="23" y="11"/>
                  <a:pt x="23" y="11"/>
                  <a:pt x="23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5" y="12"/>
                  <a:pt x="25" y="12"/>
                  <a:pt x="25" y="12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7"/>
                  <a:pt x="25" y="17"/>
                </a:cubicBezTo>
                <a:cubicBezTo>
                  <a:pt x="26" y="18"/>
                  <a:pt x="26" y="19"/>
                  <a:pt x="26" y="19"/>
                </a:cubicBezTo>
                <a:cubicBezTo>
                  <a:pt x="26" y="20"/>
                  <a:pt x="26" y="20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4"/>
                  <a:pt x="26" y="24"/>
                  <a:pt x="26" y="24"/>
                </a:cubicBezTo>
                <a:cubicBezTo>
                  <a:pt x="26" y="25"/>
                  <a:pt x="26" y="24"/>
                  <a:pt x="26" y="25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27"/>
                  <a:pt x="26" y="27"/>
                  <a:pt x="26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30"/>
                  <a:pt x="25" y="30"/>
                  <a:pt x="25" y="30"/>
                </a:cubicBezTo>
                <a:cubicBezTo>
                  <a:pt x="24" y="31"/>
                  <a:pt x="24" y="31"/>
                  <a:pt x="24" y="31"/>
                </a:cubicBezTo>
                <a:cubicBezTo>
                  <a:pt x="25" y="32"/>
                  <a:pt x="25" y="32"/>
                  <a:pt x="25" y="32"/>
                </a:cubicBezTo>
                <a:cubicBezTo>
                  <a:pt x="22" y="32"/>
                  <a:pt x="22" y="32"/>
                  <a:pt x="22" y="32"/>
                </a:cubicBezTo>
                <a:cubicBezTo>
                  <a:pt x="22" y="33"/>
                  <a:pt x="22" y="33"/>
                  <a:pt x="22" y="33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6"/>
                  <a:pt x="20" y="37"/>
                  <a:pt x="20" y="38"/>
                </a:cubicBezTo>
                <a:cubicBezTo>
                  <a:pt x="20" y="39"/>
                  <a:pt x="19" y="40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3"/>
                  <a:pt x="20" y="43"/>
                  <a:pt x="20" y="43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45"/>
                  <a:pt x="22" y="46"/>
                  <a:pt x="22" y="47"/>
                </a:cubicBezTo>
                <a:cubicBezTo>
                  <a:pt x="22" y="47"/>
                  <a:pt x="23" y="49"/>
                  <a:pt x="23" y="49"/>
                </a:cubicBezTo>
                <a:cubicBezTo>
                  <a:pt x="23" y="49"/>
                  <a:pt x="24" y="52"/>
                  <a:pt x="24" y="52"/>
                </a:cubicBezTo>
                <a:cubicBezTo>
                  <a:pt x="24" y="52"/>
                  <a:pt x="25" y="55"/>
                  <a:pt x="25" y="56"/>
                </a:cubicBezTo>
                <a:cubicBezTo>
                  <a:pt x="25" y="56"/>
                  <a:pt x="25" y="57"/>
                  <a:pt x="25" y="57"/>
                </a:cubicBezTo>
                <a:cubicBezTo>
                  <a:pt x="26" y="58"/>
                  <a:pt x="26" y="58"/>
                  <a:pt x="26" y="58"/>
                </a:cubicBezTo>
                <a:cubicBezTo>
                  <a:pt x="25" y="59"/>
                  <a:pt x="25" y="59"/>
                  <a:pt x="25" y="59"/>
                </a:cubicBezTo>
                <a:cubicBezTo>
                  <a:pt x="25" y="59"/>
                  <a:pt x="25" y="59"/>
                  <a:pt x="24" y="59"/>
                </a:cubicBezTo>
                <a:cubicBezTo>
                  <a:pt x="23" y="59"/>
                  <a:pt x="23" y="59"/>
                  <a:pt x="22" y="59"/>
                </a:cubicBezTo>
                <a:cubicBezTo>
                  <a:pt x="22" y="59"/>
                  <a:pt x="22" y="59"/>
                  <a:pt x="21" y="59"/>
                </a:cubicBezTo>
                <a:cubicBezTo>
                  <a:pt x="20" y="59"/>
                  <a:pt x="20" y="59"/>
                  <a:pt x="19" y="59"/>
                </a:cubicBezTo>
                <a:cubicBezTo>
                  <a:pt x="19" y="59"/>
                  <a:pt x="18" y="59"/>
                  <a:pt x="17" y="59"/>
                </a:cubicBezTo>
                <a:cubicBezTo>
                  <a:pt x="17" y="59"/>
                  <a:pt x="17" y="59"/>
                  <a:pt x="17" y="59"/>
                </a:cubicBezTo>
                <a:cubicBezTo>
                  <a:pt x="17" y="59"/>
                  <a:pt x="17" y="59"/>
                  <a:pt x="18" y="58"/>
                </a:cubicBezTo>
                <a:cubicBezTo>
                  <a:pt x="18" y="58"/>
                  <a:pt x="18" y="58"/>
                  <a:pt x="19" y="58"/>
                </a:cubicBezTo>
                <a:cubicBezTo>
                  <a:pt x="19" y="58"/>
                  <a:pt x="20" y="58"/>
                  <a:pt x="20" y="57"/>
                </a:cubicBezTo>
                <a:cubicBezTo>
                  <a:pt x="20" y="57"/>
                  <a:pt x="19" y="56"/>
                  <a:pt x="19" y="56"/>
                </a:cubicBezTo>
                <a:cubicBezTo>
                  <a:pt x="19" y="55"/>
                  <a:pt x="19" y="55"/>
                  <a:pt x="19" y="54"/>
                </a:cubicBezTo>
                <a:cubicBezTo>
                  <a:pt x="19" y="54"/>
                  <a:pt x="19" y="52"/>
                  <a:pt x="19" y="52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0"/>
                  <a:pt x="18" y="50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50"/>
                  <a:pt x="16" y="50"/>
                  <a:pt x="16" y="50"/>
                </a:cubicBezTo>
                <a:cubicBezTo>
                  <a:pt x="16" y="50"/>
                  <a:pt x="15" y="53"/>
                  <a:pt x="15" y="53"/>
                </a:cubicBezTo>
                <a:cubicBezTo>
                  <a:pt x="15" y="54"/>
                  <a:pt x="14" y="57"/>
                  <a:pt x="14" y="57"/>
                </a:cubicBezTo>
                <a:cubicBezTo>
                  <a:pt x="13" y="59"/>
                  <a:pt x="13" y="59"/>
                  <a:pt x="13" y="59"/>
                </a:cubicBezTo>
                <a:cubicBezTo>
                  <a:pt x="13" y="59"/>
                  <a:pt x="13" y="59"/>
                  <a:pt x="13" y="59"/>
                </a:cubicBezTo>
                <a:cubicBezTo>
                  <a:pt x="11" y="59"/>
                  <a:pt x="11" y="59"/>
                  <a:pt x="11" y="59"/>
                </a:cubicBezTo>
                <a:cubicBezTo>
                  <a:pt x="11" y="60"/>
                  <a:pt x="11" y="60"/>
                  <a:pt x="11" y="60"/>
                </a:cubicBezTo>
                <a:cubicBezTo>
                  <a:pt x="10" y="61"/>
                  <a:pt x="10" y="61"/>
                  <a:pt x="10" y="61"/>
                </a:cubicBezTo>
                <a:cubicBezTo>
                  <a:pt x="10" y="62"/>
                  <a:pt x="10" y="62"/>
                  <a:pt x="10" y="62"/>
                </a:cubicBezTo>
                <a:cubicBezTo>
                  <a:pt x="9" y="61"/>
                  <a:pt x="9" y="61"/>
                  <a:pt x="9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0"/>
                  <a:pt x="7" y="60"/>
                  <a:pt x="7" y="60"/>
                </a:cubicBezTo>
                <a:cubicBezTo>
                  <a:pt x="7" y="60"/>
                  <a:pt x="7" y="60"/>
                  <a:pt x="7" y="60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59"/>
                  <a:pt x="6" y="59"/>
                  <a:pt x="5" y="59"/>
                </a:cubicBezTo>
                <a:cubicBezTo>
                  <a:pt x="5" y="59"/>
                  <a:pt x="5" y="58"/>
                  <a:pt x="5" y="58"/>
                </a:cubicBezTo>
                <a:cubicBezTo>
                  <a:pt x="4" y="57"/>
                  <a:pt x="4" y="57"/>
                  <a:pt x="4" y="57"/>
                </a:cubicBezTo>
                <a:cubicBezTo>
                  <a:pt x="4" y="57"/>
                  <a:pt x="4" y="57"/>
                  <a:pt x="4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6"/>
                  <a:pt x="5" y="57"/>
                  <a:pt x="6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5"/>
                  <a:pt x="9" y="55"/>
                </a:cubicBezTo>
                <a:cubicBezTo>
                  <a:pt x="9" y="54"/>
                  <a:pt x="9" y="54"/>
                  <a:pt x="9" y="53"/>
                </a:cubicBezTo>
                <a:cubicBezTo>
                  <a:pt x="10" y="53"/>
                  <a:pt x="10" y="52"/>
                  <a:pt x="10" y="52"/>
                </a:cubicBezTo>
                <a:cubicBezTo>
                  <a:pt x="10" y="51"/>
                  <a:pt x="10" y="51"/>
                  <a:pt x="10" y="51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49"/>
                  <a:pt x="10" y="49"/>
                  <a:pt x="10" y="48"/>
                </a:cubicBezTo>
                <a:cubicBezTo>
                  <a:pt x="11" y="48"/>
                  <a:pt x="11" y="47"/>
                  <a:pt x="11" y="47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3" y="44"/>
                  <a:pt x="13" y="43"/>
                </a:cubicBezTo>
                <a:cubicBezTo>
                  <a:pt x="13" y="43"/>
                  <a:pt x="13" y="43"/>
                  <a:pt x="13" y="42"/>
                </a:cubicBezTo>
                <a:cubicBezTo>
                  <a:pt x="13" y="42"/>
                  <a:pt x="13" y="41"/>
                  <a:pt x="13" y="41"/>
                </a:cubicBezTo>
                <a:cubicBezTo>
                  <a:pt x="14" y="40"/>
                  <a:pt x="14" y="40"/>
                  <a:pt x="14" y="40"/>
                </a:cubicBezTo>
                <a:cubicBezTo>
                  <a:pt x="12" y="34"/>
                  <a:pt x="12" y="34"/>
                  <a:pt x="12" y="34"/>
                </a:cubicBezTo>
                <a:cubicBezTo>
                  <a:pt x="12" y="34"/>
                  <a:pt x="12" y="34"/>
                  <a:pt x="12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3"/>
                  <a:pt x="11" y="33"/>
                  <a:pt x="11" y="33"/>
                </a:cubicBezTo>
                <a:cubicBezTo>
                  <a:pt x="11" y="31"/>
                  <a:pt x="11" y="31"/>
                  <a:pt x="11" y="31"/>
                </a:cubicBezTo>
                <a:cubicBezTo>
                  <a:pt x="10" y="31"/>
                  <a:pt x="10" y="30"/>
                  <a:pt x="10" y="30"/>
                </a:cubicBezTo>
                <a:cubicBezTo>
                  <a:pt x="10" y="29"/>
                  <a:pt x="10" y="28"/>
                  <a:pt x="10" y="28"/>
                </a:cubicBezTo>
                <a:cubicBezTo>
                  <a:pt x="10" y="28"/>
                  <a:pt x="10" y="27"/>
                  <a:pt x="10" y="26"/>
                </a:cubicBezTo>
                <a:cubicBezTo>
                  <a:pt x="10" y="26"/>
                  <a:pt x="10" y="25"/>
                  <a:pt x="10" y="25"/>
                </a:cubicBezTo>
                <a:cubicBezTo>
                  <a:pt x="11" y="24"/>
                  <a:pt x="11" y="24"/>
                  <a:pt x="11" y="24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9" y="21"/>
                  <a:pt x="9" y="22"/>
                </a:cubicBezTo>
                <a:cubicBezTo>
                  <a:pt x="8" y="23"/>
                  <a:pt x="8" y="23"/>
                  <a:pt x="8" y="23"/>
                </a:cubicBezTo>
                <a:cubicBezTo>
                  <a:pt x="7" y="24"/>
                  <a:pt x="7" y="24"/>
                  <a:pt x="7" y="24"/>
                </a:cubicBezTo>
                <a:cubicBezTo>
                  <a:pt x="6" y="25"/>
                  <a:pt x="6" y="25"/>
                  <a:pt x="6" y="25"/>
                </a:cubicBezTo>
                <a:cubicBezTo>
                  <a:pt x="5" y="26"/>
                  <a:pt x="5" y="26"/>
                  <a:pt x="5" y="26"/>
                </a:cubicBezTo>
                <a:cubicBezTo>
                  <a:pt x="4" y="28"/>
                  <a:pt x="4" y="28"/>
                  <a:pt x="4" y="28"/>
                </a:cubicBezTo>
                <a:cubicBezTo>
                  <a:pt x="4" y="29"/>
                  <a:pt x="4" y="29"/>
                  <a:pt x="4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0" y="27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2" y="25"/>
                  <a:pt x="2" y="25"/>
                  <a:pt x="2" y="25"/>
                </a:cubicBezTo>
                <a:cubicBezTo>
                  <a:pt x="2" y="25"/>
                  <a:pt x="2" y="24"/>
                  <a:pt x="2" y="24"/>
                </a:cubicBezTo>
                <a:cubicBezTo>
                  <a:pt x="3" y="23"/>
                  <a:pt x="3" y="22"/>
                  <a:pt x="3" y="22"/>
                </a:cubicBezTo>
                <a:cubicBezTo>
                  <a:pt x="3" y="21"/>
                  <a:pt x="4" y="20"/>
                  <a:pt x="4" y="20"/>
                </a:cubicBezTo>
                <a:cubicBezTo>
                  <a:pt x="4" y="19"/>
                  <a:pt x="5" y="19"/>
                  <a:pt x="5" y="18"/>
                </a:cubicBezTo>
                <a:cubicBezTo>
                  <a:pt x="5" y="18"/>
                  <a:pt x="6" y="18"/>
                  <a:pt x="6" y="17"/>
                </a:cubicBezTo>
                <a:cubicBezTo>
                  <a:pt x="6" y="17"/>
                  <a:pt x="6" y="16"/>
                  <a:pt x="6" y="16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4"/>
                  <a:pt x="7" y="14"/>
                  <a:pt x="7" y="13"/>
                </a:cubicBezTo>
                <a:cubicBezTo>
                  <a:pt x="8" y="13"/>
                  <a:pt x="8" y="13"/>
                  <a:pt x="8" y="12"/>
                </a:cubicBezTo>
                <a:cubicBezTo>
                  <a:pt x="8" y="11"/>
                  <a:pt x="8" y="11"/>
                  <a:pt x="8" y="11"/>
                </a:cubicBezTo>
                <a:cubicBezTo>
                  <a:pt x="9" y="10"/>
                  <a:pt x="9" y="10"/>
                  <a:pt x="9" y="10"/>
                </a:cubicBezTo>
                <a:cubicBezTo>
                  <a:pt x="10" y="9"/>
                  <a:pt x="10" y="9"/>
                  <a:pt x="10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2"/>
                  <a:pt x="10" y="2"/>
                  <a:pt x="10" y="2"/>
                </a:cubicBezTo>
                <a:cubicBezTo>
                  <a:pt x="11" y="1"/>
                  <a:pt x="11" y="1"/>
                  <a:pt x="11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6" y="2"/>
                  <a:pt x="16" y="2"/>
                  <a:pt x="16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</a:path>
            </a:pathLst>
          </a:custGeom>
          <a:solidFill>
            <a:srgbClr val="EF7B1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82" name="Freeform 178"/>
          <p:cNvSpPr>
            <a:spLocks noEditPoints="1"/>
          </p:cNvSpPr>
          <p:nvPr userDrawn="1"/>
        </p:nvSpPr>
        <p:spPr bwMode="auto">
          <a:xfrm>
            <a:off x="4767289" y="-5690980"/>
            <a:ext cx="250825" cy="465535"/>
          </a:xfrm>
          <a:custGeom>
            <a:avLst/>
            <a:gdLst>
              <a:gd name="T0" fmla="*/ 78 w 158"/>
              <a:gd name="T1" fmla="*/ 0 h 391"/>
              <a:gd name="T2" fmla="*/ 0 w 158"/>
              <a:gd name="T3" fmla="*/ 391 h 391"/>
              <a:gd name="T4" fmla="*/ 158 w 158"/>
              <a:gd name="T5" fmla="*/ 88 h 391"/>
              <a:gd name="T6" fmla="*/ 32 w 158"/>
              <a:gd name="T7" fmla="*/ 310 h 391"/>
              <a:gd name="T8" fmla="*/ 16 w 158"/>
              <a:gd name="T9" fmla="*/ 361 h 391"/>
              <a:gd name="T10" fmla="*/ 16 w 158"/>
              <a:gd name="T11" fmla="*/ 244 h 391"/>
              <a:gd name="T12" fmla="*/ 32 w 158"/>
              <a:gd name="T13" fmla="*/ 294 h 391"/>
              <a:gd name="T14" fmla="*/ 16 w 158"/>
              <a:gd name="T15" fmla="*/ 244 h 391"/>
              <a:gd name="T16" fmla="*/ 32 w 158"/>
              <a:gd name="T17" fmla="*/ 180 h 391"/>
              <a:gd name="T18" fmla="*/ 16 w 158"/>
              <a:gd name="T19" fmla="*/ 230 h 391"/>
              <a:gd name="T20" fmla="*/ 16 w 158"/>
              <a:gd name="T21" fmla="*/ 114 h 391"/>
              <a:gd name="T22" fmla="*/ 32 w 158"/>
              <a:gd name="T23" fmla="*/ 166 h 391"/>
              <a:gd name="T24" fmla="*/ 16 w 158"/>
              <a:gd name="T25" fmla="*/ 114 h 391"/>
              <a:gd name="T26" fmla="*/ 60 w 158"/>
              <a:gd name="T27" fmla="*/ 310 h 391"/>
              <a:gd name="T28" fmla="*/ 44 w 158"/>
              <a:gd name="T29" fmla="*/ 361 h 391"/>
              <a:gd name="T30" fmla="*/ 44 w 158"/>
              <a:gd name="T31" fmla="*/ 244 h 391"/>
              <a:gd name="T32" fmla="*/ 60 w 158"/>
              <a:gd name="T33" fmla="*/ 294 h 391"/>
              <a:gd name="T34" fmla="*/ 44 w 158"/>
              <a:gd name="T35" fmla="*/ 244 h 391"/>
              <a:gd name="T36" fmla="*/ 60 w 158"/>
              <a:gd name="T37" fmla="*/ 180 h 391"/>
              <a:gd name="T38" fmla="*/ 44 w 158"/>
              <a:gd name="T39" fmla="*/ 230 h 391"/>
              <a:gd name="T40" fmla="*/ 44 w 158"/>
              <a:gd name="T41" fmla="*/ 114 h 391"/>
              <a:gd name="T42" fmla="*/ 60 w 158"/>
              <a:gd name="T43" fmla="*/ 166 h 391"/>
              <a:gd name="T44" fmla="*/ 44 w 158"/>
              <a:gd name="T45" fmla="*/ 114 h 391"/>
              <a:gd name="T46" fmla="*/ 60 w 158"/>
              <a:gd name="T47" fmla="*/ 50 h 391"/>
              <a:gd name="T48" fmla="*/ 44 w 158"/>
              <a:gd name="T49" fmla="*/ 102 h 391"/>
              <a:gd name="T50" fmla="*/ 70 w 158"/>
              <a:gd name="T51" fmla="*/ 310 h 391"/>
              <a:gd name="T52" fmla="*/ 88 w 158"/>
              <a:gd name="T53" fmla="*/ 361 h 391"/>
              <a:gd name="T54" fmla="*/ 70 w 158"/>
              <a:gd name="T55" fmla="*/ 310 h 391"/>
              <a:gd name="T56" fmla="*/ 88 w 158"/>
              <a:gd name="T57" fmla="*/ 244 h 391"/>
              <a:gd name="T58" fmla="*/ 70 w 158"/>
              <a:gd name="T59" fmla="*/ 294 h 391"/>
              <a:gd name="T60" fmla="*/ 70 w 158"/>
              <a:gd name="T61" fmla="*/ 180 h 391"/>
              <a:gd name="T62" fmla="*/ 88 w 158"/>
              <a:gd name="T63" fmla="*/ 230 h 391"/>
              <a:gd name="T64" fmla="*/ 70 w 158"/>
              <a:gd name="T65" fmla="*/ 180 h 391"/>
              <a:gd name="T66" fmla="*/ 88 w 158"/>
              <a:gd name="T67" fmla="*/ 114 h 391"/>
              <a:gd name="T68" fmla="*/ 70 w 158"/>
              <a:gd name="T69" fmla="*/ 166 h 391"/>
              <a:gd name="T70" fmla="*/ 70 w 158"/>
              <a:gd name="T71" fmla="*/ 50 h 391"/>
              <a:gd name="T72" fmla="*/ 88 w 158"/>
              <a:gd name="T73" fmla="*/ 102 h 391"/>
              <a:gd name="T74" fmla="*/ 70 w 158"/>
              <a:gd name="T75" fmla="*/ 50 h 391"/>
              <a:gd name="T76" fmla="*/ 114 w 158"/>
              <a:gd name="T77" fmla="*/ 310 h 391"/>
              <a:gd name="T78" fmla="*/ 98 w 158"/>
              <a:gd name="T79" fmla="*/ 361 h 391"/>
              <a:gd name="T80" fmla="*/ 98 w 158"/>
              <a:gd name="T81" fmla="*/ 244 h 391"/>
              <a:gd name="T82" fmla="*/ 114 w 158"/>
              <a:gd name="T83" fmla="*/ 294 h 391"/>
              <a:gd name="T84" fmla="*/ 98 w 158"/>
              <a:gd name="T85" fmla="*/ 244 h 391"/>
              <a:gd name="T86" fmla="*/ 114 w 158"/>
              <a:gd name="T87" fmla="*/ 180 h 391"/>
              <a:gd name="T88" fmla="*/ 98 w 158"/>
              <a:gd name="T89" fmla="*/ 230 h 391"/>
              <a:gd name="T90" fmla="*/ 98 w 158"/>
              <a:gd name="T91" fmla="*/ 114 h 391"/>
              <a:gd name="T92" fmla="*/ 114 w 158"/>
              <a:gd name="T93" fmla="*/ 166 h 391"/>
              <a:gd name="T94" fmla="*/ 98 w 158"/>
              <a:gd name="T95" fmla="*/ 114 h 391"/>
              <a:gd name="T96" fmla="*/ 114 w 158"/>
              <a:gd name="T97" fmla="*/ 50 h 391"/>
              <a:gd name="T98" fmla="*/ 98 w 158"/>
              <a:gd name="T99" fmla="*/ 102 h 391"/>
              <a:gd name="T100" fmla="*/ 126 w 158"/>
              <a:gd name="T101" fmla="*/ 310 h 391"/>
              <a:gd name="T102" fmla="*/ 142 w 158"/>
              <a:gd name="T103" fmla="*/ 361 h 391"/>
              <a:gd name="T104" fmla="*/ 126 w 158"/>
              <a:gd name="T105" fmla="*/ 310 h 391"/>
              <a:gd name="T106" fmla="*/ 142 w 158"/>
              <a:gd name="T107" fmla="*/ 244 h 391"/>
              <a:gd name="T108" fmla="*/ 126 w 158"/>
              <a:gd name="T109" fmla="*/ 294 h 391"/>
              <a:gd name="T110" fmla="*/ 126 w 158"/>
              <a:gd name="T111" fmla="*/ 180 h 391"/>
              <a:gd name="T112" fmla="*/ 142 w 158"/>
              <a:gd name="T113" fmla="*/ 230 h 391"/>
              <a:gd name="T114" fmla="*/ 126 w 158"/>
              <a:gd name="T115" fmla="*/ 180 h 391"/>
              <a:gd name="T116" fmla="*/ 142 w 158"/>
              <a:gd name="T117" fmla="*/ 114 h 391"/>
              <a:gd name="T118" fmla="*/ 126 w 158"/>
              <a:gd name="T119" fmla="*/ 166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8" h="391">
                <a:moveTo>
                  <a:pt x="158" y="88"/>
                </a:moveTo>
                <a:lnTo>
                  <a:pt x="78" y="0"/>
                </a:lnTo>
                <a:lnTo>
                  <a:pt x="0" y="88"/>
                </a:lnTo>
                <a:lnTo>
                  <a:pt x="0" y="391"/>
                </a:lnTo>
                <a:lnTo>
                  <a:pt x="158" y="391"/>
                </a:lnTo>
                <a:lnTo>
                  <a:pt x="158" y="88"/>
                </a:lnTo>
                <a:close/>
                <a:moveTo>
                  <a:pt x="16" y="310"/>
                </a:moveTo>
                <a:lnTo>
                  <a:pt x="32" y="310"/>
                </a:lnTo>
                <a:lnTo>
                  <a:pt x="32" y="361"/>
                </a:lnTo>
                <a:lnTo>
                  <a:pt x="16" y="361"/>
                </a:lnTo>
                <a:lnTo>
                  <a:pt x="16" y="310"/>
                </a:lnTo>
                <a:close/>
                <a:moveTo>
                  <a:pt x="16" y="244"/>
                </a:moveTo>
                <a:lnTo>
                  <a:pt x="32" y="244"/>
                </a:lnTo>
                <a:lnTo>
                  <a:pt x="32" y="294"/>
                </a:lnTo>
                <a:lnTo>
                  <a:pt x="16" y="294"/>
                </a:lnTo>
                <a:lnTo>
                  <a:pt x="16" y="244"/>
                </a:lnTo>
                <a:close/>
                <a:moveTo>
                  <a:pt x="16" y="180"/>
                </a:moveTo>
                <a:lnTo>
                  <a:pt x="32" y="180"/>
                </a:lnTo>
                <a:lnTo>
                  <a:pt x="32" y="230"/>
                </a:lnTo>
                <a:lnTo>
                  <a:pt x="16" y="230"/>
                </a:lnTo>
                <a:lnTo>
                  <a:pt x="16" y="180"/>
                </a:lnTo>
                <a:close/>
                <a:moveTo>
                  <a:pt x="16" y="114"/>
                </a:moveTo>
                <a:lnTo>
                  <a:pt x="32" y="114"/>
                </a:lnTo>
                <a:lnTo>
                  <a:pt x="32" y="166"/>
                </a:lnTo>
                <a:lnTo>
                  <a:pt x="16" y="166"/>
                </a:lnTo>
                <a:lnTo>
                  <a:pt x="16" y="114"/>
                </a:lnTo>
                <a:close/>
                <a:moveTo>
                  <a:pt x="44" y="310"/>
                </a:moveTo>
                <a:lnTo>
                  <a:pt x="60" y="310"/>
                </a:lnTo>
                <a:lnTo>
                  <a:pt x="60" y="361"/>
                </a:lnTo>
                <a:lnTo>
                  <a:pt x="44" y="361"/>
                </a:lnTo>
                <a:lnTo>
                  <a:pt x="44" y="310"/>
                </a:lnTo>
                <a:close/>
                <a:moveTo>
                  <a:pt x="44" y="244"/>
                </a:moveTo>
                <a:lnTo>
                  <a:pt x="60" y="244"/>
                </a:lnTo>
                <a:lnTo>
                  <a:pt x="60" y="294"/>
                </a:lnTo>
                <a:lnTo>
                  <a:pt x="44" y="294"/>
                </a:lnTo>
                <a:lnTo>
                  <a:pt x="44" y="244"/>
                </a:lnTo>
                <a:close/>
                <a:moveTo>
                  <a:pt x="44" y="180"/>
                </a:moveTo>
                <a:lnTo>
                  <a:pt x="60" y="180"/>
                </a:lnTo>
                <a:lnTo>
                  <a:pt x="60" y="230"/>
                </a:lnTo>
                <a:lnTo>
                  <a:pt x="44" y="230"/>
                </a:lnTo>
                <a:lnTo>
                  <a:pt x="44" y="180"/>
                </a:lnTo>
                <a:close/>
                <a:moveTo>
                  <a:pt x="44" y="114"/>
                </a:moveTo>
                <a:lnTo>
                  <a:pt x="60" y="114"/>
                </a:lnTo>
                <a:lnTo>
                  <a:pt x="60" y="166"/>
                </a:lnTo>
                <a:lnTo>
                  <a:pt x="44" y="166"/>
                </a:lnTo>
                <a:lnTo>
                  <a:pt x="44" y="114"/>
                </a:lnTo>
                <a:close/>
                <a:moveTo>
                  <a:pt x="44" y="50"/>
                </a:moveTo>
                <a:lnTo>
                  <a:pt x="60" y="50"/>
                </a:lnTo>
                <a:lnTo>
                  <a:pt x="60" y="102"/>
                </a:lnTo>
                <a:lnTo>
                  <a:pt x="44" y="102"/>
                </a:lnTo>
                <a:lnTo>
                  <a:pt x="44" y="50"/>
                </a:lnTo>
                <a:close/>
                <a:moveTo>
                  <a:pt x="70" y="310"/>
                </a:moveTo>
                <a:lnTo>
                  <a:pt x="88" y="310"/>
                </a:lnTo>
                <a:lnTo>
                  <a:pt x="88" y="361"/>
                </a:lnTo>
                <a:lnTo>
                  <a:pt x="70" y="361"/>
                </a:lnTo>
                <a:lnTo>
                  <a:pt x="70" y="310"/>
                </a:lnTo>
                <a:close/>
                <a:moveTo>
                  <a:pt x="70" y="244"/>
                </a:moveTo>
                <a:lnTo>
                  <a:pt x="88" y="244"/>
                </a:lnTo>
                <a:lnTo>
                  <a:pt x="88" y="294"/>
                </a:lnTo>
                <a:lnTo>
                  <a:pt x="70" y="294"/>
                </a:lnTo>
                <a:lnTo>
                  <a:pt x="70" y="244"/>
                </a:lnTo>
                <a:close/>
                <a:moveTo>
                  <a:pt x="70" y="180"/>
                </a:moveTo>
                <a:lnTo>
                  <a:pt x="88" y="180"/>
                </a:lnTo>
                <a:lnTo>
                  <a:pt x="88" y="230"/>
                </a:lnTo>
                <a:lnTo>
                  <a:pt x="70" y="230"/>
                </a:lnTo>
                <a:lnTo>
                  <a:pt x="70" y="180"/>
                </a:lnTo>
                <a:close/>
                <a:moveTo>
                  <a:pt x="70" y="114"/>
                </a:moveTo>
                <a:lnTo>
                  <a:pt x="88" y="114"/>
                </a:lnTo>
                <a:lnTo>
                  <a:pt x="88" y="166"/>
                </a:lnTo>
                <a:lnTo>
                  <a:pt x="70" y="166"/>
                </a:lnTo>
                <a:lnTo>
                  <a:pt x="70" y="114"/>
                </a:lnTo>
                <a:close/>
                <a:moveTo>
                  <a:pt x="70" y="50"/>
                </a:moveTo>
                <a:lnTo>
                  <a:pt x="88" y="50"/>
                </a:lnTo>
                <a:lnTo>
                  <a:pt x="88" y="102"/>
                </a:lnTo>
                <a:lnTo>
                  <a:pt x="70" y="102"/>
                </a:lnTo>
                <a:lnTo>
                  <a:pt x="70" y="50"/>
                </a:lnTo>
                <a:close/>
                <a:moveTo>
                  <a:pt x="98" y="310"/>
                </a:moveTo>
                <a:lnTo>
                  <a:pt x="114" y="310"/>
                </a:lnTo>
                <a:lnTo>
                  <a:pt x="114" y="361"/>
                </a:lnTo>
                <a:lnTo>
                  <a:pt x="98" y="361"/>
                </a:lnTo>
                <a:lnTo>
                  <a:pt x="98" y="310"/>
                </a:lnTo>
                <a:close/>
                <a:moveTo>
                  <a:pt x="98" y="244"/>
                </a:moveTo>
                <a:lnTo>
                  <a:pt x="114" y="244"/>
                </a:lnTo>
                <a:lnTo>
                  <a:pt x="114" y="294"/>
                </a:lnTo>
                <a:lnTo>
                  <a:pt x="98" y="294"/>
                </a:lnTo>
                <a:lnTo>
                  <a:pt x="98" y="244"/>
                </a:lnTo>
                <a:close/>
                <a:moveTo>
                  <a:pt x="98" y="180"/>
                </a:moveTo>
                <a:lnTo>
                  <a:pt x="114" y="180"/>
                </a:lnTo>
                <a:lnTo>
                  <a:pt x="114" y="230"/>
                </a:lnTo>
                <a:lnTo>
                  <a:pt x="98" y="230"/>
                </a:lnTo>
                <a:lnTo>
                  <a:pt x="98" y="180"/>
                </a:lnTo>
                <a:close/>
                <a:moveTo>
                  <a:pt x="98" y="114"/>
                </a:moveTo>
                <a:lnTo>
                  <a:pt x="114" y="114"/>
                </a:lnTo>
                <a:lnTo>
                  <a:pt x="114" y="166"/>
                </a:lnTo>
                <a:lnTo>
                  <a:pt x="98" y="166"/>
                </a:lnTo>
                <a:lnTo>
                  <a:pt x="98" y="114"/>
                </a:lnTo>
                <a:close/>
                <a:moveTo>
                  <a:pt x="98" y="50"/>
                </a:moveTo>
                <a:lnTo>
                  <a:pt x="114" y="50"/>
                </a:lnTo>
                <a:lnTo>
                  <a:pt x="114" y="102"/>
                </a:lnTo>
                <a:lnTo>
                  <a:pt x="98" y="102"/>
                </a:lnTo>
                <a:lnTo>
                  <a:pt x="98" y="50"/>
                </a:lnTo>
                <a:close/>
                <a:moveTo>
                  <a:pt x="126" y="310"/>
                </a:moveTo>
                <a:lnTo>
                  <a:pt x="142" y="310"/>
                </a:lnTo>
                <a:lnTo>
                  <a:pt x="142" y="361"/>
                </a:lnTo>
                <a:lnTo>
                  <a:pt x="126" y="361"/>
                </a:lnTo>
                <a:lnTo>
                  <a:pt x="126" y="310"/>
                </a:lnTo>
                <a:close/>
                <a:moveTo>
                  <a:pt x="126" y="244"/>
                </a:moveTo>
                <a:lnTo>
                  <a:pt x="142" y="244"/>
                </a:lnTo>
                <a:lnTo>
                  <a:pt x="142" y="294"/>
                </a:lnTo>
                <a:lnTo>
                  <a:pt x="126" y="294"/>
                </a:lnTo>
                <a:lnTo>
                  <a:pt x="126" y="244"/>
                </a:lnTo>
                <a:close/>
                <a:moveTo>
                  <a:pt x="126" y="180"/>
                </a:moveTo>
                <a:lnTo>
                  <a:pt x="142" y="180"/>
                </a:lnTo>
                <a:lnTo>
                  <a:pt x="142" y="230"/>
                </a:lnTo>
                <a:lnTo>
                  <a:pt x="126" y="230"/>
                </a:lnTo>
                <a:lnTo>
                  <a:pt x="126" y="180"/>
                </a:lnTo>
                <a:close/>
                <a:moveTo>
                  <a:pt x="126" y="114"/>
                </a:moveTo>
                <a:lnTo>
                  <a:pt x="142" y="114"/>
                </a:lnTo>
                <a:lnTo>
                  <a:pt x="142" y="166"/>
                </a:lnTo>
                <a:lnTo>
                  <a:pt x="126" y="166"/>
                </a:lnTo>
                <a:lnTo>
                  <a:pt x="126" y="114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83" name="Freeform 179"/>
          <p:cNvSpPr>
            <a:spLocks noEditPoints="1"/>
          </p:cNvSpPr>
          <p:nvPr userDrawn="1"/>
        </p:nvSpPr>
        <p:spPr bwMode="auto">
          <a:xfrm>
            <a:off x="5059362" y="-5550488"/>
            <a:ext cx="254000" cy="325041"/>
          </a:xfrm>
          <a:custGeom>
            <a:avLst/>
            <a:gdLst>
              <a:gd name="T0" fmla="*/ 160 w 160"/>
              <a:gd name="T1" fmla="*/ 88 h 273"/>
              <a:gd name="T2" fmla="*/ 80 w 160"/>
              <a:gd name="T3" fmla="*/ 0 h 273"/>
              <a:gd name="T4" fmla="*/ 0 w 160"/>
              <a:gd name="T5" fmla="*/ 88 h 273"/>
              <a:gd name="T6" fmla="*/ 0 w 160"/>
              <a:gd name="T7" fmla="*/ 273 h 273"/>
              <a:gd name="T8" fmla="*/ 160 w 160"/>
              <a:gd name="T9" fmla="*/ 273 h 273"/>
              <a:gd name="T10" fmla="*/ 160 w 160"/>
              <a:gd name="T11" fmla="*/ 88 h 273"/>
              <a:gd name="T12" fmla="*/ 16 w 160"/>
              <a:gd name="T13" fmla="*/ 178 h 273"/>
              <a:gd name="T14" fmla="*/ 32 w 160"/>
              <a:gd name="T15" fmla="*/ 178 h 273"/>
              <a:gd name="T16" fmla="*/ 32 w 160"/>
              <a:gd name="T17" fmla="*/ 230 h 273"/>
              <a:gd name="T18" fmla="*/ 16 w 160"/>
              <a:gd name="T19" fmla="*/ 230 h 273"/>
              <a:gd name="T20" fmla="*/ 16 w 160"/>
              <a:gd name="T21" fmla="*/ 178 h 273"/>
              <a:gd name="T22" fmla="*/ 16 w 160"/>
              <a:gd name="T23" fmla="*/ 114 h 273"/>
              <a:gd name="T24" fmla="*/ 32 w 160"/>
              <a:gd name="T25" fmla="*/ 114 h 273"/>
              <a:gd name="T26" fmla="*/ 32 w 160"/>
              <a:gd name="T27" fmla="*/ 166 h 273"/>
              <a:gd name="T28" fmla="*/ 16 w 160"/>
              <a:gd name="T29" fmla="*/ 166 h 273"/>
              <a:gd name="T30" fmla="*/ 16 w 160"/>
              <a:gd name="T31" fmla="*/ 114 h 273"/>
              <a:gd name="T32" fmla="*/ 44 w 160"/>
              <a:gd name="T33" fmla="*/ 178 h 273"/>
              <a:gd name="T34" fmla="*/ 60 w 160"/>
              <a:gd name="T35" fmla="*/ 178 h 273"/>
              <a:gd name="T36" fmla="*/ 60 w 160"/>
              <a:gd name="T37" fmla="*/ 230 h 273"/>
              <a:gd name="T38" fmla="*/ 44 w 160"/>
              <a:gd name="T39" fmla="*/ 230 h 273"/>
              <a:gd name="T40" fmla="*/ 44 w 160"/>
              <a:gd name="T41" fmla="*/ 178 h 273"/>
              <a:gd name="T42" fmla="*/ 44 w 160"/>
              <a:gd name="T43" fmla="*/ 114 h 273"/>
              <a:gd name="T44" fmla="*/ 60 w 160"/>
              <a:gd name="T45" fmla="*/ 114 h 273"/>
              <a:gd name="T46" fmla="*/ 60 w 160"/>
              <a:gd name="T47" fmla="*/ 166 h 273"/>
              <a:gd name="T48" fmla="*/ 44 w 160"/>
              <a:gd name="T49" fmla="*/ 166 h 273"/>
              <a:gd name="T50" fmla="*/ 44 w 160"/>
              <a:gd name="T51" fmla="*/ 114 h 273"/>
              <a:gd name="T52" fmla="*/ 72 w 160"/>
              <a:gd name="T53" fmla="*/ 178 h 273"/>
              <a:gd name="T54" fmla="*/ 88 w 160"/>
              <a:gd name="T55" fmla="*/ 178 h 273"/>
              <a:gd name="T56" fmla="*/ 88 w 160"/>
              <a:gd name="T57" fmla="*/ 230 h 273"/>
              <a:gd name="T58" fmla="*/ 72 w 160"/>
              <a:gd name="T59" fmla="*/ 230 h 273"/>
              <a:gd name="T60" fmla="*/ 72 w 160"/>
              <a:gd name="T61" fmla="*/ 178 h 273"/>
              <a:gd name="T62" fmla="*/ 72 w 160"/>
              <a:gd name="T63" fmla="*/ 114 h 273"/>
              <a:gd name="T64" fmla="*/ 88 w 160"/>
              <a:gd name="T65" fmla="*/ 114 h 273"/>
              <a:gd name="T66" fmla="*/ 88 w 160"/>
              <a:gd name="T67" fmla="*/ 166 h 273"/>
              <a:gd name="T68" fmla="*/ 72 w 160"/>
              <a:gd name="T69" fmla="*/ 166 h 273"/>
              <a:gd name="T70" fmla="*/ 72 w 160"/>
              <a:gd name="T71" fmla="*/ 114 h 273"/>
              <a:gd name="T72" fmla="*/ 100 w 160"/>
              <a:gd name="T73" fmla="*/ 178 h 273"/>
              <a:gd name="T74" fmla="*/ 116 w 160"/>
              <a:gd name="T75" fmla="*/ 178 h 273"/>
              <a:gd name="T76" fmla="*/ 116 w 160"/>
              <a:gd name="T77" fmla="*/ 230 h 273"/>
              <a:gd name="T78" fmla="*/ 100 w 160"/>
              <a:gd name="T79" fmla="*/ 230 h 273"/>
              <a:gd name="T80" fmla="*/ 100 w 160"/>
              <a:gd name="T81" fmla="*/ 178 h 273"/>
              <a:gd name="T82" fmla="*/ 100 w 160"/>
              <a:gd name="T83" fmla="*/ 114 h 273"/>
              <a:gd name="T84" fmla="*/ 116 w 160"/>
              <a:gd name="T85" fmla="*/ 114 h 273"/>
              <a:gd name="T86" fmla="*/ 116 w 160"/>
              <a:gd name="T87" fmla="*/ 166 h 273"/>
              <a:gd name="T88" fmla="*/ 100 w 160"/>
              <a:gd name="T89" fmla="*/ 166 h 273"/>
              <a:gd name="T90" fmla="*/ 100 w 160"/>
              <a:gd name="T91" fmla="*/ 114 h 273"/>
              <a:gd name="T92" fmla="*/ 128 w 160"/>
              <a:gd name="T93" fmla="*/ 178 h 273"/>
              <a:gd name="T94" fmla="*/ 144 w 160"/>
              <a:gd name="T95" fmla="*/ 178 h 273"/>
              <a:gd name="T96" fmla="*/ 144 w 160"/>
              <a:gd name="T97" fmla="*/ 230 h 273"/>
              <a:gd name="T98" fmla="*/ 128 w 160"/>
              <a:gd name="T99" fmla="*/ 230 h 273"/>
              <a:gd name="T100" fmla="*/ 128 w 160"/>
              <a:gd name="T101" fmla="*/ 178 h 273"/>
              <a:gd name="T102" fmla="*/ 128 w 160"/>
              <a:gd name="T103" fmla="*/ 114 h 273"/>
              <a:gd name="T104" fmla="*/ 144 w 160"/>
              <a:gd name="T105" fmla="*/ 114 h 273"/>
              <a:gd name="T106" fmla="*/ 144 w 160"/>
              <a:gd name="T107" fmla="*/ 166 h 273"/>
              <a:gd name="T108" fmla="*/ 128 w 160"/>
              <a:gd name="T109" fmla="*/ 166 h 273"/>
              <a:gd name="T110" fmla="*/ 128 w 160"/>
              <a:gd name="T111" fmla="*/ 114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" h="273">
                <a:moveTo>
                  <a:pt x="160" y="88"/>
                </a:moveTo>
                <a:lnTo>
                  <a:pt x="80" y="0"/>
                </a:lnTo>
                <a:lnTo>
                  <a:pt x="0" y="88"/>
                </a:lnTo>
                <a:lnTo>
                  <a:pt x="0" y="273"/>
                </a:lnTo>
                <a:lnTo>
                  <a:pt x="160" y="273"/>
                </a:lnTo>
                <a:lnTo>
                  <a:pt x="160" y="88"/>
                </a:lnTo>
                <a:close/>
                <a:moveTo>
                  <a:pt x="16" y="178"/>
                </a:moveTo>
                <a:lnTo>
                  <a:pt x="32" y="178"/>
                </a:lnTo>
                <a:lnTo>
                  <a:pt x="32" y="230"/>
                </a:lnTo>
                <a:lnTo>
                  <a:pt x="16" y="230"/>
                </a:lnTo>
                <a:lnTo>
                  <a:pt x="16" y="178"/>
                </a:lnTo>
                <a:close/>
                <a:moveTo>
                  <a:pt x="16" y="114"/>
                </a:moveTo>
                <a:lnTo>
                  <a:pt x="32" y="114"/>
                </a:lnTo>
                <a:lnTo>
                  <a:pt x="32" y="166"/>
                </a:lnTo>
                <a:lnTo>
                  <a:pt x="16" y="166"/>
                </a:lnTo>
                <a:lnTo>
                  <a:pt x="16" y="114"/>
                </a:lnTo>
                <a:close/>
                <a:moveTo>
                  <a:pt x="44" y="178"/>
                </a:moveTo>
                <a:lnTo>
                  <a:pt x="60" y="178"/>
                </a:lnTo>
                <a:lnTo>
                  <a:pt x="60" y="230"/>
                </a:lnTo>
                <a:lnTo>
                  <a:pt x="44" y="230"/>
                </a:lnTo>
                <a:lnTo>
                  <a:pt x="44" y="178"/>
                </a:lnTo>
                <a:close/>
                <a:moveTo>
                  <a:pt x="44" y="114"/>
                </a:moveTo>
                <a:lnTo>
                  <a:pt x="60" y="114"/>
                </a:lnTo>
                <a:lnTo>
                  <a:pt x="60" y="166"/>
                </a:lnTo>
                <a:lnTo>
                  <a:pt x="44" y="166"/>
                </a:lnTo>
                <a:lnTo>
                  <a:pt x="44" y="114"/>
                </a:lnTo>
                <a:close/>
                <a:moveTo>
                  <a:pt x="72" y="178"/>
                </a:moveTo>
                <a:lnTo>
                  <a:pt x="88" y="178"/>
                </a:lnTo>
                <a:lnTo>
                  <a:pt x="88" y="230"/>
                </a:lnTo>
                <a:lnTo>
                  <a:pt x="72" y="230"/>
                </a:lnTo>
                <a:lnTo>
                  <a:pt x="72" y="178"/>
                </a:lnTo>
                <a:close/>
                <a:moveTo>
                  <a:pt x="72" y="114"/>
                </a:moveTo>
                <a:lnTo>
                  <a:pt x="88" y="114"/>
                </a:lnTo>
                <a:lnTo>
                  <a:pt x="88" y="166"/>
                </a:lnTo>
                <a:lnTo>
                  <a:pt x="72" y="166"/>
                </a:lnTo>
                <a:lnTo>
                  <a:pt x="72" y="114"/>
                </a:lnTo>
                <a:close/>
                <a:moveTo>
                  <a:pt x="100" y="178"/>
                </a:moveTo>
                <a:lnTo>
                  <a:pt x="116" y="178"/>
                </a:lnTo>
                <a:lnTo>
                  <a:pt x="116" y="230"/>
                </a:lnTo>
                <a:lnTo>
                  <a:pt x="100" y="230"/>
                </a:lnTo>
                <a:lnTo>
                  <a:pt x="100" y="178"/>
                </a:lnTo>
                <a:close/>
                <a:moveTo>
                  <a:pt x="100" y="114"/>
                </a:moveTo>
                <a:lnTo>
                  <a:pt x="116" y="114"/>
                </a:lnTo>
                <a:lnTo>
                  <a:pt x="116" y="166"/>
                </a:lnTo>
                <a:lnTo>
                  <a:pt x="100" y="166"/>
                </a:lnTo>
                <a:lnTo>
                  <a:pt x="100" y="114"/>
                </a:lnTo>
                <a:close/>
                <a:moveTo>
                  <a:pt x="128" y="178"/>
                </a:moveTo>
                <a:lnTo>
                  <a:pt x="144" y="178"/>
                </a:lnTo>
                <a:lnTo>
                  <a:pt x="144" y="230"/>
                </a:lnTo>
                <a:lnTo>
                  <a:pt x="128" y="230"/>
                </a:lnTo>
                <a:lnTo>
                  <a:pt x="128" y="178"/>
                </a:lnTo>
                <a:close/>
                <a:moveTo>
                  <a:pt x="128" y="114"/>
                </a:moveTo>
                <a:lnTo>
                  <a:pt x="144" y="114"/>
                </a:lnTo>
                <a:lnTo>
                  <a:pt x="144" y="166"/>
                </a:lnTo>
                <a:lnTo>
                  <a:pt x="128" y="166"/>
                </a:lnTo>
                <a:lnTo>
                  <a:pt x="128" y="114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84" name="Rectangle 180"/>
          <p:cNvSpPr>
            <a:spLocks noChangeArrowheads="1"/>
          </p:cNvSpPr>
          <p:nvPr userDrawn="1"/>
        </p:nvSpPr>
        <p:spPr bwMode="auto">
          <a:xfrm>
            <a:off x="5537225" y="-5263548"/>
            <a:ext cx="85725" cy="42863"/>
          </a:xfrm>
          <a:prstGeom prst="rect">
            <a:avLst/>
          </a:prstGeom>
          <a:solidFill>
            <a:srgbClr val="B3BEC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90" name="Freeform 186"/>
          <p:cNvSpPr>
            <a:spLocks/>
          </p:cNvSpPr>
          <p:nvPr userDrawn="1"/>
        </p:nvSpPr>
        <p:spPr bwMode="auto">
          <a:xfrm>
            <a:off x="3910012" y="-5581445"/>
            <a:ext cx="63500" cy="30956"/>
          </a:xfrm>
          <a:custGeom>
            <a:avLst/>
            <a:gdLst>
              <a:gd name="T0" fmla="*/ 1 w 20"/>
              <a:gd name="T1" fmla="*/ 11 h 13"/>
              <a:gd name="T2" fmla="*/ 6 w 20"/>
              <a:gd name="T3" fmla="*/ 13 h 13"/>
              <a:gd name="T4" fmla="*/ 12 w 20"/>
              <a:gd name="T5" fmla="*/ 12 h 13"/>
              <a:gd name="T6" fmla="*/ 15 w 20"/>
              <a:gd name="T7" fmla="*/ 10 h 13"/>
              <a:gd name="T8" fmla="*/ 17 w 20"/>
              <a:gd name="T9" fmla="*/ 6 h 13"/>
              <a:gd name="T10" fmla="*/ 19 w 20"/>
              <a:gd name="T11" fmla="*/ 2 h 13"/>
              <a:gd name="T12" fmla="*/ 17 w 20"/>
              <a:gd name="T13" fmla="*/ 4 h 13"/>
              <a:gd name="T14" fmla="*/ 12 w 20"/>
              <a:gd name="T15" fmla="*/ 8 h 13"/>
              <a:gd name="T16" fmla="*/ 5 w 20"/>
              <a:gd name="T17" fmla="*/ 10 h 13"/>
              <a:gd name="T18" fmla="*/ 1 w 20"/>
              <a:gd name="T19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13">
                <a:moveTo>
                  <a:pt x="1" y="11"/>
                </a:moveTo>
                <a:cubicBezTo>
                  <a:pt x="2" y="12"/>
                  <a:pt x="6" y="13"/>
                  <a:pt x="6" y="13"/>
                </a:cubicBezTo>
                <a:cubicBezTo>
                  <a:pt x="8" y="13"/>
                  <a:pt x="10" y="13"/>
                  <a:pt x="12" y="12"/>
                </a:cubicBezTo>
                <a:cubicBezTo>
                  <a:pt x="14" y="12"/>
                  <a:pt x="14" y="11"/>
                  <a:pt x="15" y="10"/>
                </a:cubicBezTo>
                <a:cubicBezTo>
                  <a:pt x="15" y="8"/>
                  <a:pt x="16" y="7"/>
                  <a:pt x="17" y="6"/>
                </a:cubicBezTo>
                <a:cubicBezTo>
                  <a:pt x="18" y="5"/>
                  <a:pt x="19" y="3"/>
                  <a:pt x="19" y="2"/>
                </a:cubicBezTo>
                <a:cubicBezTo>
                  <a:pt x="20" y="0"/>
                  <a:pt x="17" y="3"/>
                  <a:pt x="17" y="4"/>
                </a:cubicBezTo>
                <a:cubicBezTo>
                  <a:pt x="15" y="6"/>
                  <a:pt x="14" y="7"/>
                  <a:pt x="12" y="8"/>
                </a:cubicBezTo>
                <a:cubicBezTo>
                  <a:pt x="10" y="10"/>
                  <a:pt x="8" y="10"/>
                  <a:pt x="5" y="10"/>
                </a:cubicBezTo>
                <a:cubicBezTo>
                  <a:pt x="4" y="10"/>
                  <a:pt x="0" y="11"/>
                  <a:pt x="1" y="11"/>
                </a:cubicBezTo>
              </a:path>
            </a:pathLst>
          </a:custGeom>
          <a:solidFill>
            <a:srgbClr val="B3BEC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91" name="Freeform 187"/>
          <p:cNvSpPr>
            <a:spLocks/>
          </p:cNvSpPr>
          <p:nvPr userDrawn="1"/>
        </p:nvSpPr>
        <p:spPr bwMode="auto">
          <a:xfrm>
            <a:off x="4106885" y="-4944460"/>
            <a:ext cx="66675" cy="35719"/>
          </a:xfrm>
          <a:custGeom>
            <a:avLst/>
            <a:gdLst>
              <a:gd name="T0" fmla="*/ 10 w 21"/>
              <a:gd name="T1" fmla="*/ 0 h 15"/>
              <a:gd name="T2" fmla="*/ 0 w 21"/>
              <a:gd name="T3" fmla="*/ 7 h 15"/>
              <a:gd name="T4" fmla="*/ 11 w 21"/>
              <a:gd name="T5" fmla="*/ 15 h 15"/>
              <a:gd name="T6" fmla="*/ 21 w 21"/>
              <a:gd name="T7" fmla="*/ 8 h 15"/>
              <a:gd name="T8" fmla="*/ 21 w 21"/>
              <a:gd name="T9" fmla="*/ 8 h 15"/>
              <a:gd name="T10" fmla="*/ 21 w 21"/>
              <a:gd name="T11" fmla="*/ 8 h 15"/>
              <a:gd name="T12" fmla="*/ 10 w 21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15">
                <a:moveTo>
                  <a:pt x="10" y="0"/>
                </a:moveTo>
                <a:cubicBezTo>
                  <a:pt x="5" y="0"/>
                  <a:pt x="0" y="2"/>
                  <a:pt x="0" y="7"/>
                </a:cubicBezTo>
                <a:cubicBezTo>
                  <a:pt x="1" y="12"/>
                  <a:pt x="6" y="15"/>
                  <a:pt x="11" y="15"/>
                </a:cubicBezTo>
                <a:cubicBezTo>
                  <a:pt x="16" y="15"/>
                  <a:pt x="21" y="13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4"/>
                  <a:pt x="15" y="0"/>
                  <a:pt x="10" y="0"/>
                </a:cubicBezTo>
              </a:path>
            </a:pathLst>
          </a:custGeom>
          <a:solidFill>
            <a:srgbClr val="6E79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92" name="Freeform 188"/>
          <p:cNvSpPr>
            <a:spLocks/>
          </p:cNvSpPr>
          <p:nvPr userDrawn="1"/>
        </p:nvSpPr>
        <p:spPr bwMode="auto">
          <a:xfrm>
            <a:off x="2324106" y="-4780155"/>
            <a:ext cx="60325" cy="45244"/>
          </a:xfrm>
          <a:custGeom>
            <a:avLst/>
            <a:gdLst>
              <a:gd name="T0" fmla="*/ 10 w 19"/>
              <a:gd name="T1" fmla="*/ 0 h 19"/>
              <a:gd name="T2" fmla="*/ 10 w 19"/>
              <a:gd name="T3" fmla="*/ 0 h 19"/>
              <a:gd name="T4" fmla="*/ 0 w 19"/>
              <a:gd name="T5" fmla="*/ 10 h 19"/>
              <a:gd name="T6" fmla="*/ 10 w 19"/>
              <a:gd name="T7" fmla="*/ 19 h 19"/>
              <a:gd name="T8" fmla="*/ 10 w 19"/>
              <a:gd name="T9" fmla="*/ 19 h 19"/>
              <a:gd name="T10" fmla="*/ 19 w 19"/>
              <a:gd name="T11" fmla="*/ 10 h 19"/>
              <a:gd name="T12" fmla="*/ 19 w 19"/>
              <a:gd name="T13" fmla="*/ 10 h 19"/>
              <a:gd name="T14" fmla="*/ 10 w 19"/>
              <a:gd name="T1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" h="19"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5"/>
                  <a:pt x="0" y="10"/>
                </a:cubicBezTo>
                <a:cubicBezTo>
                  <a:pt x="0" y="15"/>
                  <a:pt x="4" y="19"/>
                  <a:pt x="10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5" y="19"/>
                  <a:pt x="19" y="15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5"/>
                  <a:pt x="15" y="0"/>
                  <a:pt x="10" y="0"/>
                </a:cubicBezTo>
              </a:path>
            </a:pathLst>
          </a:custGeom>
          <a:solidFill>
            <a:srgbClr val="6E79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93" name="Freeform 189"/>
          <p:cNvSpPr>
            <a:spLocks/>
          </p:cNvSpPr>
          <p:nvPr userDrawn="1"/>
        </p:nvSpPr>
        <p:spPr bwMode="auto">
          <a:xfrm>
            <a:off x="5489590" y="-5042091"/>
            <a:ext cx="41275" cy="42863"/>
          </a:xfrm>
          <a:custGeom>
            <a:avLst/>
            <a:gdLst>
              <a:gd name="T0" fmla="*/ 6 w 13"/>
              <a:gd name="T1" fmla="*/ 0 h 18"/>
              <a:gd name="T2" fmla="*/ 6 w 13"/>
              <a:gd name="T3" fmla="*/ 0 h 18"/>
              <a:gd name="T4" fmla="*/ 0 w 13"/>
              <a:gd name="T5" fmla="*/ 8 h 18"/>
              <a:gd name="T6" fmla="*/ 0 w 13"/>
              <a:gd name="T7" fmla="*/ 8 h 18"/>
              <a:gd name="T8" fmla="*/ 0 w 13"/>
              <a:gd name="T9" fmla="*/ 9 h 18"/>
              <a:gd name="T10" fmla="*/ 1 w 13"/>
              <a:gd name="T11" fmla="*/ 14 h 18"/>
              <a:gd name="T12" fmla="*/ 6 w 13"/>
              <a:gd name="T13" fmla="*/ 18 h 18"/>
              <a:gd name="T14" fmla="*/ 6 w 13"/>
              <a:gd name="T15" fmla="*/ 18 h 18"/>
              <a:gd name="T16" fmla="*/ 6 w 13"/>
              <a:gd name="T17" fmla="*/ 18 h 18"/>
              <a:gd name="T18" fmla="*/ 11 w 13"/>
              <a:gd name="T19" fmla="*/ 14 h 18"/>
              <a:gd name="T20" fmla="*/ 13 w 13"/>
              <a:gd name="T21" fmla="*/ 9 h 18"/>
              <a:gd name="T22" fmla="*/ 7 w 13"/>
              <a:gd name="T23" fmla="*/ 0 h 18"/>
              <a:gd name="T24" fmla="*/ 6 w 13"/>
              <a:gd name="T25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" h="18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1" y="0"/>
                  <a:pt x="0" y="6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1" y="13"/>
                  <a:pt x="1" y="14"/>
                </a:cubicBezTo>
                <a:cubicBezTo>
                  <a:pt x="2" y="17"/>
                  <a:pt x="4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8" y="18"/>
                  <a:pt x="10" y="15"/>
                  <a:pt x="11" y="14"/>
                </a:cubicBezTo>
                <a:cubicBezTo>
                  <a:pt x="11" y="13"/>
                  <a:pt x="13" y="11"/>
                  <a:pt x="13" y="9"/>
                </a:cubicBezTo>
                <a:cubicBezTo>
                  <a:pt x="13" y="6"/>
                  <a:pt x="12" y="0"/>
                  <a:pt x="7" y="0"/>
                </a:cubicBezTo>
                <a:cubicBezTo>
                  <a:pt x="7" y="0"/>
                  <a:pt x="7" y="0"/>
                  <a:pt x="6" y="0"/>
                </a:cubicBezTo>
              </a:path>
            </a:pathLst>
          </a:custGeom>
          <a:solidFill>
            <a:srgbClr val="6E79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94" name="Freeform 190"/>
          <p:cNvSpPr>
            <a:spLocks/>
          </p:cNvSpPr>
          <p:nvPr userDrawn="1"/>
        </p:nvSpPr>
        <p:spPr bwMode="auto">
          <a:xfrm>
            <a:off x="4757747" y="-5065905"/>
            <a:ext cx="34925" cy="26194"/>
          </a:xfrm>
          <a:custGeom>
            <a:avLst/>
            <a:gdLst>
              <a:gd name="T0" fmla="*/ 6 w 11"/>
              <a:gd name="T1" fmla="*/ 0 h 11"/>
              <a:gd name="T2" fmla="*/ 0 w 11"/>
              <a:gd name="T3" fmla="*/ 5 h 11"/>
              <a:gd name="T4" fmla="*/ 0 w 11"/>
              <a:gd name="T5" fmla="*/ 6 h 11"/>
              <a:gd name="T6" fmla="*/ 6 w 11"/>
              <a:gd name="T7" fmla="*/ 11 h 11"/>
              <a:gd name="T8" fmla="*/ 11 w 11"/>
              <a:gd name="T9" fmla="*/ 6 h 11"/>
              <a:gd name="T10" fmla="*/ 11 w 11"/>
              <a:gd name="T11" fmla="*/ 6 h 11"/>
              <a:gd name="T12" fmla="*/ 6 w 11"/>
              <a:gd name="T1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1">
                <a:moveTo>
                  <a:pt x="6" y="0"/>
                </a:moveTo>
                <a:cubicBezTo>
                  <a:pt x="3" y="0"/>
                  <a:pt x="0" y="3"/>
                  <a:pt x="0" y="5"/>
                </a:cubicBezTo>
                <a:cubicBezTo>
                  <a:pt x="0" y="6"/>
                  <a:pt x="0" y="6"/>
                  <a:pt x="0" y="6"/>
                </a:cubicBezTo>
                <a:cubicBezTo>
                  <a:pt x="0" y="9"/>
                  <a:pt x="3" y="11"/>
                  <a:pt x="6" y="11"/>
                </a:cubicBezTo>
                <a:cubicBezTo>
                  <a:pt x="9" y="11"/>
                  <a:pt x="11" y="9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3"/>
                  <a:pt x="9" y="0"/>
                  <a:pt x="6" y="0"/>
                </a:cubicBezTo>
              </a:path>
            </a:pathLst>
          </a:custGeom>
          <a:solidFill>
            <a:srgbClr val="6E79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95" name="Freeform 191"/>
          <p:cNvSpPr>
            <a:spLocks/>
          </p:cNvSpPr>
          <p:nvPr userDrawn="1"/>
        </p:nvSpPr>
        <p:spPr bwMode="auto">
          <a:xfrm>
            <a:off x="3117850" y="-4980180"/>
            <a:ext cx="31750" cy="23813"/>
          </a:xfrm>
          <a:custGeom>
            <a:avLst/>
            <a:gdLst>
              <a:gd name="T0" fmla="*/ 5 w 10"/>
              <a:gd name="T1" fmla="*/ 0 h 10"/>
              <a:gd name="T2" fmla="*/ 5 w 10"/>
              <a:gd name="T3" fmla="*/ 0 h 10"/>
              <a:gd name="T4" fmla="*/ 0 w 10"/>
              <a:gd name="T5" fmla="*/ 5 h 10"/>
              <a:gd name="T6" fmla="*/ 0 w 10"/>
              <a:gd name="T7" fmla="*/ 5 h 10"/>
              <a:gd name="T8" fmla="*/ 5 w 10"/>
              <a:gd name="T9" fmla="*/ 10 h 10"/>
              <a:gd name="T10" fmla="*/ 10 w 10"/>
              <a:gd name="T11" fmla="*/ 5 h 10"/>
              <a:gd name="T12" fmla="*/ 10 w 10"/>
              <a:gd name="T13" fmla="*/ 5 h 10"/>
              <a:gd name="T14" fmla="*/ 5 w 10"/>
              <a:gd name="T1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10"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7" y="10"/>
                  <a:pt x="10" y="8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3"/>
                  <a:pt x="7" y="0"/>
                  <a:pt x="5" y="0"/>
                </a:cubicBezTo>
              </a:path>
            </a:pathLst>
          </a:custGeom>
          <a:solidFill>
            <a:srgbClr val="6E79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96" name="Freeform 192"/>
          <p:cNvSpPr>
            <a:spLocks/>
          </p:cNvSpPr>
          <p:nvPr userDrawn="1"/>
        </p:nvSpPr>
        <p:spPr bwMode="auto">
          <a:xfrm>
            <a:off x="5457825" y="-4994466"/>
            <a:ext cx="31750" cy="23813"/>
          </a:xfrm>
          <a:custGeom>
            <a:avLst/>
            <a:gdLst>
              <a:gd name="T0" fmla="*/ 5 w 10"/>
              <a:gd name="T1" fmla="*/ 0 h 10"/>
              <a:gd name="T2" fmla="*/ 5 w 10"/>
              <a:gd name="T3" fmla="*/ 0 h 10"/>
              <a:gd name="T4" fmla="*/ 0 w 10"/>
              <a:gd name="T5" fmla="*/ 5 h 10"/>
              <a:gd name="T6" fmla="*/ 5 w 10"/>
              <a:gd name="T7" fmla="*/ 10 h 10"/>
              <a:gd name="T8" fmla="*/ 5 w 10"/>
              <a:gd name="T9" fmla="*/ 10 h 10"/>
              <a:gd name="T10" fmla="*/ 10 w 10"/>
              <a:gd name="T11" fmla="*/ 5 h 10"/>
              <a:gd name="T12" fmla="*/ 10 w 10"/>
              <a:gd name="T13" fmla="*/ 5 h 10"/>
              <a:gd name="T14" fmla="*/ 5 w 10"/>
              <a:gd name="T1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10"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7" y="10"/>
                  <a:pt x="10" y="8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2"/>
                  <a:pt x="7" y="0"/>
                  <a:pt x="5" y="0"/>
                </a:cubicBezTo>
              </a:path>
            </a:pathLst>
          </a:custGeom>
          <a:solidFill>
            <a:srgbClr val="6E79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97" name="Freeform 193"/>
          <p:cNvSpPr>
            <a:spLocks/>
          </p:cNvSpPr>
          <p:nvPr userDrawn="1"/>
        </p:nvSpPr>
        <p:spPr bwMode="auto">
          <a:xfrm>
            <a:off x="5553081" y="-5015898"/>
            <a:ext cx="28575" cy="21431"/>
          </a:xfrm>
          <a:custGeom>
            <a:avLst/>
            <a:gdLst>
              <a:gd name="T0" fmla="*/ 5 w 9"/>
              <a:gd name="T1" fmla="*/ 0 h 9"/>
              <a:gd name="T2" fmla="*/ 5 w 9"/>
              <a:gd name="T3" fmla="*/ 0 h 9"/>
              <a:gd name="T4" fmla="*/ 0 w 9"/>
              <a:gd name="T5" fmla="*/ 4 h 9"/>
              <a:gd name="T6" fmla="*/ 0 w 9"/>
              <a:gd name="T7" fmla="*/ 5 h 9"/>
              <a:gd name="T8" fmla="*/ 5 w 9"/>
              <a:gd name="T9" fmla="*/ 9 h 9"/>
              <a:gd name="T10" fmla="*/ 9 w 9"/>
              <a:gd name="T11" fmla="*/ 5 h 9"/>
              <a:gd name="T12" fmla="*/ 9 w 9"/>
              <a:gd name="T13" fmla="*/ 5 h 9"/>
              <a:gd name="T14" fmla="*/ 5 w 9"/>
              <a:gd name="T1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9"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7" y="9"/>
                  <a:pt x="9" y="7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7" y="0"/>
                  <a:pt x="5" y="0"/>
                </a:cubicBezTo>
              </a:path>
            </a:pathLst>
          </a:custGeom>
          <a:solidFill>
            <a:srgbClr val="6E79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98" name="Freeform 194"/>
          <p:cNvSpPr>
            <a:spLocks/>
          </p:cNvSpPr>
          <p:nvPr userDrawn="1"/>
        </p:nvSpPr>
        <p:spPr bwMode="auto">
          <a:xfrm>
            <a:off x="5549900" y="-5044474"/>
            <a:ext cx="25400" cy="19050"/>
          </a:xfrm>
          <a:custGeom>
            <a:avLst/>
            <a:gdLst>
              <a:gd name="T0" fmla="*/ 5 w 8"/>
              <a:gd name="T1" fmla="*/ 0 h 8"/>
              <a:gd name="T2" fmla="*/ 4 w 8"/>
              <a:gd name="T3" fmla="*/ 0 h 8"/>
              <a:gd name="T4" fmla="*/ 0 w 8"/>
              <a:gd name="T5" fmla="*/ 3 h 8"/>
              <a:gd name="T6" fmla="*/ 0 w 8"/>
              <a:gd name="T7" fmla="*/ 4 h 8"/>
              <a:gd name="T8" fmla="*/ 4 w 8"/>
              <a:gd name="T9" fmla="*/ 8 h 8"/>
              <a:gd name="T10" fmla="*/ 5 w 8"/>
              <a:gd name="T11" fmla="*/ 8 h 8"/>
              <a:gd name="T12" fmla="*/ 8 w 8"/>
              <a:gd name="T13" fmla="*/ 4 h 8"/>
              <a:gd name="T14" fmla="*/ 8 w 8"/>
              <a:gd name="T15" fmla="*/ 4 h 8"/>
              <a:gd name="T16" fmla="*/ 5 w 8"/>
              <a:gd name="T1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8">
                <a:moveTo>
                  <a:pt x="5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5" y="8"/>
                  <a:pt x="5" y="8"/>
                  <a:pt x="5" y="8"/>
                </a:cubicBezTo>
                <a:cubicBezTo>
                  <a:pt x="7" y="8"/>
                  <a:pt x="8" y="6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1"/>
                  <a:pt x="7" y="0"/>
                  <a:pt x="5" y="0"/>
                </a:cubicBezTo>
              </a:path>
            </a:pathLst>
          </a:custGeom>
          <a:solidFill>
            <a:srgbClr val="6E79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99" name="Freeform 195"/>
          <p:cNvSpPr>
            <a:spLocks/>
          </p:cNvSpPr>
          <p:nvPr userDrawn="1"/>
        </p:nvSpPr>
        <p:spPr bwMode="auto">
          <a:xfrm>
            <a:off x="3146425" y="-5001610"/>
            <a:ext cx="19050" cy="16669"/>
          </a:xfrm>
          <a:custGeom>
            <a:avLst/>
            <a:gdLst>
              <a:gd name="T0" fmla="*/ 3 w 6"/>
              <a:gd name="T1" fmla="*/ 0 h 7"/>
              <a:gd name="T2" fmla="*/ 3 w 6"/>
              <a:gd name="T3" fmla="*/ 0 h 7"/>
              <a:gd name="T4" fmla="*/ 0 w 6"/>
              <a:gd name="T5" fmla="*/ 3 h 7"/>
              <a:gd name="T6" fmla="*/ 0 w 6"/>
              <a:gd name="T7" fmla="*/ 3 h 7"/>
              <a:gd name="T8" fmla="*/ 3 w 6"/>
              <a:gd name="T9" fmla="*/ 7 h 7"/>
              <a:gd name="T10" fmla="*/ 6 w 6"/>
              <a:gd name="T11" fmla="*/ 3 h 7"/>
              <a:gd name="T12" fmla="*/ 6 w 6"/>
              <a:gd name="T13" fmla="*/ 3 h 7"/>
              <a:gd name="T14" fmla="*/ 3 w 6"/>
              <a:gd name="T1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7"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5"/>
                  <a:pt x="1" y="7"/>
                  <a:pt x="3" y="7"/>
                </a:cubicBezTo>
                <a:cubicBezTo>
                  <a:pt x="5" y="7"/>
                  <a:pt x="6" y="5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1"/>
                  <a:pt x="5" y="0"/>
                  <a:pt x="3" y="0"/>
                </a:cubicBezTo>
              </a:path>
            </a:pathLst>
          </a:custGeom>
          <a:solidFill>
            <a:srgbClr val="6E79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00" name="Freeform 196"/>
          <p:cNvSpPr>
            <a:spLocks/>
          </p:cNvSpPr>
          <p:nvPr userDrawn="1"/>
        </p:nvSpPr>
        <p:spPr bwMode="auto">
          <a:xfrm>
            <a:off x="5591199" y="-5037328"/>
            <a:ext cx="22225" cy="16669"/>
          </a:xfrm>
          <a:custGeom>
            <a:avLst/>
            <a:gdLst>
              <a:gd name="T0" fmla="*/ 4 w 7"/>
              <a:gd name="T1" fmla="*/ 0 h 7"/>
              <a:gd name="T2" fmla="*/ 4 w 7"/>
              <a:gd name="T3" fmla="*/ 0 h 7"/>
              <a:gd name="T4" fmla="*/ 0 w 7"/>
              <a:gd name="T5" fmla="*/ 3 h 7"/>
              <a:gd name="T6" fmla="*/ 0 w 7"/>
              <a:gd name="T7" fmla="*/ 4 h 7"/>
              <a:gd name="T8" fmla="*/ 4 w 7"/>
              <a:gd name="T9" fmla="*/ 7 h 7"/>
              <a:gd name="T10" fmla="*/ 7 w 7"/>
              <a:gd name="T11" fmla="*/ 4 h 7"/>
              <a:gd name="T12" fmla="*/ 4 w 7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7"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1" y="1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1" y="6"/>
                  <a:pt x="2" y="7"/>
                  <a:pt x="4" y="7"/>
                </a:cubicBezTo>
                <a:cubicBezTo>
                  <a:pt x="6" y="7"/>
                  <a:pt x="7" y="6"/>
                  <a:pt x="7" y="4"/>
                </a:cubicBezTo>
                <a:cubicBezTo>
                  <a:pt x="7" y="2"/>
                  <a:pt x="6" y="0"/>
                  <a:pt x="4" y="0"/>
                </a:cubicBezTo>
              </a:path>
            </a:pathLst>
          </a:custGeom>
          <a:solidFill>
            <a:srgbClr val="6E79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01" name="Freeform 197"/>
          <p:cNvSpPr>
            <a:spLocks/>
          </p:cNvSpPr>
          <p:nvPr userDrawn="1"/>
        </p:nvSpPr>
        <p:spPr bwMode="auto">
          <a:xfrm>
            <a:off x="2206625" y="-4992084"/>
            <a:ext cx="31750" cy="21431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4 h 9"/>
              <a:gd name="T6" fmla="*/ 5 w 10"/>
              <a:gd name="T7" fmla="*/ 9 h 9"/>
              <a:gd name="T8" fmla="*/ 10 w 10"/>
              <a:gd name="T9" fmla="*/ 5 h 9"/>
              <a:gd name="T10" fmla="*/ 10 w 10"/>
              <a:gd name="T11" fmla="*/ 4 h 9"/>
              <a:gd name="T12" fmla="*/ 5 w 10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9"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7"/>
                  <a:pt x="2" y="9"/>
                  <a:pt x="5" y="9"/>
                </a:cubicBezTo>
                <a:cubicBezTo>
                  <a:pt x="7" y="9"/>
                  <a:pt x="10" y="7"/>
                  <a:pt x="10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2"/>
                  <a:pt x="8" y="0"/>
                  <a:pt x="5" y="0"/>
                </a:cubicBezTo>
              </a:path>
            </a:pathLst>
          </a:custGeom>
          <a:solidFill>
            <a:srgbClr val="6E79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02" name="Freeform 198"/>
          <p:cNvSpPr>
            <a:spLocks/>
          </p:cNvSpPr>
          <p:nvPr userDrawn="1"/>
        </p:nvSpPr>
        <p:spPr bwMode="auto">
          <a:xfrm>
            <a:off x="2257452" y="-4970653"/>
            <a:ext cx="22225" cy="16669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3 h 7"/>
              <a:gd name="T6" fmla="*/ 3 w 7"/>
              <a:gd name="T7" fmla="*/ 7 h 7"/>
              <a:gd name="T8" fmla="*/ 7 w 7"/>
              <a:gd name="T9" fmla="*/ 3 h 7"/>
              <a:gd name="T10" fmla="*/ 7 w 7"/>
              <a:gd name="T11" fmla="*/ 3 h 7"/>
              <a:gd name="T12" fmla="*/ 3 w 7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7"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5"/>
                  <a:pt x="2" y="7"/>
                  <a:pt x="3" y="7"/>
                </a:cubicBezTo>
                <a:cubicBezTo>
                  <a:pt x="5" y="7"/>
                  <a:pt x="7" y="5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1"/>
                  <a:pt x="5" y="0"/>
                  <a:pt x="3" y="0"/>
                </a:cubicBezTo>
              </a:path>
            </a:pathLst>
          </a:custGeom>
          <a:solidFill>
            <a:srgbClr val="6E79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03" name="Freeform 199"/>
          <p:cNvSpPr>
            <a:spLocks/>
          </p:cNvSpPr>
          <p:nvPr userDrawn="1"/>
        </p:nvSpPr>
        <p:spPr bwMode="auto">
          <a:xfrm>
            <a:off x="2193952" y="-4958749"/>
            <a:ext cx="47625" cy="33338"/>
          </a:xfrm>
          <a:custGeom>
            <a:avLst/>
            <a:gdLst>
              <a:gd name="T0" fmla="*/ 8 w 15"/>
              <a:gd name="T1" fmla="*/ 0 h 14"/>
              <a:gd name="T2" fmla="*/ 7 w 15"/>
              <a:gd name="T3" fmla="*/ 0 h 14"/>
              <a:gd name="T4" fmla="*/ 0 w 15"/>
              <a:gd name="T5" fmla="*/ 7 h 14"/>
              <a:gd name="T6" fmla="*/ 7 w 15"/>
              <a:gd name="T7" fmla="*/ 14 h 14"/>
              <a:gd name="T8" fmla="*/ 8 w 15"/>
              <a:gd name="T9" fmla="*/ 14 h 14"/>
              <a:gd name="T10" fmla="*/ 15 w 15"/>
              <a:gd name="T11" fmla="*/ 7 h 14"/>
              <a:gd name="T12" fmla="*/ 15 w 15"/>
              <a:gd name="T13" fmla="*/ 7 h 14"/>
              <a:gd name="T14" fmla="*/ 8 w 15"/>
              <a:gd name="T15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" h="14">
                <a:moveTo>
                  <a:pt x="8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1"/>
                  <a:pt x="3" y="14"/>
                  <a:pt x="7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12" y="14"/>
                  <a:pt x="15" y="11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3"/>
                  <a:pt x="12" y="0"/>
                  <a:pt x="8" y="0"/>
                </a:cubicBezTo>
              </a:path>
            </a:pathLst>
          </a:custGeom>
          <a:solidFill>
            <a:srgbClr val="6E79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04" name="Freeform 200"/>
          <p:cNvSpPr>
            <a:spLocks/>
          </p:cNvSpPr>
          <p:nvPr userDrawn="1"/>
        </p:nvSpPr>
        <p:spPr bwMode="auto">
          <a:xfrm>
            <a:off x="4202112" y="-5020659"/>
            <a:ext cx="25400" cy="21431"/>
          </a:xfrm>
          <a:custGeom>
            <a:avLst/>
            <a:gdLst>
              <a:gd name="T0" fmla="*/ 4 w 8"/>
              <a:gd name="T1" fmla="*/ 0 h 9"/>
              <a:gd name="T2" fmla="*/ 4 w 8"/>
              <a:gd name="T3" fmla="*/ 0 h 9"/>
              <a:gd name="T4" fmla="*/ 0 w 8"/>
              <a:gd name="T5" fmla="*/ 4 h 9"/>
              <a:gd name="T6" fmla="*/ 4 w 8"/>
              <a:gd name="T7" fmla="*/ 9 h 9"/>
              <a:gd name="T8" fmla="*/ 8 w 8"/>
              <a:gd name="T9" fmla="*/ 5 h 9"/>
              <a:gd name="T10" fmla="*/ 8 w 8"/>
              <a:gd name="T11" fmla="*/ 4 h 9"/>
              <a:gd name="T12" fmla="*/ 4 w 8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9"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7"/>
                  <a:pt x="2" y="9"/>
                  <a:pt x="4" y="9"/>
                </a:cubicBezTo>
                <a:cubicBezTo>
                  <a:pt x="6" y="9"/>
                  <a:pt x="8" y="7"/>
                  <a:pt x="8" y="5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</a:path>
            </a:pathLst>
          </a:custGeom>
          <a:solidFill>
            <a:srgbClr val="6E79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05" name="Freeform 201"/>
          <p:cNvSpPr>
            <a:spLocks/>
          </p:cNvSpPr>
          <p:nvPr userDrawn="1"/>
        </p:nvSpPr>
        <p:spPr bwMode="auto">
          <a:xfrm>
            <a:off x="4370414" y="-5023041"/>
            <a:ext cx="28575" cy="21431"/>
          </a:xfrm>
          <a:custGeom>
            <a:avLst/>
            <a:gdLst>
              <a:gd name="T0" fmla="*/ 5 w 9"/>
              <a:gd name="T1" fmla="*/ 0 h 9"/>
              <a:gd name="T2" fmla="*/ 4 w 9"/>
              <a:gd name="T3" fmla="*/ 0 h 9"/>
              <a:gd name="T4" fmla="*/ 0 w 9"/>
              <a:gd name="T5" fmla="*/ 5 h 9"/>
              <a:gd name="T6" fmla="*/ 0 w 9"/>
              <a:gd name="T7" fmla="*/ 5 h 9"/>
              <a:gd name="T8" fmla="*/ 4 w 9"/>
              <a:gd name="T9" fmla="*/ 9 h 9"/>
              <a:gd name="T10" fmla="*/ 5 w 9"/>
              <a:gd name="T11" fmla="*/ 9 h 9"/>
              <a:gd name="T12" fmla="*/ 9 w 9"/>
              <a:gd name="T13" fmla="*/ 5 h 9"/>
              <a:gd name="T14" fmla="*/ 5 w 9"/>
              <a:gd name="T1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9">
                <a:moveTo>
                  <a:pt x="5" y="0"/>
                </a:moveTo>
                <a:cubicBezTo>
                  <a:pt x="4" y="0"/>
                  <a:pt x="4" y="0"/>
                  <a:pt x="4" y="0"/>
                </a:cubicBezTo>
                <a:cubicBezTo>
                  <a:pt x="2" y="1"/>
                  <a:pt x="0" y="2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7"/>
                  <a:pt x="2" y="9"/>
                  <a:pt x="4" y="9"/>
                </a:cubicBezTo>
                <a:cubicBezTo>
                  <a:pt x="5" y="9"/>
                  <a:pt x="5" y="9"/>
                  <a:pt x="5" y="9"/>
                </a:cubicBezTo>
                <a:cubicBezTo>
                  <a:pt x="7" y="9"/>
                  <a:pt x="9" y="7"/>
                  <a:pt x="9" y="5"/>
                </a:cubicBezTo>
                <a:cubicBezTo>
                  <a:pt x="9" y="2"/>
                  <a:pt x="7" y="1"/>
                  <a:pt x="5" y="0"/>
                </a:cubicBezTo>
              </a:path>
            </a:pathLst>
          </a:custGeom>
          <a:solidFill>
            <a:srgbClr val="6E79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06" name="Freeform 202"/>
          <p:cNvSpPr>
            <a:spLocks/>
          </p:cNvSpPr>
          <p:nvPr userDrawn="1"/>
        </p:nvSpPr>
        <p:spPr bwMode="auto">
          <a:xfrm>
            <a:off x="4738705" y="-5051618"/>
            <a:ext cx="15875" cy="14288"/>
          </a:xfrm>
          <a:custGeom>
            <a:avLst/>
            <a:gdLst>
              <a:gd name="T0" fmla="*/ 3 w 5"/>
              <a:gd name="T1" fmla="*/ 0 h 6"/>
              <a:gd name="T2" fmla="*/ 3 w 5"/>
              <a:gd name="T3" fmla="*/ 0 h 6"/>
              <a:gd name="T4" fmla="*/ 0 w 5"/>
              <a:gd name="T5" fmla="*/ 3 h 6"/>
              <a:gd name="T6" fmla="*/ 3 w 5"/>
              <a:gd name="T7" fmla="*/ 6 h 6"/>
              <a:gd name="T8" fmla="*/ 3 w 5"/>
              <a:gd name="T9" fmla="*/ 6 h 6"/>
              <a:gd name="T10" fmla="*/ 5 w 5"/>
              <a:gd name="T11" fmla="*/ 3 h 6"/>
              <a:gd name="T12" fmla="*/ 5 w 5"/>
              <a:gd name="T13" fmla="*/ 3 h 6"/>
              <a:gd name="T14" fmla="*/ 3 w 5"/>
              <a:gd name="T1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6"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1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5" y="4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4" y="0"/>
                  <a:pt x="3" y="0"/>
                </a:cubicBezTo>
              </a:path>
            </a:pathLst>
          </a:custGeom>
          <a:solidFill>
            <a:srgbClr val="6E79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07" name="Freeform 203"/>
          <p:cNvSpPr>
            <a:spLocks/>
          </p:cNvSpPr>
          <p:nvPr userDrawn="1"/>
        </p:nvSpPr>
        <p:spPr bwMode="auto">
          <a:xfrm>
            <a:off x="2428890" y="-4830161"/>
            <a:ext cx="34925" cy="26194"/>
          </a:xfrm>
          <a:custGeom>
            <a:avLst/>
            <a:gdLst>
              <a:gd name="T0" fmla="*/ 6 w 11"/>
              <a:gd name="T1" fmla="*/ 0 h 11"/>
              <a:gd name="T2" fmla="*/ 6 w 11"/>
              <a:gd name="T3" fmla="*/ 0 h 11"/>
              <a:gd name="T4" fmla="*/ 0 w 11"/>
              <a:gd name="T5" fmla="*/ 5 h 11"/>
              <a:gd name="T6" fmla="*/ 6 w 11"/>
              <a:gd name="T7" fmla="*/ 11 h 11"/>
              <a:gd name="T8" fmla="*/ 11 w 11"/>
              <a:gd name="T9" fmla="*/ 5 h 11"/>
              <a:gd name="T10" fmla="*/ 11 w 11"/>
              <a:gd name="T11" fmla="*/ 5 h 11"/>
              <a:gd name="T12" fmla="*/ 6 w 11"/>
              <a:gd name="T1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1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6" y="11"/>
                </a:cubicBezTo>
                <a:cubicBezTo>
                  <a:pt x="9" y="11"/>
                  <a:pt x="11" y="8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2"/>
                  <a:pt x="9" y="0"/>
                  <a:pt x="6" y="0"/>
                </a:cubicBezTo>
              </a:path>
            </a:pathLst>
          </a:custGeom>
          <a:solidFill>
            <a:srgbClr val="6E79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08" name="Freeform 204"/>
          <p:cNvSpPr>
            <a:spLocks/>
          </p:cNvSpPr>
          <p:nvPr userDrawn="1"/>
        </p:nvSpPr>
        <p:spPr bwMode="auto">
          <a:xfrm>
            <a:off x="2409852" y="-4815873"/>
            <a:ext cx="15875" cy="11906"/>
          </a:xfrm>
          <a:custGeom>
            <a:avLst/>
            <a:gdLst>
              <a:gd name="T0" fmla="*/ 3 w 5"/>
              <a:gd name="T1" fmla="*/ 0 h 5"/>
              <a:gd name="T2" fmla="*/ 2 w 5"/>
              <a:gd name="T3" fmla="*/ 0 h 5"/>
              <a:gd name="T4" fmla="*/ 0 w 5"/>
              <a:gd name="T5" fmla="*/ 3 h 5"/>
              <a:gd name="T6" fmla="*/ 0 w 5"/>
              <a:gd name="T7" fmla="*/ 3 h 5"/>
              <a:gd name="T8" fmla="*/ 2 w 5"/>
              <a:gd name="T9" fmla="*/ 5 h 5"/>
              <a:gd name="T10" fmla="*/ 5 w 5"/>
              <a:gd name="T11" fmla="*/ 3 h 5"/>
              <a:gd name="T12" fmla="*/ 5 w 5"/>
              <a:gd name="T13" fmla="*/ 3 h 5"/>
              <a:gd name="T14" fmla="*/ 3 w 5"/>
              <a:gd name="T1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5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1" y="5"/>
                  <a:pt x="2" y="5"/>
                </a:cubicBezTo>
                <a:cubicBezTo>
                  <a:pt x="4" y="5"/>
                  <a:pt x="5" y="4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1"/>
                  <a:pt x="4" y="0"/>
                  <a:pt x="3" y="0"/>
                </a:cubicBezTo>
              </a:path>
            </a:pathLst>
          </a:custGeom>
          <a:solidFill>
            <a:srgbClr val="6E79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09" name="Freeform 205"/>
          <p:cNvSpPr>
            <a:spLocks/>
          </p:cNvSpPr>
          <p:nvPr userDrawn="1"/>
        </p:nvSpPr>
        <p:spPr bwMode="auto">
          <a:xfrm>
            <a:off x="3082925" y="-4934935"/>
            <a:ext cx="19050" cy="16669"/>
          </a:xfrm>
          <a:custGeom>
            <a:avLst/>
            <a:gdLst>
              <a:gd name="T0" fmla="*/ 3 w 6"/>
              <a:gd name="T1" fmla="*/ 0 h 7"/>
              <a:gd name="T2" fmla="*/ 3 w 6"/>
              <a:gd name="T3" fmla="*/ 0 h 7"/>
              <a:gd name="T4" fmla="*/ 0 w 6"/>
              <a:gd name="T5" fmla="*/ 3 h 7"/>
              <a:gd name="T6" fmla="*/ 0 w 6"/>
              <a:gd name="T7" fmla="*/ 4 h 7"/>
              <a:gd name="T8" fmla="*/ 3 w 6"/>
              <a:gd name="T9" fmla="*/ 7 h 7"/>
              <a:gd name="T10" fmla="*/ 6 w 6"/>
              <a:gd name="T11" fmla="*/ 4 h 7"/>
              <a:gd name="T12" fmla="*/ 3 w 6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7"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2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2" y="7"/>
                  <a:pt x="3" y="7"/>
                </a:cubicBezTo>
                <a:cubicBezTo>
                  <a:pt x="4" y="7"/>
                  <a:pt x="6" y="5"/>
                  <a:pt x="6" y="4"/>
                </a:cubicBezTo>
                <a:cubicBezTo>
                  <a:pt x="6" y="2"/>
                  <a:pt x="4" y="0"/>
                  <a:pt x="3" y="0"/>
                </a:cubicBezTo>
              </a:path>
            </a:pathLst>
          </a:custGeom>
          <a:solidFill>
            <a:srgbClr val="6E79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Freeform 207"/>
          <p:cNvSpPr>
            <a:spLocks/>
          </p:cNvSpPr>
          <p:nvPr userDrawn="1"/>
        </p:nvSpPr>
        <p:spPr bwMode="auto">
          <a:xfrm>
            <a:off x="3098811" y="-4970653"/>
            <a:ext cx="15875" cy="16669"/>
          </a:xfrm>
          <a:custGeom>
            <a:avLst/>
            <a:gdLst>
              <a:gd name="T0" fmla="*/ 3 w 5"/>
              <a:gd name="T1" fmla="*/ 0 h 7"/>
              <a:gd name="T2" fmla="*/ 3 w 5"/>
              <a:gd name="T3" fmla="*/ 0 h 7"/>
              <a:gd name="T4" fmla="*/ 0 w 5"/>
              <a:gd name="T5" fmla="*/ 4 h 7"/>
              <a:gd name="T6" fmla="*/ 3 w 5"/>
              <a:gd name="T7" fmla="*/ 7 h 7"/>
              <a:gd name="T8" fmla="*/ 5 w 5"/>
              <a:gd name="T9" fmla="*/ 4 h 7"/>
              <a:gd name="T10" fmla="*/ 5 w 5"/>
              <a:gd name="T11" fmla="*/ 4 h 7"/>
              <a:gd name="T12" fmla="*/ 3 w 5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7"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5"/>
                  <a:pt x="1" y="7"/>
                  <a:pt x="3" y="7"/>
                </a:cubicBezTo>
                <a:cubicBezTo>
                  <a:pt x="4" y="7"/>
                  <a:pt x="5" y="5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2"/>
                  <a:pt x="4" y="0"/>
                  <a:pt x="3" y="0"/>
                </a:cubicBezTo>
              </a:path>
            </a:pathLst>
          </a:custGeom>
          <a:solidFill>
            <a:srgbClr val="6E79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Freeform 208"/>
          <p:cNvSpPr>
            <a:spLocks/>
          </p:cNvSpPr>
          <p:nvPr userDrawn="1"/>
        </p:nvSpPr>
        <p:spPr bwMode="auto">
          <a:xfrm>
            <a:off x="-885825" y="-5137343"/>
            <a:ext cx="7534275" cy="38100"/>
          </a:xfrm>
          <a:custGeom>
            <a:avLst/>
            <a:gdLst>
              <a:gd name="T0" fmla="*/ 4746 w 4746"/>
              <a:gd name="T1" fmla="*/ 32 h 32"/>
              <a:gd name="T2" fmla="*/ 0 w 4746"/>
              <a:gd name="T3" fmla="*/ 32 h 32"/>
              <a:gd name="T4" fmla="*/ 2 w 4746"/>
              <a:gd name="T5" fmla="*/ 0 h 32"/>
              <a:gd name="T6" fmla="*/ 4746 w 4746"/>
              <a:gd name="T7" fmla="*/ 0 h 32"/>
              <a:gd name="T8" fmla="*/ 4746 w 4746"/>
              <a:gd name="T9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46" h="32">
                <a:moveTo>
                  <a:pt x="4746" y="32"/>
                </a:moveTo>
                <a:lnTo>
                  <a:pt x="0" y="32"/>
                </a:lnTo>
                <a:lnTo>
                  <a:pt x="2" y="0"/>
                </a:lnTo>
                <a:lnTo>
                  <a:pt x="4746" y="0"/>
                </a:lnTo>
                <a:lnTo>
                  <a:pt x="4746" y="32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Freeform 209"/>
          <p:cNvSpPr>
            <a:spLocks/>
          </p:cNvSpPr>
          <p:nvPr userDrawn="1"/>
        </p:nvSpPr>
        <p:spPr bwMode="auto">
          <a:xfrm>
            <a:off x="3549651" y="-5015898"/>
            <a:ext cx="106363" cy="80963"/>
          </a:xfrm>
          <a:custGeom>
            <a:avLst/>
            <a:gdLst>
              <a:gd name="T0" fmla="*/ 33 w 33"/>
              <a:gd name="T1" fmla="*/ 34 h 34"/>
              <a:gd name="T2" fmla="*/ 18 w 33"/>
              <a:gd name="T3" fmla="*/ 34 h 34"/>
              <a:gd name="T4" fmla="*/ 18 w 33"/>
              <a:gd name="T5" fmla="*/ 21 h 34"/>
              <a:gd name="T6" fmla="*/ 12 w 33"/>
              <a:gd name="T7" fmla="*/ 16 h 34"/>
              <a:gd name="T8" fmla="*/ 0 w 33"/>
              <a:gd name="T9" fmla="*/ 16 h 34"/>
              <a:gd name="T10" fmla="*/ 0 w 33"/>
              <a:gd name="T11" fmla="*/ 0 h 34"/>
              <a:gd name="T12" fmla="*/ 12 w 33"/>
              <a:gd name="T13" fmla="*/ 0 h 34"/>
              <a:gd name="T14" fmla="*/ 33 w 33"/>
              <a:gd name="T15" fmla="*/ 21 h 34"/>
              <a:gd name="T16" fmla="*/ 33 w 33"/>
              <a:gd name="T17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" h="34">
                <a:moveTo>
                  <a:pt x="33" y="34"/>
                </a:moveTo>
                <a:cubicBezTo>
                  <a:pt x="18" y="34"/>
                  <a:pt x="18" y="34"/>
                  <a:pt x="18" y="34"/>
                </a:cubicBezTo>
                <a:cubicBezTo>
                  <a:pt x="18" y="21"/>
                  <a:pt x="18" y="21"/>
                  <a:pt x="18" y="21"/>
                </a:cubicBezTo>
                <a:cubicBezTo>
                  <a:pt x="18" y="18"/>
                  <a:pt x="15" y="16"/>
                  <a:pt x="12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0"/>
                  <a:pt x="0" y="0"/>
                  <a:pt x="0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24" y="0"/>
                  <a:pt x="33" y="10"/>
                  <a:pt x="33" y="21"/>
                </a:cubicBezTo>
                <a:lnTo>
                  <a:pt x="33" y="34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Freeform 210"/>
          <p:cNvSpPr>
            <a:spLocks/>
          </p:cNvSpPr>
          <p:nvPr userDrawn="1"/>
        </p:nvSpPr>
        <p:spPr bwMode="auto">
          <a:xfrm>
            <a:off x="3311525" y="-5056380"/>
            <a:ext cx="196850" cy="78581"/>
          </a:xfrm>
          <a:custGeom>
            <a:avLst/>
            <a:gdLst>
              <a:gd name="T0" fmla="*/ 62 w 62"/>
              <a:gd name="T1" fmla="*/ 33 h 33"/>
              <a:gd name="T2" fmla="*/ 21 w 62"/>
              <a:gd name="T3" fmla="*/ 33 h 33"/>
              <a:gd name="T4" fmla="*/ 0 w 62"/>
              <a:gd name="T5" fmla="*/ 12 h 33"/>
              <a:gd name="T6" fmla="*/ 0 w 62"/>
              <a:gd name="T7" fmla="*/ 0 h 33"/>
              <a:gd name="T8" fmla="*/ 15 w 62"/>
              <a:gd name="T9" fmla="*/ 0 h 33"/>
              <a:gd name="T10" fmla="*/ 15 w 62"/>
              <a:gd name="T11" fmla="*/ 12 h 33"/>
              <a:gd name="T12" fmla="*/ 21 w 62"/>
              <a:gd name="T13" fmla="*/ 17 h 33"/>
              <a:gd name="T14" fmla="*/ 62 w 62"/>
              <a:gd name="T15" fmla="*/ 17 h 33"/>
              <a:gd name="T16" fmla="*/ 62 w 62"/>
              <a:gd name="T1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" h="33">
                <a:moveTo>
                  <a:pt x="62" y="33"/>
                </a:moveTo>
                <a:cubicBezTo>
                  <a:pt x="21" y="33"/>
                  <a:pt x="21" y="33"/>
                  <a:pt x="21" y="33"/>
                </a:cubicBezTo>
                <a:cubicBezTo>
                  <a:pt x="9" y="33"/>
                  <a:pt x="0" y="24"/>
                  <a:pt x="0" y="12"/>
                </a:cubicBezTo>
                <a:cubicBezTo>
                  <a:pt x="0" y="0"/>
                  <a:pt x="0" y="0"/>
                  <a:pt x="0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5"/>
                  <a:pt x="18" y="17"/>
                  <a:pt x="21" y="17"/>
                </a:cubicBezTo>
                <a:cubicBezTo>
                  <a:pt x="62" y="17"/>
                  <a:pt x="62" y="17"/>
                  <a:pt x="62" y="17"/>
                </a:cubicBezTo>
                <a:lnTo>
                  <a:pt x="62" y="33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" name="Freeform 211"/>
          <p:cNvSpPr>
            <a:spLocks noEditPoints="1"/>
          </p:cNvSpPr>
          <p:nvPr userDrawn="1"/>
        </p:nvSpPr>
        <p:spPr bwMode="auto">
          <a:xfrm>
            <a:off x="5167337" y="-5080192"/>
            <a:ext cx="271463" cy="769144"/>
          </a:xfrm>
          <a:custGeom>
            <a:avLst/>
            <a:gdLst>
              <a:gd name="T0" fmla="*/ 40 w 85"/>
              <a:gd name="T1" fmla="*/ 67 h 323"/>
              <a:gd name="T2" fmla="*/ 40 w 85"/>
              <a:gd name="T3" fmla="*/ 301 h 323"/>
              <a:gd name="T4" fmla="*/ 63 w 85"/>
              <a:gd name="T5" fmla="*/ 323 h 323"/>
              <a:gd name="T6" fmla="*/ 63 w 85"/>
              <a:gd name="T7" fmla="*/ 323 h 323"/>
              <a:gd name="T8" fmla="*/ 85 w 85"/>
              <a:gd name="T9" fmla="*/ 323 h 323"/>
              <a:gd name="T10" fmla="*/ 85 w 85"/>
              <a:gd name="T11" fmla="*/ 309 h 323"/>
              <a:gd name="T12" fmla="*/ 63 w 85"/>
              <a:gd name="T13" fmla="*/ 309 h 323"/>
              <a:gd name="T14" fmla="*/ 55 w 85"/>
              <a:gd name="T15" fmla="*/ 301 h 323"/>
              <a:gd name="T16" fmla="*/ 55 w 85"/>
              <a:gd name="T17" fmla="*/ 67 h 323"/>
              <a:gd name="T18" fmla="*/ 55 w 85"/>
              <a:gd name="T19" fmla="*/ 72 h 323"/>
              <a:gd name="T20" fmla="*/ 55 w 85"/>
              <a:gd name="T21" fmla="*/ 50 h 323"/>
              <a:gd name="T22" fmla="*/ 32 w 85"/>
              <a:gd name="T23" fmla="*/ 27 h 323"/>
              <a:gd name="T24" fmla="*/ 32 w 85"/>
              <a:gd name="T25" fmla="*/ 27 h 323"/>
              <a:gd name="T26" fmla="*/ 23 w 85"/>
              <a:gd name="T27" fmla="*/ 27 h 323"/>
              <a:gd name="T28" fmla="*/ 14 w 85"/>
              <a:gd name="T29" fmla="*/ 19 h 323"/>
              <a:gd name="T30" fmla="*/ 14 w 85"/>
              <a:gd name="T31" fmla="*/ 0 h 323"/>
              <a:gd name="T32" fmla="*/ 0 w 85"/>
              <a:gd name="T33" fmla="*/ 0 h 323"/>
              <a:gd name="T34" fmla="*/ 0 w 85"/>
              <a:gd name="T35" fmla="*/ 19 h 323"/>
              <a:gd name="T36" fmla="*/ 22 w 85"/>
              <a:gd name="T37" fmla="*/ 41 h 323"/>
              <a:gd name="T38" fmla="*/ 22 w 85"/>
              <a:gd name="T39" fmla="*/ 41 h 323"/>
              <a:gd name="T40" fmla="*/ 32 w 85"/>
              <a:gd name="T41" fmla="*/ 41 h 323"/>
              <a:gd name="T42" fmla="*/ 40 w 85"/>
              <a:gd name="T43" fmla="*/ 50 h 323"/>
              <a:gd name="T44" fmla="*/ 40 w 85"/>
              <a:gd name="T45" fmla="*/ 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5" h="323">
                <a:moveTo>
                  <a:pt x="40" y="67"/>
                </a:moveTo>
                <a:cubicBezTo>
                  <a:pt x="40" y="301"/>
                  <a:pt x="40" y="301"/>
                  <a:pt x="40" y="301"/>
                </a:cubicBezTo>
                <a:cubicBezTo>
                  <a:pt x="40" y="313"/>
                  <a:pt x="51" y="323"/>
                  <a:pt x="63" y="323"/>
                </a:cubicBezTo>
                <a:cubicBezTo>
                  <a:pt x="63" y="323"/>
                  <a:pt x="63" y="323"/>
                  <a:pt x="63" y="323"/>
                </a:cubicBezTo>
                <a:cubicBezTo>
                  <a:pt x="85" y="323"/>
                  <a:pt x="85" y="323"/>
                  <a:pt x="85" y="323"/>
                </a:cubicBezTo>
                <a:cubicBezTo>
                  <a:pt x="85" y="309"/>
                  <a:pt x="85" y="309"/>
                  <a:pt x="85" y="309"/>
                </a:cubicBezTo>
                <a:cubicBezTo>
                  <a:pt x="63" y="309"/>
                  <a:pt x="63" y="309"/>
                  <a:pt x="63" y="309"/>
                </a:cubicBezTo>
                <a:cubicBezTo>
                  <a:pt x="59" y="309"/>
                  <a:pt x="55" y="305"/>
                  <a:pt x="55" y="301"/>
                </a:cubicBezTo>
                <a:cubicBezTo>
                  <a:pt x="55" y="67"/>
                  <a:pt x="55" y="67"/>
                  <a:pt x="55" y="67"/>
                </a:cubicBezTo>
                <a:moveTo>
                  <a:pt x="55" y="72"/>
                </a:moveTo>
                <a:cubicBezTo>
                  <a:pt x="55" y="50"/>
                  <a:pt x="55" y="50"/>
                  <a:pt x="55" y="50"/>
                </a:cubicBezTo>
                <a:cubicBezTo>
                  <a:pt x="55" y="37"/>
                  <a:pt x="45" y="27"/>
                  <a:pt x="32" y="27"/>
                </a:cubicBezTo>
                <a:cubicBezTo>
                  <a:pt x="32" y="27"/>
                  <a:pt x="32" y="27"/>
                  <a:pt x="32" y="27"/>
                </a:cubicBezTo>
                <a:cubicBezTo>
                  <a:pt x="23" y="27"/>
                  <a:pt x="23" y="27"/>
                  <a:pt x="23" y="27"/>
                </a:cubicBezTo>
                <a:cubicBezTo>
                  <a:pt x="18" y="27"/>
                  <a:pt x="14" y="23"/>
                  <a:pt x="14" y="19"/>
                </a:cubicBezTo>
                <a:cubicBezTo>
                  <a:pt x="14" y="0"/>
                  <a:pt x="14" y="0"/>
                  <a:pt x="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31"/>
                  <a:pt x="10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7" y="41"/>
                  <a:pt x="40" y="45"/>
                  <a:pt x="40" y="50"/>
                </a:cubicBezTo>
                <a:cubicBezTo>
                  <a:pt x="40" y="72"/>
                  <a:pt x="40" y="72"/>
                  <a:pt x="40" y="72"/>
                </a:cubicBezTo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8" name="Rectangle 212"/>
          <p:cNvSpPr>
            <a:spLocks noChangeArrowheads="1"/>
          </p:cNvSpPr>
          <p:nvPr userDrawn="1"/>
        </p:nvSpPr>
        <p:spPr bwMode="auto">
          <a:xfrm>
            <a:off x="2667009" y="-5146866"/>
            <a:ext cx="104775" cy="59531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9" name="Freeform 213"/>
          <p:cNvSpPr>
            <a:spLocks noEditPoints="1"/>
          </p:cNvSpPr>
          <p:nvPr userDrawn="1"/>
        </p:nvSpPr>
        <p:spPr bwMode="auto">
          <a:xfrm>
            <a:off x="2660659" y="-5151630"/>
            <a:ext cx="117475" cy="69056"/>
          </a:xfrm>
          <a:custGeom>
            <a:avLst/>
            <a:gdLst>
              <a:gd name="T0" fmla="*/ 70 w 74"/>
              <a:gd name="T1" fmla="*/ 54 h 58"/>
              <a:gd name="T2" fmla="*/ 4 w 74"/>
              <a:gd name="T3" fmla="*/ 54 h 58"/>
              <a:gd name="T4" fmla="*/ 4 w 74"/>
              <a:gd name="T5" fmla="*/ 4 h 58"/>
              <a:gd name="T6" fmla="*/ 70 w 74"/>
              <a:gd name="T7" fmla="*/ 4 h 58"/>
              <a:gd name="T8" fmla="*/ 70 w 74"/>
              <a:gd name="T9" fmla="*/ 54 h 58"/>
              <a:gd name="T10" fmla="*/ 74 w 74"/>
              <a:gd name="T11" fmla="*/ 0 h 58"/>
              <a:gd name="T12" fmla="*/ 70 w 74"/>
              <a:gd name="T13" fmla="*/ 0 h 58"/>
              <a:gd name="T14" fmla="*/ 4 w 74"/>
              <a:gd name="T15" fmla="*/ 0 h 58"/>
              <a:gd name="T16" fmla="*/ 0 w 74"/>
              <a:gd name="T17" fmla="*/ 0 h 58"/>
              <a:gd name="T18" fmla="*/ 0 w 74"/>
              <a:gd name="T19" fmla="*/ 4 h 58"/>
              <a:gd name="T20" fmla="*/ 0 w 74"/>
              <a:gd name="T21" fmla="*/ 54 h 58"/>
              <a:gd name="T22" fmla="*/ 0 w 74"/>
              <a:gd name="T23" fmla="*/ 58 h 58"/>
              <a:gd name="T24" fmla="*/ 4 w 74"/>
              <a:gd name="T25" fmla="*/ 58 h 58"/>
              <a:gd name="T26" fmla="*/ 70 w 74"/>
              <a:gd name="T27" fmla="*/ 58 h 58"/>
              <a:gd name="T28" fmla="*/ 74 w 74"/>
              <a:gd name="T29" fmla="*/ 58 h 58"/>
              <a:gd name="T30" fmla="*/ 74 w 74"/>
              <a:gd name="T31" fmla="*/ 54 h 58"/>
              <a:gd name="T32" fmla="*/ 74 w 74"/>
              <a:gd name="T33" fmla="*/ 4 h 58"/>
              <a:gd name="T34" fmla="*/ 74 w 74"/>
              <a:gd name="T35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58">
                <a:moveTo>
                  <a:pt x="70" y="54"/>
                </a:moveTo>
                <a:lnTo>
                  <a:pt x="4" y="54"/>
                </a:lnTo>
                <a:lnTo>
                  <a:pt x="4" y="4"/>
                </a:lnTo>
                <a:lnTo>
                  <a:pt x="70" y="4"/>
                </a:lnTo>
                <a:lnTo>
                  <a:pt x="70" y="54"/>
                </a:lnTo>
                <a:close/>
                <a:moveTo>
                  <a:pt x="74" y="0"/>
                </a:moveTo>
                <a:lnTo>
                  <a:pt x="70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54"/>
                </a:lnTo>
                <a:lnTo>
                  <a:pt x="0" y="58"/>
                </a:lnTo>
                <a:lnTo>
                  <a:pt x="4" y="58"/>
                </a:lnTo>
                <a:lnTo>
                  <a:pt x="70" y="58"/>
                </a:lnTo>
                <a:lnTo>
                  <a:pt x="74" y="58"/>
                </a:lnTo>
                <a:lnTo>
                  <a:pt x="74" y="54"/>
                </a:lnTo>
                <a:lnTo>
                  <a:pt x="74" y="4"/>
                </a:lnTo>
                <a:lnTo>
                  <a:pt x="74" y="0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0" name="Freeform 214"/>
          <p:cNvSpPr>
            <a:spLocks/>
          </p:cNvSpPr>
          <p:nvPr userDrawn="1"/>
        </p:nvSpPr>
        <p:spPr bwMode="auto">
          <a:xfrm>
            <a:off x="2146300" y="-5106386"/>
            <a:ext cx="209550" cy="266700"/>
          </a:xfrm>
          <a:custGeom>
            <a:avLst/>
            <a:gdLst>
              <a:gd name="T0" fmla="*/ 0 w 66"/>
              <a:gd name="T1" fmla="*/ 112 h 112"/>
              <a:gd name="T2" fmla="*/ 45 w 66"/>
              <a:gd name="T3" fmla="*/ 112 h 112"/>
              <a:gd name="T4" fmla="*/ 60 w 66"/>
              <a:gd name="T5" fmla="*/ 105 h 112"/>
              <a:gd name="T6" fmla="*/ 65 w 66"/>
              <a:gd name="T7" fmla="*/ 91 h 112"/>
              <a:gd name="T8" fmla="*/ 65 w 66"/>
              <a:gd name="T9" fmla="*/ 0 h 112"/>
              <a:gd name="T10" fmla="*/ 50 w 66"/>
              <a:gd name="T11" fmla="*/ 0 h 112"/>
              <a:gd name="T12" fmla="*/ 50 w 66"/>
              <a:gd name="T13" fmla="*/ 92 h 112"/>
              <a:gd name="T14" fmla="*/ 49 w 66"/>
              <a:gd name="T15" fmla="*/ 95 h 112"/>
              <a:gd name="T16" fmla="*/ 45 w 66"/>
              <a:gd name="T17" fmla="*/ 97 h 112"/>
              <a:gd name="T18" fmla="*/ 0 w 66"/>
              <a:gd name="T19" fmla="*/ 97 h 112"/>
              <a:gd name="T20" fmla="*/ 0 w 66"/>
              <a:gd name="T21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6" h="112">
                <a:moveTo>
                  <a:pt x="0" y="112"/>
                </a:moveTo>
                <a:cubicBezTo>
                  <a:pt x="45" y="112"/>
                  <a:pt x="45" y="112"/>
                  <a:pt x="45" y="112"/>
                </a:cubicBezTo>
                <a:cubicBezTo>
                  <a:pt x="51" y="112"/>
                  <a:pt x="56" y="110"/>
                  <a:pt x="60" y="105"/>
                </a:cubicBezTo>
                <a:cubicBezTo>
                  <a:pt x="64" y="102"/>
                  <a:pt x="66" y="96"/>
                  <a:pt x="65" y="91"/>
                </a:cubicBezTo>
                <a:cubicBezTo>
                  <a:pt x="65" y="0"/>
                  <a:pt x="65" y="0"/>
                  <a:pt x="65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0" y="92"/>
                  <a:pt x="50" y="92"/>
                  <a:pt x="50" y="92"/>
                </a:cubicBezTo>
                <a:cubicBezTo>
                  <a:pt x="50" y="93"/>
                  <a:pt x="49" y="94"/>
                  <a:pt x="49" y="95"/>
                </a:cubicBezTo>
                <a:cubicBezTo>
                  <a:pt x="48" y="96"/>
                  <a:pt x="46" y="97"/>
                  <a:pt x="45" y="97"/>
                </a:cubicBezTo>
                <a:cubicBezTo>
                  <a:pt x="0" y="97"/>
                  <a:pt x="0" y="97"/>
                  <a:pt x="0" y="97"/>
                </a:cubicBezTo>
                <a:lnTo>
                  <a:pt x="0" y="112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1" name="Freeform 215"/>
          <p:cNvSpPr>
            <a:spLocks/>
          </p:cNvSpPr>
          <p:nvPr userDrawn="1"/>
        </p:nvSpPr>
        <p:spPr bwMode="auto">
          <a:xfrm>
            <a:off x="2051050" y="-4875405"/>
            <a:ext cx="209550" cy="445294"/>
          </a:xfrm>
          <a:custGeom>
            <a:avLst/>
            <a:gdLst>
              <a:gd name="T0" fmla="*/ 66 w 66"/>
              <a:gd name="T1" fmla="*/ 0 h 187"/>
              <a:gd name="T2" fmla="*/ 21 w 66"/>
              <a:gd name="T3" fmla="*/ 0 h 187"/>
              <a:gd name="T4" fmla="*/ 6 w 66"/>
              <a:gd name="T5" fmla="*/ 6 h 187"/>
              <a:gd name="T6" fmla="*/ 0 w 66"/>
              <a:gd name="T7" fmla="*/ 21 h 187"/>
              <a:gd name="T8" fmla="*/ 0 w 66"/>
              <a:gd name="T9" fmla="*/ 187 h 187"/>
              <a:gd name="T10" fmla="*/ 16 w 66"/>
              <a:gd name="T11" fmla="*/ 187 h 187"/>
              <a:gd name="T12" fmla="*/ 16 w 66"/>
              <a:gd name="T13" fmla="*/ 20 h 187"/>
              <a:gd name="T14" fmla="*/ 17 w 66"/>
              <a:gd name="T15" fmla="*/ 17 h 187"/>
              <a:gd name="T16" fmla="*/ 21 w 66"/>
              <a:gd name="T17" fmla="*/ 15 h 187"/>
              <a:gd name="T18" fmla="*/ 66 w 66"/>
              <a:gd name="T19" fmla="*/ 15 h 187"/>
              <a:gd name="T20" fmla="*/ 66 w 66"/>
              <a:gd name="T21" fmla="*/ 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6" h="187">
                <a:moveTo>
                  <a:pt x="66" y="0"/>
                </a:moveTo>
                <a:cubicBezTo>
                  <a:pt x="21" y="0"/>
                  <a:pt x="21" y="0"/>
                  <a:pt x="21" y="0"/>
                </a:cubicBezTo>
                <a:cubicBezTo>
                  <a:pt x="15" y="0"/>
                  <a:pt x="9" y="2"/>
                  <a:pt x="6" y="6"/>
                </a:cubicBezTo>
                <a:cubicBezTo>
                  <a:pt x="2" y="10"/>
                  <a:pt x="0" y="15"/>
                  <a:pt x="0" y="21"/>
                </a:cubicBezTo>
                <a:cubicBezTo>
                  <a:pt x="0" y="187"/>
                  <a:pt x="0" y="187"/>
                  <a:pt x="0" y="187"/>
                </a:cubicBezTo>
                <a:cubicBezTo>
                  <a:pt x="16" y="187"/>
                  <a:pt x="16" y="187"/>
                  <a:pt x="16" y="187"/>
                </a:cubicBezTo>
                <a:cubicBezTo>
                  <a:pt x="16" y="20"/>
                  <a:pt x="16" y="20"/>
                  <a:pt x="16" y="20"/>
                </a:cubicBezTo>
                <a:cubicBezTo>
                  <a:pt x="15" y="18"/>
                  <a:pt x="16" y="17"/>
                  <a:pt x="17" y="17"/>
                </a:cubicBezTo>
                <a:cubicBezTo>
                  <a:pt x="18" y="16"/>
                  <a:pt x="19" y="15"/>
                  <a:pt x="21" y="15"/>
                </a:cubicBezTo>
                <a:cubicBezTo>
                  <a:pt x="66" y="15"/>
                  <a:pt x="66" y="15"/>
                  <a:pt x="66" y="15"/>
                </a:cubicBezTo>
                <a:lnTo>
                  <a:pt x="66" y="0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2" name="Freeform 216"/>
          <p:cNvSpPr>
            <a:spLocks/>
          </p:cNvSpPr>
          <p:nvPr userDrawn="1"/>
        </p:nvSpPr>
        <p:spPr bwMode="auto">
          <a:xfrm>
            <a:off x="4437090" y="-5056380"/>
            <a:ext cx="206375" cy="266700"/>
          </a:xfrm>
          <a:custGeom>
            <a:avLst/>
            <a:gdLst>
              <a:gd name="T0" fmla="*/ 0 w 65"/>
              <a:gd name="T1" fmla="*/ 112 h 112"/>
              <a:gd name="T2" fmla="*/ 45 w 65"/>
              <a:gd name="T3" fmla="*/ 112 h 112"/>
              <a:gd name="T4" fmla="*/ 60 w 65"/>
              <a:gd name="T5" fmla="*/ 106 h 112"/>
              <a:gd name="T6" fmla="*/ 65 w 65"/>
              <a:gd name="T7" fmla="*/ 91 h 112"/>
              <a:gd name="T8" fmla="*/ 65 w 65"/>
              <a:gd name="T9" fmla="*/ 0 h 112"/>
              <a:gd name="T10" fmla="*/ 50 w 65"/>
              <a:gd name="T11" fmla="*/ 0 h 112"/>
              <a:gd name="T12" fmla="*/ 50 w 65"/>
              <a:gd name="T13" fmla="*/ 92 h 112"/>
              <a:gd name="T14" fmla="*/ 49 w 65"/>
              <a:gd name="T15" fmla="*/ 95 h 112"/>
              <a:gd name="T16" fmla="*/ 45 w 65"/>
              <a:gd name="T17" fmla="*/ 97 h 112"/>
              <a:gd name="T18" fmla="*/ 0 w 65"/>
              <a:gd name="T19" fmla="*/ 97 h 112"/>
              <a:gd name="T20" fmla="*/ 0 w 65"/>
              <a:gd name="T21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5" h="112">
                <a:moveTo>
                  <a:pt x="0" y="112"/>
                </a:moveTo>
                <a:cubicBezTo>
                  <a:pt x="45" y="112"/>
                  <a:pt x="45" y="112"/>
                  <a:pt x="45" y="112"/>
                </a:cubicBezTo>
                <a:cubicBezTo>
                  <a:pt x="51" y="112"/>
                  <a:pt x="56" y="110"/>
                  <a:pt x="60" y="106"/>
                </a:cubicBezTo>
                <a:cubicBezTo>
                  <a:pt x="64" y="102"/>
                  <a:pt x="65" y="97"/>
                  <a:pt x="65" y="91"/>
                </a:cubicBezTo>
                <a:cubicBezTo>
                  <a:pt x="65" y="0"/>
                  <a:pt x="65" y="0"/>
                  <a:pt x="65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0" y="92"/>
                  <a:pt x="50" y="92"/>
                  <a:pt x="50" y="92"/>
                </a:cubicBezTo>
                <a:cubicBezTo>
                  <a:pt x="50" y="93"/>
                  <a:pt x="49" y="95"/>
                  <a:pt x="49" y="95"/>
                </a:cubicBezTo>
                <a:cubicBezTo>
                  <a:pt x="48" y="96"/>
                  <a:pt x="46" y="97"/>
                  <a:pt x="45" y="97"/>
                </a:cubicBezTo>
                <a:cubicBezTo>
                  <a:pt x="0" y="97"/>
                  <a:pt x="0" y="97"/>
                  <a:pt x="0" y="97"/>
                </a:cubicBezTo>
                <a:lnTo>
                  <a:pt x="0" y="112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3" name="Freeform 217"/>
          <p:cNvSpPr>
            <a:spLocks/>
          </p:cNvSpPr>
          <p:nvPr userDrawn="1"/>
        </p:nvSpPr>
        <p:spPr bwMode="auto">
          <a:xfrm>
            <a:off x="4341840" y="-4825399"/>
            <a:ext cx="206375" cy="445294"/>
          </a:xfrm>
          <a:custGeom>
            <a:avLst/>
            <a:gdLst>
              <a:gd name="T0" fmla="*/ 65 w 65"/>
              <a:gd name="T1" fmla="*/ 0 h 187"/>
              <a:gd name="T2" fmla="*/ 20 w 65"/>
              <a:gd name="T3" fmla="*/ 0 h 187"/>
              <a:gd name="T4" fmla="*/ 6 w 65"/>
              <a:gd name="T5" fmla="*/ 6 h 187"/>
              <a:gd name="T6" fmla="*/ 0 w 65"/>
              <a:gd name="T7" fmla="*/ 21 h 187"/>
              <a:gd name="T8" fmla="*/ 0 w 65"/>
              <a:gd name="T9" fmla="*/ 187 h 187"/>
              <a:gd name="T10" fmla="*/ 16 w 65"/>
              <a:gd name="T11" fmla="*/ 187 h 187"/>
              <a:gd name="T12" fmla="*/ 15 w 65"/>
              <a:gd name="T13" fmla="*/ 20 h 187"/>
              <a:gd name="T14" fmla="*/ 17 w 65"/>
              <a:gd name="T15" fmla="*/ 17 h 187"/>
              <a:gd name="T16" fmla="*/ 20 w 65"/>
              <a:gd name="T17" fmla="*/ 15 h 187"/>
              <a:gd name="T18" fmla="*/ 65 w 65"/>
              <a:gd name="T19" fmla="*/ 15 h 187"/>
              <a:gd name="T20" fmla="*/ 65 w 65"/>
              <a:gd name="T21" fmla="*/ 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5" h="187">
                <a:moveTo>
                  <a:pt x="65" y="0"/>
                </a:moveTo>
                <a:cubicBezTo>
                  <a:pt x="20" y="0"/>
                  <a:pt x="20" y="0"/>
                  <a:pt x="20" y="0"/>
                </a:cubicBezTo>
                <a:cubicBezTo>
                  <a:pt x="15" y="0"/>
                  <a:pt x="9" y="2"/>
                  <a:pt x="6" y="6"/>
                </a:cubicBezTo>
                <a:cubicBezTo>
                  <a:pt x="2" y="10"/>
                  <a:pt x="0" y="15"/>
                  <a:pt x="0" y="21"/>
                </a:cubicBezTo>
                <a:cubicBezTo>
                  <a:pt x="0" y="187"/>
                  <a:pt x="0" y="187"/>
                  <a:pt x="0" y="187"/>
                </a:cubicBezTo>
                <a:cubicBezTo>
                  <a:pt x="16" y="187"/>
                  <a:pt x="16" y="187"/>
                  <a:pt x="16" y="187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18"/>
                  <a:pt x="16" y="17"/>
                  <a:pt x="17" y="17"/>
                </a:cubicBezTo>
                <a:cubicBezTo>
                  <a:pt x="18" y="16"/>
                  <a:pt x="19" y="15"/>
                  <a:pt x="20" y="15"/>
                </a:cubicBezTo>
                <a:cubicBezTo>
                  <a:pt x="65" y="15"/>
                  <a:pt x="65" y="15"/>
                  <a:pt x="65" y="15"/>
                </a:cubicBezTo>
                <a:lnTo>
                  <a:pt x="65" y="0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4" name="Freeform 218"/>
          <p:cNvSpPr>
            <a:spLocks/>
          </p:cNvSpPr>
          <p:nvPr userDrawn="1"/>
        </p:nvSpPr>
        <p:spPr bwMode="auto">
          <a:xfrm>
            <a:off x="6346825" y="-5137341"/>
            <a:ext cx="209550" cy="157163"/>
          </a:xfrm>
          <a:custGeom>
            <a:avLst/>
            <a:gdLst>
              <a:gd name="T0" fmla="*/ 0 w 66"/>
              <a:gd name="T1" fmla="*/ 66 h 66"/>
              <a:gd name="T2" fmla="*/ 45 w 66"/>
              <a:gd name="T3" fmla="*/ 66 h 66"/>
              <a:gd name="T4" fmla="*/ 60 w 66"/>
              <a:gd name="T5" fmla="*/ 60 h 66"/>
              <a:gd name="T6" fmla="*/ 66 w 66"/>
              <a:gd name="T7" fmla="*/ 45 h 66"/>
              <a:gd name="T8" fmla="*/ 66 w 66"/>
              <a:gd name="T9" fmla="*/ 0 h 66"/>
              <a:gd name="T10" fmla="*/ 50 w 66"/>
              <a:gd name="T11" fmla="*/ 0 h 66"/>
              <a:gd name="T12" fmla="*/ 50 w 66"/>
              <a:gd name="T13" fmla="*/ 46 h 66"/>
              <a:gd name="T14" fmla="*/ 49 w 66"/>
              <a:gd name="T15" fmla="*/ 49 h 66"/>
              <a:gd name="T16" fmla="*/ 45 w 66"/>
              <a:gd name="T17" fmla="*/ 51 h 66"/>
              <a:gd name="T18" fmla="*/ 0 w 66"/>
              <a:gd name="T19" fmla="*/ 51 h 66"/>
              <a:gd name="T20" fmla="*/ 0 w 66"/>
              <a:gd name="T21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6" h="66">
                <a:moveTo>
                  <a:pt x="0" y="66"/>
                </a:moveTo>
                <a:cubicBezTo>
                  <a:pt x="45" y="66"/>
                  <a:pt x="45" y="66"/>
                  <a:pt x="45" y="66"/>
                </a:cubicBezTo>
                <a:cubicBezTo>
                  <a:pt x="51" y="66"/>
                  <a:pt x="56" y="64"/>
                  <a:pt x="60" y="60"/>
                </a:cubicBezTo>
                <a:cubicBezTo>
                  <a:pt x="64" y="56"/>
                  <a:pt x="66" y="51"/>
                  <a:pt x="66" y="45"/>
                </a:cubicBezTo>
                <a:cubicBezTo>
                  <a:pt x="66" y="0"/>
                  <a:pt x="66" y="0"/>
                  <a:pt x="66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0" y="46"/>
                  <a:pt x="50" y="46"/>
                  <a:pt x="50" y="46"/>
                </a:cubicBezTo>
                <a:cubicBezTo>
                  <a:pt x="50" y="48"/>
                  <a:pt x="50" y="49"/>
                  <a:pt x="49" y="49"/>
                </a:cubicBezTo>
                <a:cubicBezTo>
                  <a:pt x="48" y="50"/>
                  <a:pt x="47" y="51"/>
                  <a:pt x="45" y="51"/>
                </a:cubicBezTo>
                <a:cubicBezTo>
                  <a:pt x="0" y="51"/>
                  <a:pt x="0" y="51"/>
                  <a:pt x="0" y="51"/>
                </a:cubicBezTo>
                <a:lnTo>
                  <a:pt x="0" y="66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5" name="Freeform 219"/>
          <p:cNvSpPr>
            <a:spLocks/>
          </p:cNvSpPr>
          <p:nvPr userDrawn="1"/>
        </p:nvSpPr>
        <p:spPr bwMode="auto">
          <a:xfrm>
            <a:off x="6251575" y="-5015898"/>
            <a:ext cx="209550" cy="764381"/>
          </a:xfrm>
          <a:custGeom>
            <a:avLst/>
            <a:gdLst>
              <a:gd name="T0" fmla="*/ 66 w 66"/>
              <a:gd name="T1" fmla="*/ 0 h 321"/>
              <a:gd name="T2" fmla="*/ 21 w 66"/>
              <a:gd name="T3" fmla="*/ 0 h 321"/>
              <a:gd name="T4" fmla="*/ 6 w 66"/>
              <a:gd name="T5" fmla="*/ 6 h 321"/>
              <a:gd name="T6" fmla="*/ 1 w 66"/>
              <a:gd name="T7" fmla="*/ 21 h 321"/>
              <a:gd name="T8" fmla="*/ 1 w 66"/>
              <a:gd name="T9" fmla="*/ 321 h 321"/>
              <a:gd name="T10" fmla="*/ 16 w 66"/>
              <a:gd name="T11" fmla="*/ 321 h 321"/>
              <a:gd name="T12" fmla="*/ 16 w 66"/>
              <a:gd name="T13" fmla="*/ 20 h 321"/>
              <a:gd name="T14" fmla="*/ 17 w 66"/>
              <a:gd name="T15" fmla="*/ 17 h 321"/>
              <a:gd name="T16" fmla="*/ 21 w 66"/>
              <a:gd name="T17" fmla="*/ 15 h 321"/>
              <a:gd name="T18" fmla="*/ 66 w 66"/>
              <a:gd name="T19" fmla="*/ 15 h 321"/>
              <a:gd name="T20" fmla="*/ 66 w 66"/>
              <a:gd name="T21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6" h="321">
                <a:moveTo>
                  <a:pt x="66" y="0"/>
                </a:moveTo>
                <a:cubicBezTo>
                  <a:pt x="21" y="0"/>
                  <a:pt x="21" y="0"/>
                  <a:pt x="21" y="0"/>
                </a:cubicBezTo>
                <a:cubicBezTo>
                  <a:pt x="15" y="0"/>
                  <a:pt x="10" y="2"/>
                  <a:pt x="6" y="6"/>
                </a:cubicBezTo>
                <a:cubicBezTo>
                  <a:pt x="2" y="10"/>
                  <a:pt x="0" y="16"/>
                  <a:pt x="1" y="21"/>
                </a:cubicBezTo>
                <a:cubicBezTo>
                  <a:pt x="1" y="321"/>
                  <a:pt x="1" y="321"/>
                  <a:pt x="1" y="321"/>
                </a:cubicBezTo>
                <a:cubicBezTo>
                  <a:pt x="16" y="321"/>
                  <a:pt x="16" y="321"/>
                  <a:pt x="16" y="321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19"/>
                  <a:pt x="17" y="18"/>
                  <a:pt x="17" y="17"/>
                </a:cubicBezTo>
                <a:cubicBezTo>
                  <a:pt x="18" y="16"/>
                  <a:pt x="20" y="15"/>
                  <a:pt x="21" y="15"/>
                </a:cubicBezTo>
                <a:cubicBezTo>
                  <a:pt x="66" y="15"/>
                  <a:pt x="66" y="15"/>
                  <a:pt x="66" y="15"/>
                </a:cubicBezTo>
                <a:lnTo>
                  <a:pt x="66" y="0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6" name="Freeform 220"/>
          <p:cNvSpPr>
            <a:spLocks/>
          </p:cNvSpPr>
          <p:nvPr userDrawn="1"/>
        </p:nvSpPr>
        <p:spPr bwMode="auto">
          <a:xfrm>
            <a:off x="493713" y="-5051616"/>
            <a:ext cx="209550" cy="157163"/>
          </a:xfrm>
          <a:custGeom>
            <a:avLst/>
            <a:gdLst>
              <a:gd name="T0" fmla="*/ 0 w 66"/>
              <a:gd name="T1" fmla="*/ 66 h 66"/>
              <a:gd name="T2" fmla="*/ 45 w 66"/>
              <a:gd name="T3" fmla="*/ 66 h 66"/>
              <a:gd name="T4" fmla="*/ 60 w 66"/>
              <a:gd name="T5" fmla="*/ 60 h 66"/>
              <a:gd name="T6" fmla="*/ 65 w 66"/>
              <a:gd name="T7" fmla="*/ 45 h 66"/>
              <a:gd name="T8" fmla="*/ 65 w 66"/>
              <a:gd name="T9" fmla="*/ 0 h 66"/>
              <a:gd name="T10" fmla="*/ 50 w 66"/>
              <a:gd name="T11" fmla="*/ 0 h 66"/>
              <a:gd name="T12" fmla="*/ 50 w 66"/>
              <a:gd name="T13" fmla="*/ 46 h 66"/>
              <a:gd name="T14" fmla="*/ 49 w 66"/>
              <a:gd name="T15" fmla="*/ 49 h 66"/>
              <a:gd name="T16" fmla="*/ 45 w 66"/>
              <a:gd name="T17" fmla="*/ 51 h 66"/>
              <a:gd name="T18" fmla="*/ 0 w 66"/>
              <a:gd name="T19" fmla="*/ 51 h 66"/>
              <a:gd name="T20" fmla="*/ 0 w 66"/>
              <a:gd name="T21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6" h="66">
                <a:moveTo>
                  <a:pt x="0" y="66"/>
                </a:moveTo>
                <a:cubicBezTo>
                  <a:pt x="45" y="66"/>
                  <a:pt x="45" y="66"/>
                  <a:pt x="45" y="66"/>
                </a:cubicBezTo>
                <a:cubicBezTo>
                  <a:pt x="51" y="66"/>
                  <a:pt x="56" y="64"/>
                  <a:pt x="60" y="60"/>
                </a:cubicBezTo>
                <a:cubicBezTo>
                  <a:pt x="64" y="56"/>
                  <a:pt x="66" y="51"/>
                  <a:pt x="65" y="45"/>
                </a:cubicBezTo>
                <a:cubicBezTo>
                  <a:pt x="65" y="0"/>
                  <a:pt x="65" y="0"/>
                  <a:pt x="65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0" y="46"/>
                  <a:pt x="50" y="46"/>
                  <a:pt x="50" y="46"/>
                </a:cubicBezTo>
                <a:cubicBezTo>
                  <a:pt x="50" y="48"/>
                  <a:pt x="49" y="49"/>
                  <a:pt x="49" y="49"/>
                </a:cubicBezTo>
                <a:cubicBezTo>
                  <a:pt x="48" y="50"/>
                  <a:pt x="46" y="51"/>
                  <a:pt x="45" y="51"/>
                </a:cubicBezTo>
                <a:cubicBezTo>
                  <a:pt x="0" y="51"/>
                  <a:pt x="0" y="51"/>
                  <a:pt x="0" y="51"/>
                </a:cubicBezTo>
                <a:lnTo>
                  <a:pt x="0" y="66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7" name="Freeform 221"/>
          <p:cNvSpPr>
            <a:spLocks/>
          </p:cNvSpPr>
          <p:nvPr userDrawn="1"/>
        </p:nvSpPr>
        <p:spPr bwMode="auto">
          <a:xfrm>
            <a:off x="398463" y="-4930173"/>
            <a:ext cx="209550" cy="764381"/>
          </a:xfrm>
          <a:custGeom>
            <a:avLst/>
            <a:gdLst>
              <a:gd name="T0" fmla="*/ 66 w 66"/>
              <a:gd name="T1" fmla="*/ 0 h 321"/>
              <a:gd name="T2" fmla="*/ 21 w 66"/>
              <a:gd name="T3" fmla="*/ 0 h 321"/>
              <a:gd name="T4" fmla="*/ 6 w 66"/>
              <a:gd name="T5" fmla="*/ 6 h 321"/>
              <a:gd name="T6" fmla="*/ 0 w 66"/>
              <a:gd name="T7" fmla="*/ 21 h 321"/>
              <a:gd name="T8" fmla="*/ 0 w 66"/>
              <a:gd name="T9" fmla="*/ 321 h 321"/>
              <a:gd name="T10" fmla="*/ 16 w 66"/>
              <a:gd name="T11" fmla="*/ 321 h 321"/>
              <a:gd name="T12" fmla="*/ 16 w 66"/>
              <a:gd name="T13" fmla="*/ 20 h 321"/>
              <a:gd name="T14" fmla="*/ 17 w 66"/>
              <a:gd name="T15" fmla="*/ 17 h 321"/>
              <a:gd name="T16" fmla="*/ 21 w 66"/>
              <a:gd name="T17" fmla="*/ 15 h 321"/>
              <a:gd name="T18" fmla="*/ 66 w 66"/>
              <a:gd name="T19" fmla="*/ 15 h 321"/>
              <a:gd name="T20" fmla="*/ 66 w 66"/>
              <a:gd name="T21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6" h="321">
                <a:moveTo>
                  <a:pt x="66" y="0"/>
                </a:moveTo>
                <a:cubicBezTo>
                  <a:pt x="21" y="0"/>
                  <a:pt x="21" y="0"/>
                  <a:pt x="21" y="0"/>
                </a:cubicBezTo>
                <a:cubicBezTo>
                  <a:pt x="15" y="0"/>
                  <a:pt x="9" y="2"/>
                  <a:pt x="6" y="6"/>
                </a:cubicBezTo>
                <a:cubicBezTo>
                  <a:pt x="2" y="10"/>
                  <a:pt x="0" y="16"/>
                  <a:pt x="0" y="21"/>
                </a:cubicBezTo>
                <a:cubicBezTo>
                  <a:pt x="0" y="321"/>
                  <a:pt x="0" y="321"/>
                  <a:pt x="0" y="321"/>
                </a:cubicBezTo>
                <a:cubicBezTo>
                  <a:pt x="16" y="321"/>
                  <a:pt x="16" y="321"/>
                  <a:pt x="16" y="321"/>
                </a:cubicBezTo>
                <a:cubicBezTo>
                  <a:pt x="16" y="20"/>
                  <a:pt x="16" y="20"/>
                  <a:pt x="16" y="20"/>
                </a:cubicBezTo>
                <a:cubicBezTo>
                  <a:pt x="15" y="19"/>
                  <a:pt x="16" y="18"/>
                  <a:pt x="17" y="17"/>
                </a:cubicBezTo>
                <a:cubicBezTo>
                  <a:pt x="18" y="16"/>
                  <a:pt x="19" y="15"/>
                  <a:pt x="21" y="15"/>
                </a:cubicBezTo>
                <a:cubicBezTo>
                  <a:pt x="66" y="15"/>
                  <a:pt x="66" y="15"/>
                  <a:pt x="66" y="15"/>
                </a:cubicBezTo>
                <a:lnTo>
                  <a:pt x="66" y="0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8" name="Freeform 222"/>
          <p:cNvSpPr>
            <a:spLocks/>
          </p:cNvSpPr>
          <p:nvPr userDrawn="1"/>
        </p:nvSpPr>
        <p:spPr bwMode="auto">
          <a:xfrm>
            <a:off x="6594475" y="-5258787"/>
            <a:ext cx="279400" cy="157163"/>
          </a:xfrm>
          <a:custGeom>
            <a:avLst/>
            <a:gdLst>
              <a:gd name="T0" fmla="*/ 0 w 88"/>
              <a:gd name="T1" fmla="*/ 66 h 66"/>
              <a:gd name="T2" fmla="*/ 0 w 88"/>
              <a:gd name="T3" fmla="*/ 50 h 66"/>
              <a:gd name="T4" fmla="*/ 67 w 88"/>
              <a:gd name="T5" fmla="*/ 50 h 66"/>
              <a:gd name="T6" fmla="*/ 71 w 88"/>
              <a:gd name="T7" fmla="*/ 49 h 66"/>
              <a:gd name="T8" fmla="*/ 72 w 88"/>
              <a:gd name="T9" fmla="*/ 45 h 66"/>
              <a:gd name="T10" fmla="*/ 72 w 88"/>
              <a:gd name="T11" fmla="*/ 0 h 66"/>
              <a:gd name="T12" fmla="*/ 88 w 88"/>
              <a:gd name="T13" fmla="*/ 0 h 66"/>
              <a:gd name="T14" fmla="*/ 88 w 88"/>
              <a:gd name="T15" fmla="*/ 45 h 66"/>
              <a:gd name="T16" fmla="*/ 81 w 88"/>
              <a:gd name="T17" fmla="*/ 60 h 66"/>
              <a:gd name="T18" fmla="*/ 67 w 88"/>
              <a:gd name="T19" fmla="*/ 66 h 66"/>
              <a:gd name="T20" fmla="*/ 0 w 88"/>
              <a:gd name="T21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8" h="66">
                <a:moveTo>
                  <a:pt x="0" y="66"/>
                </a:moveTo>
                <a:cubicBezTo>
                  <a:pt x="0" y="50"/>
                  <a:pt x="0" y="50"/>
                  <a:pt x="0" y="50"/>
                </a:cubicBezTo>
                <a:cubicBezTo>
                  <a:pt x="67" y="50"/>
                  <a:pt x="67" y="50"/>
                  <a:pt x="67" y="50"/>
                </a:cubicBezTo>
                <a:cubicBezTo>
                  <a:pt x="69" y="50"/>
                  <a:pt x="70" y="50"/>
                  <a:pt x="71" y="49"/>
                </a:cubicBezTo>
                <a:cubicBezTo>
                  <a:pt x="72" y="48"/>
                  <a:pt x="72" y="47"/>
                  <a:pt x="72" y="45"/>
                </a:cubicBezTo>
                <a:cubicBezTo>
                  <a:pt x="72" y="0"/>
                  <a:pt x="72" y="0"/>
                  <a:pt x="72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8" y="45"/>
                  <a:pt x="88" y="45"/>
                  <a:pt x="88" y="45"/>
                </a:cubicBezTo>
                <a:cubicBezTo>
                  <a:pt x="88" y="51"/>
                  <a:pt x="85" y="56"/>
                  <a:pt x="81" y="60"/>
                </a:cubicBezTo>
                <a:cubicBezTo>
                  <a:pt x="77" y="64"/>
                  <a:pt x="72" y="66"/>
                  <a:pt x="67" y="66"/>
                </a:cubicBezTo>
                <a:lnTo>
                  <a:pt x="0" y="66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9" name="Rectangle 223"/>
          <p:cNvSpPr>
            <a:spLocks noChangeArrowheads="1"/>
          </p:cNvSpPr>
          <p:nvPr userDrawn="1"/>
        </p:nvSpPr>
        <p:spPr bwMode="auto">
          <a:xfrm>
            <a:off x="4564063" y="-5146866"/>
            <a:ext cx="101600" cy="59531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0" name="Freeform 224"/>
          <p:cNvSpPr>
            <a:spLocks noEditPoints="1"/>
          </p:cNvSpPr>
          <p:nvPr userDrawn="1"/>
        </p:nvSpPr>
        <p:spPr bwMode="auto">
          <a:xfrm>
            <a:off x="4557716" y="-5151630"/>
            <a:ext cx="117475" cy="69056"/>
          </a:xfrm>
          <a:custGeom>
            <a:avLst/>
            <a:gdLst>
              <a:gd name="T0" fmla="*/ 68 w 74"/>
              <a:gd name="T1" fmla="*/ 54 h 58"/>
              <a:gd name="T2" fmla="*/ 4 w 74"/>
              <a:gd name="T3" fmla="*/ 54 h 58"/>
              <a:gd name="T4" fmla="*/ 4 w 74"/>
              <a:gd name="T5" fmla="*/ 4 h 58"/>
              <a:gd name="T6" fmla="*/ 68 w 74"/>
              <a:gd name="T7" fmla="*/ 4 h 58"/>
              <a:gd name="T8" fmla="*/ 68 w 74"/>
              <a:gd name="T9" fmla="*/ 54 h 58"/>
              <a:gd name="T10" fmla="*/ 74 w 74"/>
              <a:gd name="T11" fmla="*/ 0 h 58"/>
              <a:gd name="T12" fmla="*/ 68 w 74"/>
              <a:gd name="T13" fmla="*/ 0 h 58"/>
              <a:gd name="T14" fmla="*/ 4 w 74"/>
              <a:gd name="T15" fmla="*/ 0 h 58"/>
              <a:gd name="T16" fmla="*/ 0 w 74"/>
              <a:gd name="T17" fmla="*/ 0 h 58"/>
              <a:gd name="T18" fmla="*/ 0 w 74"/>
              <a:gd name="T19" fmla="*/ 4 h 58"/>
              <a:gd name="T20" fmla="*/ 0 w 74"/>
              <a:gd name="T21" fmla="*/ 54 h 58"/>
              <a:gd name="T22" fmla="*/ 0 w 74"/>
              <a:gd name="T23" fmla="*/ 58 h 58"/>
              <a:gd name="T24" fmla="*/ 4 w 74"/>
              <a:gd name="T25" fmla="*/ 58 h 58"/>
              <a:gd name="T26" fmla="*/ 68 w 74"/>
              <a:gd name="T27" fmla="*/ 58 h 58"/>
              <a:gd name="T28" fmla="*/ 74 w 74"/>
              <a:gd name="T29" fmla="*/ 58 h 58"/>
              <a:gd name="T30" fmla="*/ 74 w 74"/>
              <a:gd name="T31" fmla="*/ 54 h 58"/>
              <a:gd name="T32" fmla="*/ 74 w 74"/>
              <a:gd name="T33" fmla="*/ 4 h 58"/>
              <a:gd name="T34" fmla="*/ 74 w 74"/>
              <a:gd name="T35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58">
                <a:moveTo>
                  <a:pt x="68" y="54"/>
                </a:moveTo>
                <a:lnTo>
                  <a:pt x="4" y="54"/>
                </a:lnTo>
                <a:lnTo>
                  <a:pt x="4" y="4"/>
                </a:lnTo>
                <a:lnTo>
                  <a:pt x="68" y="4"/>
                </a:lnTo>
                <a:lnTo>
                  <a:pt x="68" y="54"/>
                </a:lnTo>
                <a:close/>
                <a:moveTo>
                  <a:pt x="74" y="0"/>
                </a:moveTo>
                <a:lnTo>
                  <a:pt x="68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54"/>
                </a:lnTo>
                <a:lnTo>
                  <a:pt x="0" y="58"/>
                </a:lnTo>
                <a:lnTo>
                  <a:pt x="4" y="58"/>
                </a:lnTo>
                <a:lnTo>
                  <a:pt x="68" y="58"/>
                </a:lnTo>
                <a:lnTo>
                  <a:pt x="74" y="58"/>
                </a:lnTo>
                <a:lnTo>
                  <a:pt x="74" y="54"/>
                </a:lnTo>
                <a:lnTo>
                  <a:pt x="74" y="4"/>
                </a:lnTo>
                <a:lnTo>
                  <a:pt x="74" y="0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1" name="Rectangle 225"/>
          <p:cNvSpPr>
            <a:spLocks noChangeArrowheads="1"/>
          </p:cNvSpPr>
          <p:nvPr userDrawn="1"/>
        </p:nvSpPr>
        <p:spPr bwMode="auto">
          <a:xfrm>
            <a:off x="2282832" y="-5146866"/>
            <a:ext cx="104775" cy="59531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24" name="Freeform 226"/>
          <p:cNvSpPr>
            <a:spLocks noEditPoints="1"/>
          </p:cNvSpPr>
          <p:nvPr userDrawn="1"/>
        </p:nvSpPr>
        <p:spPr bwMode="auto">
          <a:xfrm>
            <a:off x="2276482" y="-5151630"/>
            <a:ext cx="117475" cy="69056"/>
          </a:xfrm>
          <a:custGeom>
            <a:avLst/>
            <a:gdLst>
              <a:gd name="T0" fmla="*/ 70 w 74"/>
              <a:gd name="T1" fmla="*/ 54 h 58"/>
              <a:gd name="T2" fmla="*/ 4 w 74"/>
              <a:gd name="T3" fmla="*/ 54 h 58"/>
              <a:gd name="T4" fmla="*/ 4 w 74"/>
              <a:gd name="T5" fmla="*/ 4 h 58"/>
              <a:gd name="T6" fmla="*/ 70 w 74"/>
              <a:gd name="T7" fmla="*/ 4 h 58"/>
              <a:gd name="T8" fmla="*/ 70 w 74"/>
              <a:gd name="T9" fmla="*/ 54 h 58"/>
              <a:gd name="T10" fmla="*/ 74 w 74"/>
              <a:gd name="T11" fmla="*/ 0 h 58"/>
              <a:gd name="T12" fmla="*/ 70 w 74"/>
              <a:gd name="T13" fmla="*/ 0 h 58"/>
              <a:gd name="T14" fmla="*/ 4 w 74"/>
              <a:gd name="T15" fmla="*/ 0 h 58"/>
              <a:gd name="T16" fmla="*/ 0 w 74"/>
              <a:gd name="T17" fmla="*/ 0 h 58"/>
              <a:gd name="T18" fmla="*/ 0 w 74"/>
              <a:gd name="T19" fmla="*/ 4 h 58"/>
              <a:gd name="T20" fmla="*/ 0 w 74"/>
              <a:gd name="T21" fmla="*/ 54 h 58"/>
              <a:gd name="T22" fmla="*/ 0 w 74"/>
              <a:gd name="T23" fmla="*/ 58 h 58"/>
              <a:gd name="T24" fmla="*/ 4 w 74"/>
              <a:gd name="T25" fmla="*/ 58 h 58"/>
              <a:gd name="T26" fmla="*/ 70 w 74"/>
              <a:gd name="T27" fmla="*/ 58 h 58"/>
              <a:gd name="T28" fmla="*/ 74 w 74"/>
              <a:gd name="T29" fmla="*/ 58 h 58"/>
              <a:gd name="T30" fmla="*/ 74 w 74"/>
              <a:gd name="T31" fmla="*/ 54 h 58"/>
              <a:gd name="T32" fmla="*/ 74 w 74"/>
              <a:gd name="T33" fmla="*/ 4 h 58"/>
              <a:gd name="T34" fmla="*/ 74 w 74"/>
              <a:gd name="T35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58">
                <a:moveTo>
                  <a:pt x="70" y="54"/>
                </a:moveTo>
                <a:lnTo>
                  <a:pt x="4" y="54"/>
                </a:lnTo>
                <a:lnTo>
                  <a:pt x="4" y="4"/>
                </a:lnTo>
                <a:lnTo>
                  <a:pt x="70" y="4"/>
                </a:lnTo>
                <a:lnTo>
                  <a:pt x="70" y="54"/>
                </a:lnTo>
                <a:close/>
                <a:moveTo>
                  <a:pt x="74" y="0"/>
                </a:moveTo>
                <a:lnTo>
                  <a:pt x="70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54"/>
                </a:lnTo>
                <a:lnTo>
                  <a:pt x="0" y="58"/>
                </a:lnTo>
                <a:lnTo>
                  <a:pt x="4" y="58"/>
                </a:lnTo>
                <a:lnTo>
                  <a:pt x="70" y="58"/>
                </a:lnTo>
                <a:lnTo>
                  <a:pt x="74" y="58"/>
                </a:lnTo>
                <a:lnTo>
                  <a:pt x="74" y="54"/>
                </a:lnTo>
                <a:lnTo>
                  <a:pt x="74" y="4"/>
                </a:lnTo>
                <a:lnTo>
                  <a:pt x="74" y="0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25" name="Rectangle 227"/>
          <p:cNvSpPr>
            <a:spLocks noChangeArrowheads="1"/>
          </p:cNvSpPr>
          <p:nvPr userDrawn="1"/>
        </p:nvSpPr>
        <p:spPr bwMode="auto">
          <a:xfrm>
            <a:off x="1655777" y="-5146866"/>
            <a:ext cx="104775" cy="59531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27" name="Freeform 228"/>
          <p:cNvSpPr>
            <a:spLocks noEditPoints="1"/>
          </p:cNvSpPr>
          <p:nvPr userDrawn="1"/>
        </p:nvSpPr>
        <p:spPr bwMode="auto">
          <a:xfrm>
            <a:off x="1649427" y="-5151630"/>
            <a:ext cx="117475" cy="69056"/>
          </a:xfrm>
          <a:custGeom>
            <a:avLst/>
            <a:gdLst>
              <a:gd name="T0" fmla="*/ 70 w 74"/>
              <a:gd name="T1" fmla="*/ 54 h 58"/>
              <a:gd name="T2" fmla="*/ 4 w 74"/>
              <a:gd name="T3" fmla="*/ 54 h 58"/>
              <a:gd name="T4" fmla="*/ 4 w 74"/>
              <a:gd name="T5" fmla="*/ 4 h 58"/>
              <a:gd name="T6" fmla="*/ 70 w 74"/>
              <a:gd name="T7" fmla="*/ 4 h 58"/>
              <a:gd name="T8" fmla="*/ 70 w 74"/>
              <a:gd name="T9" fmla="*/ 54 h 58"/>
              <a:gd name="T10" fmla="*/ 74 w 74"/>
              <a:gd name="T11" fmla="*/ 0 h 58"/>
              <a:gd name="T12" fmla="*/ 70 w 74"/>
              <a:gd name="T13" fmla="*/ 0 h 58"/>
              <a:gd name="T14" fmla="*/ 4 w 74"/>
              <a:gd name="T15" fmla="*/ 0 h 58"/>
              <a:gd name="T16" fmla="*/ 0 w 74"/>
              <a:gd name="T17" fmla="*/ 0 h 58"/>
              <a:gd name="T18" fmla="*/ 0 w 74"/>
              <a:gd name="T19" fmla="*/ 4 h 58"/>
              <a:gd name="T20" fmla="*/ 0 w 74"/>
              <a:gd name="T21" fmla="*/ 54 h 58"/>
              <a:gd name="T22" fmla="*/ 0 w 74"/>
              <a:gd name="T23" fmla="*/ 58 h 58"/>
              <a:gd name="T24" fmla="*/ 4 w 74"/>
              <a:gd name="T25" fmla="*/ 58 h 58"/>
              <a:gd name="T26" fmla="*/ 70 w 74"/>
              <a:gd name="T27" fmla="*/ 58 h 58"/>
              <a:gd name="T28" fmla="*/ 74 w 74"/>
              <a:gd name="T29" fmla="*/ 58 h 58"/>
              <a:gd name="T30" fmla="*/ 74 w 74"/>
              <a:gd name="T31" fmla="*/ 54 h 58"/>
              <a:gd name="T32" fmla="*/ 74 w 74"/>
              <a:gd name="T33" fmla="*/ 4 h 58"/>
              <a:gd name="T34" fmla="*/ 74 w 74"/>
              <a:gd name="T35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58">
                <a:moveTo>
                  <a:pt x="70" y="54"/>
                </a:moveTo>
                <a:lnTo>
                  <a:pt x="4" y="54"/>
                </a:lnTo>
                <a:lnTo>
                  <a:pt x="4" y="4"/>
                </a:lnTo>
                <a:lnTo>
                  <a:pt x="70" y="4"/>
                </a:lnTo>
                <a:lnTo>
                  <a:pt x="70" y="54"/>
                </a:lnTo>
                <a:close/>
                <a:moveTo>
                  <a:pt x="74" y="0"/>
                </a:moveTo>
                <a:lnTo>
                  <a:pt x="70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54"/>
                </a:lnTo>
                <a:lnTo>
                  <a:pt x="0" y="58"/>
                </a:lnTo>
                <a:lnTo>
                  <a:pt x="4" y="58"/>
                </a:lnTo>
                <a:lnTo>
                  <a:pt x="70" y="58"/>
                </a:lnTo>
                <a:lnTo>
                  <a:pt x="74" y="58"/>
                </a:lnTo>
                <a:lnTo>
                  <a:pt x="74" y="54"/>
                </a:lnTo>
                <a:lnTo>
                  <a:pt x="74" y="4"/>
                </a:lnTo>
                <a:lnTo>
                  <a:pt x="74" y="0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28" name="Rectangle 229"/>
          <p:cNvSpPr>
            <a:spLocks noChangeArrowheads="1"/>
          </p:cNvSpPr>
          <p:nvPr userDrawn="1"/>
        </p:nvSpPr>
        <p:spPr bwMode="auto">
          <a:xfrm>
            <a:off x="3276627" y="-5146866"/>
            <a:ext cx="104775" cy="59531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29" name="Freeform 230"/>
          <p:cNvSpPr>
            <a:spLocks noEditPoints="1"/>
          </p:cNvSpPr>
          <p:nvPr userDrawn="1"/>
        </p:nvSpPr>
        <p:spPr bwMode="auto">
          <a:xfrm>
            <a:off x="3270277" y="-5151630"/>
            <a:ext cx="117475" cy="69056"/>
          </a:xfrm>
          <a:custGeom>
            <a:avLst/>
            <a:gdLst>
              <a:gd name="T0" fmla="*/ 70 w 74"/>
              <a:gd name="T1" fmla="*/ 54 h 58"/>
              <a:gd name="T2" fmla="*/ 4 w 74"/>
              <a:gd name="T3" fmla="*/ 54 h 58"/>
              <a:gd name="T4" fmla="*/ 4 w 74"/>
              <a:gd name="T5" fmla="*/ 4 h 58"/>
              <a:gd name="T6" fmla="*/ 70 w 74"/>
              <a:gd name="T7" fmla="*/ 4 h 58"/>
              <a:gd name="T8" fmla="*/ 70 w 74"/>
              <a:gd name="T9" fmla="*/ 54 h 58"/>
              <a:gd name="T10" fmla="*/ 74 w 74"/>
              <a:gd name="T11" fmla="*/ 0 h 58"/>
              <a:gd name="T12" fmla="*/ 70 w 74"/>
              <a:gd name="T13" fmla="*/ 0 h 58"/>
              <a:gd name="T14" fmla="*/ 4 w 74"/>
              <a:gd name="T15" fmla="*/ 0 h 58"/>
              <a:gd name="T16" fmla="*/ 0 w 74"/>
              <a:gd name="T17" fmla="*/ 0 h 58"/>
              <a:gd name="T18" fmla="*/ 0 w 74"/>
              <a:gd name="T19" fmla="*/ 4 h 58"/>
              <a:gd name="T20" fmla="*/ 0 w 74"/>
              <a:gd name="T21" fmla="*/ 54 h 58"/>
              <a:gd name="T22" fmla="*/ 0 w 74"/>
              <a:gd name="T23" fmla="*/ 58 h 58"/>
              <a:gd name="T24" fmla="*/ 4 w 74"/>
              <a:gd name="T25" fmla="*/ 58 h 58"/>
              <a:gd name="T26" fmla="*/ 70 w 74"/>
              <a:gd name="T27" fmla="*/ 58 h 58"/>
              <a:gd name="T28" fmla="*/ 74 w 74"/>
              <a:gd name="T29" fmla="*/ 58 h 58"/>
              <a:gd name="T30" fmla="*/ 74 w 74"/>
              <a:gd name="T31" fmla="*/ 54 h 58"/>
              <a:gd name="T32" fmla="*/ 74 w 74"/>
              <a:gd name="T33" fmla="*/ 4 h 58"/>
              <a:gd name="T34" fmla="*/ 74 w 74"/>
              <a:gd name="T35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58">
                <a:moveTo>
                  <a:pt x="70" y="54"/>
                </a:moveTo>
                <a:lnTo>
                  <a:pt x="4" y="54"/>
                </a:lnTo>
                <a:lnTo>
                  <a:pt x="4" y="4"/>
                </a:lnTo>
                <a:lnTo>
                  <a:pt x="70" y="4"/>
                </a:lnTo>
                <a:lnTo>
                  <a:pt x="70" y="54"/>
                </a:lnTo>
                <a:close/>
                <a:moveTo>
                  <a:pt x="74" y="0"/>
                </a:moveTo>
                <a:lnTo>
                  <a:pt x="70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54"/>
                </a:lnTo>
                <a:lnTo>
                  <a:pt x="0" y="58"/>
                </a:lnTo>
                <a:lnTo>
                  <a:pt x="4" y="58"/>
                </a:lnTo>
                <a:lnTo>
                  <a:pt x="70" y="58"/>
                </a:lnTo>
                <a:lnTo>
                  <a:pt x="74" y="58"/>
                </a:lnTo>
                <a:lnTo>
                  <a:pt x="74" y="54"/>
                </a:lnTo>
                <a:lnTo>
                  <a:pt x="74" y="4"/>
                </a:lnTo>
                <a:lnTo>
                  <a:pt x="74" y="0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30" name="Rectangle 231"/>
          <p:cNvSpPr>
            <a:spLocks noChangeArrowheads="1"/>
          </p:cNvSpPr>
          <p:nvPr userDrawn="1"/>
        </p:nvSpPr>
        <p:spPr bwMode="auto">
          <a:xfrm>
            <a:off x="4830780" y="-5146866"/>
            <a:ext cx="104775" cy="59531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31" name="Freeform 232"/>
          <p:cNvSpPr>
            <a:spLocks noEditPoints="1"/>
          </p:cNvSpPr>
          <p:nvPr userDrawn="1"/>
        </p:nvSpPr>
        <p:spPr bwMode="auto">
          <a:xfrm>
            <a:off x="4824430" y="-5151630"/>
            <a:ext cx="117475" cy="69056"/>
          </a:xfrm>
          <a:custGeom>
            <a:avLst/>
            <a:gdLst>
              <a:gd name="T0" fmla="*/ 70 w 74"/>
              <a:gd name="T1" fmla="*/ 54 h 58"/>
              <a:gd name="T2" fmla="*/ 4 w 74"/>
              <a:gd name="T3" fmla="*/ 54 h 58"/>
              <a:gd name="T4" fmla="*/ 4 w 74"/>
              <a:gd name="T5" fmla="*/ 4 h 58"/>
              <a:gd name="T6" fmla="*/ 70 w 74"/>
              <a:gd name="T7" fmla="*/ 4 h 58"/>
              <a:gd name="T8" fmla="*/ 70 w 74"/>
              <a:gd name="T9" fmla="*/ 54 h 58"/>
              <a:gd name="T10" fmla="*/ 74 w 74"/>
              <a:gd name="T11" fmla="*/ 0 h 58"/>
              <a:gd name="T12" fmla="*/ 70 w 74"/>
              <a:gd name="T13" fmla="*/ 0 h 58"/>
              <a:gd name="T14" fmla="*/ 4 w 74"/>
              <a:gd name="T15" fmla="*/ 0 h 58"/>
              <a:gd name="T16" fmla="*/ 0 w 74"/>
              <a:gd name="T17" fmla="*/ 0 h 58"/>
              <a:gd name="T18" fmla="*/ 0 w 74"/>
              <a:gd name="T19" fmla="*/ 4 h 58"/>
              <a:gd name="T20" fmla="*/ 0 w 74"/>
              <a:gd name="T21" fmla="*/ 54 h 58"/>
              <a:gd name="T22" fmla="*/ 0 w 74"/>
              <a:gd name="T23" fmla="*/ 58 h 58"/>
              <a:gd name="T24" fmla="*/ 4 w 74"/>
              <a:gd name="T25" fmla="*/ 58 h 58"/>
              <a:gd name="T26" fmla="*/ 70 w 74"/>
              <a:gd name="T27" fmla="*/ 58 h 58"/>
              <a:gd name="T28" fmla="*/ 74 w 74"/>
              <a:gd name="T29" fmla="*/ 58 h 58"/>
              <a:gd name="T30" fmla="*/ 74 w 74"/>
              <a:gd name="T31" fmla="*/ 54 h 58"/>
              <a:gd name="T32" fmla="*/ 74 w 74"/>
              <a:gd name="T33" fmla="*/ 4 h 58"/>
              <a:gd name="T34" fmla="*/ 74 w 74"/>
              <a:gd name="T35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58">
                <a:moveTo>
                  <a:pt x="70" y="54"/>
                </a:moveTo>
                <a:lnTo>
                  <a:pt x="4" y="54"/>
                </a:lnTo>
                <a:lnTo>
                  <a:pt x="4" y="4"/>
                </a:lnTo>
                <a:lnTo>
                  <a:pt x="70" y="4"/>
                </a:lnTo>
                <a:lnTo>
                  <a:pt x="70" y="54"/>
                </a:lnTo>
                <a:close/>
                <a:moveTo>
                  <a:pt x="74" y="0"/>
                </a:moveTo>
                <a:lnTo>
                  <a:pt x="70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54"/>
                </a:lnTo>
                <a:lnTo>
                  <a:pt x="0" y="58"/>
                </a:lnTo>
                <a:lnTo>
                  <a:pt x="4" y="58"/>
                </a:lnTo>
                <a:lnTo>
                  <a:pt x="70" y="58"/>
                </a:lnTo>
                <a:lnTo>
                  <a:pt x="74" y="58"/>
                </a:lnTo>
                <a:lnTo>
                  <a:pt x="74" y="54"/>
                </a:lnTo>
                <a:lnTo>
                  <a:pt x="74" y="4"/>
                </a:lnTo>
                <a:lnTo>
                  <a:pt x="74" y="0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32" name="Rectangle 233"/>
          <p:cNvSpPr>
            <a:spLocks noChangeArrowheads="1"/>
          </p:cNvSpPr>
          <p:nvPr userDrawn="1"/>
        </p:nvSpPr>
        <p:spPr bwMode="auto">
          <a:xfrm>
            <a:off x="6480175" y="-5146866"/>
            <a:ext cx="101600" cy="59531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33" name="Freeform 234"/>
          <p:cNvSpPr>
            <a:spLocks noEditPoints="1"/>
          </p:cNvSpPr>
          <p:nvPr userDrawn="1"/>
        </p:nvSpPr>
        <p:spPr bwMode="auto">
          <a:xfrm>
            <a:off x="6470650" y="-5151630"/>
            <a:ext cx="120650" cy="69056"/>
          </a:xfrm>
          <a:custGeom>
            <a:avLst/>
            <a:gdLst>
              <a:gd name="T0" fmla="*/ 70 w 76"/>
              <a:gd name="T1" fmla="*/ 54 h 58"/>
              <a:gd name="T2" fmla="*/ 6 w 76"/>
              <a:gd name="T3" fmla="*/ 54 h 58"/>
              <a:gd name="T4" fmla="*/ 6 w 76"/>
              <a:gd name="T5" fmla="*/ 4 h 58"/>
              <a:gd name="T6" fmla="*/ 70 w 76"/>
              <a:gd name="T7" fmla="*/ 4 h 58"/>
              <a:gd name="T8" fmla="*/ 70 w 76"/>
              <a:gd name="T9" fmla="*/ 54 h 58"/>
              <a:gd name="T10" fmla="*/ 76 w 76"/>
              <a:gd name="T11" fmla="*/ 0 h 58"/>
              <a:gd name="T12" fmla="*/ 70 w 76"/>
              <a:gd name="T13" fmla="*/ 0 h 58"/>
              <a:gd name="T14" fmla="*/ 6 w 76"/>
              <a:gd name="T15" fmla="*/ 0 h 58"/>
              <a:gd name="T16" fmla="*/ 0 w 76"/>
              <a:gd name="T17" fmla="*/ 0 h 58"/>
              <a:gd name="T18" fmla="*/ 0 w 76"/>
              <a:gd name="T19" fmla="*/ 4 h 58"/>
              <a:gd name="T20" fmla="*/ 0 w 76"/>
              <a:gd name="T21" fmla="*/ 54 h 58"/>
              <a:gd name="T22" fmla="*/ 0 w 76"/>
              <a:gd name="T23" fmla="*/ 58 h 58"/>
              <a:gd name="T24" fmla="*/ 6 w 76"/>
              <a:gd name="T25" fmla="*/ 58 h 58"/>
              <a:gd name="T26" fmla="*/ 70 w 76"/>
              <a:gd name="T27" fmla="*/ 58 h 58"/>
              <a:gd name="T28" fmla="*/ 76 w 76"/>
              <a:gd name="T29" fmla="*/ 58 h 58"/>
              <a:gd name="T30" fmla="*/ 76 w 76"/>
              <a:gd name="T31" fmla="*/ 54 h 58"/>
              <a:gd name="T32" fmla="*/ 76 w 76"/>
              <a:gd name="T33" fmla="*/ 4 h 58"/>
              <a:gd name="T34" fmla="*/ 76 w 76"/>
              <a:gd name="T35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6" h="58">
                <a:moveTo>
                  <a:pt x="70" y="54"/>
                </a:moveTo>
                <a:lnTo>
                  <a:pt x="6" y="54"/>
                </a:lnTo>
                <a:lnTo>
                  <a:pt x="6" y="4"/>
                </a:lnTo>
                <a:lnTo>
                  <a:pt x="70" y="4"/>
                </a:lnTo>
                <a:lnTo>
                  <a:pt x="70" y="54"/>
                </a:lnTo>
                <a:close/>
                <a:moveTo>
                  <a:pt x="76" y="0"/>
                </a:moveTo>
                <a:lnTo>
                  <a:pt x="70" y="0"/>
                </a:lnTo>
                <a:lnTo>
                  <a:pt x="6" y="0"/>
                </a:lnTo>
                <a:lnTo>
                  <a:pt x="0" y="0"/>
                </a:lnTo>
                <a:lnTo>
                  <a:pt x="0" y="4"/>
                </a:lnTo>
                <a:lnTo>
                  <a:pt x="0" y="54"/>
                </a:lnTo>
                <a:lnTo>
                  <a:pt x="0" y="58"/>
                </a:lnTo>
                <a:lnTo>
                  <a:pt x="6" y="58"/>
                </a:lnTo>
                <a:lnTo>
                  <a:pt x="70" y="58"/>
                </a:lnTo>
                <a:lnTo>
                  <a:pt x="76" y="58"/>
                </a:lnTo>
                <a:lnTo>
                  <a:pt x="76" y="54"/>
                </a:lnTo>
                <a:lnTo>
                  <a:pt x="76" y="4"/>
                </a:lnTo>
                <a:lnTo>
                  <a:pt x="76" y="0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34" name="Freeform 235"/>
          <p:cNvSpPr>
            <a:spLocks/>
          </p:cNvSpPr>
          <p:nvPr userDrawn="1"/>
        </p:nvSpPr>
        <p:spPr bwMode="auto">
          <a:xfrm>
            <a:off x="5746773" y="-5230209"/>
            <a:ext cx="41275" cy="116681"/>
          </a:xfrm>
          <a:custGeom>
            <a:avLst/>
            <a:gdLst>
              <a:gd name="T0" fmla="*/ 0 w 26"/>
              <a:gd name="T1" fmla="*/ 98 h 98"/>
              <a:gd name="T2" fmla="*/ 0 w 26"/>
              <a:gd name="T3" fmla="*/ 0 h 98"/>
              <a:gd name="T4" fmla="*/ 26 w 26"/>
              <a:gd name="T5" fmla="*/ 0 h 98"/>
              <a:gd name="T6" fmla="*/ 26 w 26"/>
              <a:gd name="T7" fmla="*/ 98 h 98"/>
              <a:gd name="T8" fmla="*/ 26 w 26"/>
              <a:gd name="T9" fmla="*/ 98 h 98"/>
              <a:gd name="T10" fmla="*/ 0 w 26"/>
              <a:gd name="T11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98">
                <a:moveTo>
                  <a:pt x="0" y="98"/>
                </a:moveTo>
                <a:lnTo>
                  <a:pt x="0" y="0"/>
                </a:lnTo>
                <a:lnTo>
                  <a:pt x="26" y="0"/>
                </a:lnTo>
                <a:lnTo>
                  <a:pt x="26" y="98"/>
                </a:lnTo>
                <a:lnTo>
                  <a:pt x="26" y="98"/>
                </a:lnTo>
                <a:lnTo>
                  <a:pt x="0" y="98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35" name="Freeform 236"/>
          <p:cNvSpPr>
            <a:spLocks/>
          </p:cNvSpPr>
          <p:nvPr userDrawn="1"/>
        </p:nvSpPr>
        <p:spPr bwMode="auto">
          <a:xfrm>
            <a:off x="5746773" y="-5230209"/>
            <a:ext cx="41275" cy="116681"/>
          </a:xfrm>
          <a:custGeom>
            <a:avLst/>
            <a:gdLst>
              <a:gd name="T0" fmla="*/ 0 w 26"/>
              <a:gd name="T1" fmla="*/ 98 h 98"/>
              <a:gd name="T2" fmla="*/ 0 w 26"/>
              <a:gd name="T3" fmla="*/ 0 h 98"/>
              <a:gd name="T4" fmla="*/ 26 w 26"/>
              <a:gd name="T5" fmla="*/ 0 h 98"/>
              <a:gd name="T6" fmla="*/ 26 w 26"/>
              <a:gd name="T7" fmla="*/ 98 h 98"/>
              <a:gd name="T8" fmla="*/ 26 w 26"/>
              <a:gd name="T9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98">
                <a:moveTo>
                  <a:pt x="0" y="98"/>
                </a:moveTo>
                <a:lnTo>
                  <a:pt x="0" y="0"/>
                </a:lnTo>
                <a:lnTo>
                  <a:pt x="26" y="0"/>
                </a:lnTo>
                <a:lnTo>
                  <a:pt x="26" y="98"/>
                </a:lnTo>
                <a:lnTo>
                  <a:pt x="26" y="9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36" name="Rectangle 237"/>
          <p:cNvSpPr>
            <a:spLocks noChangeArrowheads="1"/>
          </p:cNvSpPr>
          <p:nvPr userDrawn="1"/>
        </p:nvSpPr>
        <p:spPr bwMode="auto">
          <a:xfrm>
            <a:off x="5715023" y="-5146866"/>
            <a:ext cx="104775" cy="59531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37" name="Freeform 238"/>
          <p:cNvSpPr>
            <a:spLocks noEditPoints="1"/>
          </p:cNvSpPr>
          <p:nvPr userDrawn="1"/>
        </p:nvSpPr>
        <p:spPr bwMode="auto">
          <a:xfrm>
            <a:off x="5708673" y="-5151630"/>
            <a:ext cx="117475" cy="69056"/>
          </a:xfrm>
          <a:custGeom>
            <a:avLst/>
            <a:gdLst>
              <a:gd name="T0" fmla="*/ 70 w 74"/>
              <a:gd name="T1" fmla="*/ 54 h 58"/>
              <a:gd name="T2" fmla="*/ 4 w 74"/>
              <a:gd name="T3" fmla="*/ 54 h 58"/>
              <a:gd name="T4" fmla="*/ 4 w 74"/>
              <a:gd name="T5" fmla="*/ 4 h 58"/>
              <a:gd name="T6" fmla="*/ 70 w 74"/>
              <a:gd name="T7" fmla="*/ 4 h 58"/>
              <a:gd name="T8" fmla="*/ 70 w 74"/>
              <a:gd name="T9" fmla="*/ 54 h 58"/>
              <a:gd name="T10" fmla="*/ 74 w 74"/>
              <a:gd name="T11" fmla="*/ 0 h 58"/>
              <a:gd name="T12" fmla="*/ 70 w 74"/>
              <a:gd name="T13" fmla="*/ 0 h 58"/>
              <a:gd name="T14" fmla="*/ 4 w 74"/>
              <a:gd name="T15" fmla="*/ 0 h 58"/>
              <a:gd name="T16" fmla="*/ 0 w 74"/>
              <a:gd name="T17" fmla="*/ 0 h 58"/>
              <a:gd name="T18" fmla="*/ 0 w 74"/>
              <a:gd name="T19" fmla="*/ 4 h 58"/>
              <a:gd name="T20" fmla="*/ 0 w 74"/>
              <a:gd name="T21" fmla="*/ 54 h 58"/>
              <a:gd name="T22" fmla="*/ 0 w 74"/>
              <a:gd name="T23" fmla="*/ 58 h 58"/>
              <a:gd name="T24" fmla="*/ 4 w 74"/>
              <a:gd name="T25" fmla="*/ 58 h 58"/>
              <a:gd name="T26" fmla="*/ 70 w 74"/>
              <a:gd name="T27" fmla="*/ 58 h 58"/>
              <a:gd name="T28" fmla="*/ 74 w 74"/>
              <a:gd name="T29" fmla="*/ 58 h 58"/>
              <a:gd name="T30" fmla="*/ 74 w 74"/>
              <a:gd name="T31" fmla="*/ 54 h 58"/>
              <a:gd name="T32" fmla="*/ 74 w 74"/>
              <a:gd name="T33" fmla="*/ 4 h 58"/>
              <a:gd name="T34" fmla="*/ 74 w 74"/>
              <a:gd name="T35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58">
                <a:moveTo>
                  <a:pt x="70" y="54"/>
                </a:moveTo>
                <a:lnTo>
                  <a:pt x="4" y="54"/>
                </a:lnTo>
                <a:lnTo>
                  <a:pt x="4" y="4"/>
                </a:lnTo>
                <a:lnTo>
                  <a:pt x="70" y="4"/>
                </a:lnTo>
                <a:lnTo>
                  <a:pt x="70" y="54"/>
                </a:lnTo>
                <a:close/>
                <a:moveTo>
                  <a:pt x="74" y="0"/>
                </a:moveTo>
                <a:lnTo>
                  <a:pt x="70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54"/>
                </a:lnTo>
                <a:lnTo>
                  <a:pt x="0" y="58"/>
                </a:lnTo>
                <a:lnTo>
                  <a:pt x="4" y="58"/>
                </a:lnTo>
                <a:lnTo>
                  <a:pt x="70" y="58"/>
                </a:lnTo>
                <a:lnTo>
                  <a:pt x="74" y="58"/>
                </a:lnTo>
                <a:lnTo>
                  <a:pt x="74" y="54"/>
                </a:lnTo>
                <a:lnTo>
                  <a:pt x="74" y="4"/>
                </a:lnTo>
                <a:lnTo>
                  <a:pt x="74" y="0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38" name="Rectangle 239"/>
          <p:cNvSpPr>
            <a:spLocks noChangeArrowheads="1"/>
          </p:cNvSpPr>
          <p:nvPr userDrawn="1"/>
        </p:nvSpPr>
        <p:spPr bwMode="auto">
          <a:xfrm>
            <a:off x="5138738" y="-5146866"/>
            <a:ext cx="101600" cy="59531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39" name="Freeform 240"/>
          <p:cNvSpPr>
            <a:spLocks noEditPoints="1"/>
          </p:cNvSpPr>
          <p:nvPr userDrawn="1"/>
        </p:nvSpPr>
        <p:spPr bwMode="auto">
          <a:xfrm>
            <a:off x="5129213" y="-5151630"/>
            <a:ext cx="120650" cy="69056"/>
          </a:xfrm>
          <a:custGeom>
            <a:avLst/>
            <a:gdLst>
              <a:gd name="T0" fmla="*/ 70 w 76"/>
              <a:gd name="T1" fmla="*/ 54 h 58"/>
              <a:gd name="T2" fmla="*/ 6 w 76"/>
              <a:gd name="T3" fmla="*/ 54 h 58"/>
              <a:gd name="T4" fmla="*/ 6 w 76"/>
              <a:gd name="T5" fmla="*/ 4 h 58"/>
              <a:gd name="T6" fmla="*/ 70 w 76"/>
              <a:gd name="T7" fmla="*/ 4 h 58"/>
              <a:gd name="T8" fmla="*/ 70 w 76"/>
              <a:gd name="T9" fmla="*/ 54 h 58"/>
              <a:gd name="T10" fmla="*/ 76 w 76"/>
              <a:gd name="T11" fmla="*/ 0 h 58"/>
              <a:gd name="T12" fmla="*/ 70 w 76"/>
              <a:gd name="T13" fmla="*/ 0 h 58"/>
              <a:gd name="T14" fmla="*/ 6 w 76"/>
              <a:gd name="T15" fmla="*/ 0 h 58"/>
              <a:gd name="T16" fmla="*/ 0 w 76"/>
              <a:gd name="T17" fmla="*/ 0 h 58"/>
              <a:gd name="T18" fmla="*/ 0 w 76"/>
              <a:gd name="T19" fmla="*/ 4 h 58"/>
              <a:gd name="T20" fmla="*/ 0 w 76"/>
              <a:gd name="T21" fmla="*/ 54 h 58"/>
              <a:gd name="T22" fmla="*/ 0 w 76"/>
              <a:gd name="T23" fmla="*/ 58 h 58"/>
              <a:gd name="T24" fmla="*/ 6 w 76"/>
              <a:gd name="T25" fmla="*/ 58 h 58"/>
              <a:gd name="T26" fmla="*/ 70 w 76"/>
              <a:gd name="T27" fmla="*/ 58 h 58"/>
              <a:gd name="T28" fmla="*/ 76 w 76"/>
              <a:gd name="T29" fmla="*/ 58 h 58"/>
              <a:gd name="T30" fmla="*/ 76 w 76"/>
              <a:gd name="T31" fmla="*/ 54 h 58"/>
              <a:gd name="T32" fmla="*/ 76 w 76"/>
              <a:gd name="T33" fmla="*/ 4 h 58"/>
              <a:gd name="T34" fmla="*/ 76 w 76"/>
              <a:gd name="T35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6" h="58">
                <a:moveTo>
                  <a:pt x="70" y="54"/>
                </a:moveTo>
                <a:lnTo>
                  <a:pt x="6" y="54"/>
                </a:lnTo>
                <a:lnTo>
                  <a:pt x="6" y="4"/>
                </a:lnTo>
                <a:lnTo>
                  <a:pt x="70" y="4"/>
                </a:lnTo>
                <a:lnTo>
                  <a:pt x="70" y="54"/>
                </a:lnTo>
                <a:close/>
                <a:moveTo>
                  <a:pt x="76" y="0"/>
                </a:moveTo>
                <a:lnTo>
                  <a:pt x="70" y="0"/>
                </a:lnTo>
                <a:lnTo>
                  <a:pt x="6" y="0"/>
                </a:lnTo>
                <a:lnTo>
                  <a:pt x="0" y="0"/>
                </a:lnTo>
                <a:lnTo>
                  <a:pt x="0" y="4"/>
                </a:lnTo>
                <a:lnTo>
                  <a:pt x="0" y="54"/>
                </a:lnTo>
                <a:lnTo>
                  <a:pt x="0" y="58"/>
                </a:lnTo>
                <a:lnTo>
                  <a:pt x="6" y="58"/>
                </a:lnTo>
                <a:lnTo>
                  <a:pt x="70" y="58"/>
                </a:lnTo>
                <a:lnTo>
                  <a:pt x="76" y="58"/>
                </a:lnTo>
                <a:lnTo>
                  <a:pt x="76" y="54"/>
                </a:lnTo>
                <a:lnTo>
                  <a:pt x="76" y="4"/>
                </a:lnTo>
                <a:lnTo>
                  <a:pt x="76" y="0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40" name="Rectangle 241"/>
          <p:cNvSpPr>
            <a:spLocks noChangeArrowheads="1"/>
          </p:cNvSpPr>
          <p:nvPr userDrawn="1"/>
        </p:nvSpPr>
        <p:spPr bwMode="auto">
          <a:xfrm>
            <a:off x="3302000" y="-5077810"/>
            <a:ext cx="69850" cy="16669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41" name="Rectangle 242"/>
          <p:cNvSpPr>
            <a:spLocks noChangeArrowheads="1"/>
          </p:cNvSpPr>
          <p:nvPr userDrawn="1"/>
        </p:nvSpPr>
        <p:spPr bwMode="auto">
          <a:xfrm>
            <a:off x="3521075" y="-5023043"/>
            <a:ext cx="19050" cy="52388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42" name="Rectangle 243"/>
          <p:cNvSpPr>
            <a:spLocks noChangeArrowheads="1"/>
          </p:cNvSpPr>
          <p:nvPr userDrawn="1"/>
        </p:nvSpPr>
        <p:spPr bwMode="auto">
          <a:xfrm>
            <a:off x="3594100" y="-4923030"/>
            <a:ext cx="71438" cy="14288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43" name="Rectangle 244"/>
          <p:cNvSpPr>
            <a:spLocks noChangeArrowheads="1"/>
          </p:cNvSpPr>
          <p:nvPr userDrawn="1"/>
        </p:nvSpPr>
        <p:spPr bwMode="auto">
          <a:xfrm>
            <a:off x="3606826" y="-4901598"/>
            <a:ext cx="49213" cy="802481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44" name="Freeform 245"/>
          <p:cNvSpPr>
            <a:spLocks/>
          </p:cNvSpPr>
          <p:nvPr userDrawn="1"/>
        </p:nvSpPr>
        <p:spPr bwMode="auto">
          <a:xfrm>
            <a:off x="5988050" y="-5013516"/>
            <a:ext cx="101600" cy="80963"/>
          </a:xfrm>
          <a:custGeom>
            <a:avLst/>
            <a:gdLst>
              <a:gd name="T0" fmla="*/ 32 w 32"/>
              <a:gd name="T1" fmla="*/ 34 h 34"/>
              <a:gd name="T2" fmla="*/ 17 w 32"/>
              <a:gd name="T3" fmla="*/ 34 h 34"/>
              <a:gd name="T4" fmla="*/ 17 w 32"/>
              <a:gd name="T5" fmla="*/ 21 h 34"/>
              <a:gd name="T6" fmla="*/ 11 w 32"/>
              <a:gd name="T7" fmla="*/ 15 h 34"/>
              <a:gd name="T8" fmla="*/ 0 w 32"/>
              <a:gd name="T9" fmla="*/ 15 h 34"/>
              <a:gd name="T10" fmla="*/ 0 w 32"/>
              <a:gd name="T11" fmla="*/ 0 h 34"/>
              <a:gd name="T12" fmla="*/ 11 w 32"/>
              <a:gd name="T13" fmla="*/ 0 h 34"/>
              <a:gd name="T14" fmla="*/ 32 w 32"/>
              <a:gd name="T15" fmla="*/ 21 h 34"/>
              <a:gd name="T16" fmla="*/ 32 w 32"/>
              <a:gd name="T17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" h="34">
                <a:moveTo>
                  <a:pt x="32" y="34"/>
                </a:moveTo>
                <a:cubicBezTo>
                  <a:pt x="17" y="34"/>
                  <a:pt x="17" y="34"/>
                  <a:pt x="17" y="34"/>
                </a:cubicBezTo>
                <a:cubicBezTo>
                  <a:pt x="17" y="21"/>
                  <a:pt x="17" y="21"/>
                  <a:pt x="17" y="21"/>
                </a:cubicBezTo>
                <a:cubicBezTo>
                  <a:pt x="17" y="18"/>
                  <a:pt x="14" y="15"/>
                  <a:pt x="11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0"/>
                  <a:pt x="0" y="0"/>
                  <a:pt x="0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23" y="0"/>
                  <a:pt x="32" y="9"/>
                  <a:pt x="32" y="21"/>
                </a:cubicBezTo>
                <a:lnTo>
                  <a:pt x="32" y="34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45" name="Freeform 246"/>
          <p:cNvSpPr>
            <a:spLocks/>
          </p:cNvSpPr>
          <p:nvPr userDrawn="1"/>
        </p:nvSpPr>
        <p:spPr bwMode="auto">
          <a:xfrm>
            <a:off x="5746750" y="-5053998"/>
            <a:ext cx="196850" cy="78581"/>
          </a:xfrm>
          <a:custGeom>
            <a:avLst/>
            <a:gdLst>
              <a:gd name="T0" fmla="*/ 62 w 62"/>
              <a:gd name="T1" fmla="*/ 33 h 33"/>
              <a:gd name="T2" fmla="*/ 21 w 62"/>
              <a:gd name="T3" fmla="*/ 33 h 33"/>
              <a:gd name="T4" fmla="*/ 0 w 62"/>
              <a:gd name="T5" fmla="*/ 12 h 33"/>
              <a:gd name="T6" fmla="*/ 0 w 62"/>
              <a:gd name="T7" fmla="*/ 0 h 33"/>
              <a:gd name="T8" fmla="*/ 16 w 62"/>
              <a:gd name="T9" fmla="*/ 0 h 33"/>
              <a:gd name="T10" fmla="*/ 16 w 62"/>
              <a:gd name="T11" fmla="*/ 12 h 33"/>
              <a:gd name="T12" fmla="*/ 21 w 62"/>
              <a:gd name="T13" fmla="*/ 17 h 33"/>
              <a:gd name="T14" fmla="*/ 62 w 62"/>
              <a:gd name="T15" fmla="*/ 17 h 33"/>
              <a:gd name="T16" fmla="*/ 62 w 62"/>
              <a:gd name="T1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" h="33">
                <a:moveTo>
                  <a:pt x="62" y="33"/>
                </a:moveTo>
                <a:cubicBezTo>
                  <a:pt x="21" y="33"/>
                  <a:pt x="21" y="33"/>
                  <a:pt x="21" y="33"/>
                </a:cubicBezTo>
                <a:cubicBezTo>
                  <a:pt x="10" y="33"/>
                  <a:pt x="0" y="23"/>
                  <a:pt x="0" y="12"/>
                </a:cubicBezTo>
                <a:cubicBezTo>
                  <a:pt x="0" y="0"/>
                  <a:pt x="0" y="0"/>
                  <a:pt x="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15"/>
                  <a:pt x="18" y="17"/>
                  <a:pt x="21" y="17"/>
                </a:cubicBezTo>
                <a:cubicBezTo>
                  <a:pt x="62" y="17"/>
                  <a:pt x="62" y="17"/>
                  <a:pt x="62" y="17"/>
                </a:cubicBezTo>
                <a:lnTo>
                  <a:pt x="62" y="33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46" name="Rectangle 247"/>
          <p:cNvSpPr>
            <a:spLocks noChangeArrowheads="1"/>
          </p:cNvSpPr>
          <p:nvPr userDrawn="1"/>
        </p:nvSpPr>
        <p:spPr bwMode="auto">
          <a:xfrm>
            <a:off x="5737225" y="-5075430"/>
            <a:ext cx="69850" cy="14288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47" name="Rectangle 248"/>
          <p:cNvSpPr>
            <a:spLocks noChangeArrowheads="1"/>
          </p:cNvSpPr>
          <p:nvPr userDrawn="1"/>
        </p:nvSpPr>
        <p:spPr bwMode="auto">
          <a:xfrm>
            <a:off x="5956300" y="-5020662"/>
            <a:ext cx="19050" cy="52388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48" name="Rectangle 249"/>
          <p:cNvSpPr>
            <a:spLocks noChangeArrowheads="1"/>
          </p:cNvSpPr>
          <p:nvPr userDrawn="1"/>
        </p:nvSpPr>
        <p:spPr bwMode="auto">
          <a:xfrm>
            <a:off x="6032516" y="-4923028"/>
            <a:ext cx="66675" cy="16669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49" name="Rectangle 250"/>
          <p:cNvSpPr>
            <a:spLocks noChangeArrowheads="1"/>
          </p:cNvSpPr>
          <p:nvPr userDrawn="1"/>
        </p:nvSpPr>
        <p:spPr bwMode="auto">
          <a:xfrm>
            <a:off x="6042041" y="-4899216"/>
            <a:ext cx="47625" cy="802481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50" name="Rectangle 251"/>
          <p:cNvSpPr>
            <a:spLocks noChangeArrowheads="1"/>
          </p:cNvSpPr>
          <p:nvPr userDrawn="1"/>
        </p:nvSpPr>
        <p:spPr bwMode="auto">
          <a:xfrm>
            <a:off x="392113" y="-5369514"/>
            <a:ext cx="330200" cy="14882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51" name="Freeform 252"/>
          <p:cNvSpPr>
            <a:spLocks/>
          </p:cNvSpPr>
          <p:nvPr userDrawn="1"/>
        </p:nvSpPr>
        <p:spPr bwMode="auto">
          <a:xfrm>
            <a:off x="363538" y="-5433807"/>
            <a:ext cx="387350" cy="59531"/>
          </a:xfrm>
          <a:custGeom>
            <a:avLst/>
            <a:gdLst>
              <a:gd name="T0" fmla="*/ 24 w 244"/>
              <a:gd name="T1" fmla="*/ 0 h 50"/>
              <a:gd name="T2" fmla="*/ 222 w 244"/>
              <a:gd name="T3" fmla="*/ 0 h 50"/>
              <a:gd name="T4" fmla="*/ 244 w 244"/>
              <a:gd name="T5" fmla="*/ 50 h 50"/>
              <a:gd name="T6" fmla="*/ 0 w 244"/>
              <a:gd name="T7" fmla="*/ 50 h 50"/>
              <a:gd name="T8" fmla="*/ 24 w 244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4" h="50">
                <a:moveTo>
                  <a:pt x="24" y="0"/>
                </a:moveTo>
                <a:lnTo>
                  <a:pt x="222" y="0"/>
                </a:lnTo>
                <a:lnTo>
                  <a:pt x="244" y="50"/>
                </a:lnTo>
                <a:lnTo>
                  <a:pt x="0" y="50"/>
                </a:lnTo>
                <a:lnTo>
                  <a:pt x="24" y="0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52" name="Rectangle 253"/>
          <p:cNvSpPr>
            <a:spLocks noChangeArrowheads="1"/>
          </p:cNvSpPr>
          <p:nvPr userDrawn="1"/>
        </p:nvSpPr>
        <p:spPr bwMode="auto">
          <a:xfrm>
            <a:off x="417513" y="-5312364"/>
            <a:ext cx="196850" cy="8929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53" name="Rectangle 254"/>
          <p:cNvSpPr>
            <a:spLocks noChangeArrowheads="1"/>
          </p:cNvSpPr>
          <p:nvPr userDrawn="1"/>
        </p:nvSpPr>
        <p:spPr bwMode="auto">
          <a:xfrm>
            <a:off x="646123" y="-5312361"/>
            <a:ext cx="47625" cy="9167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54" name="Rectangle 255"/>
          <p:cNvSpPr>
            <a:spLocks noChangeArrowheads="1"/>
          </p:cNvSpPr>
          <p:nvPr userDrawn="1"/>
        </p:nvSpPr>
        <p:spPr bwMode="auto">
          <a:xfrm>
            <a:off x="439739" y="-5263548"/>
            <a:ext cx="85725" cy="42863"/>
          </a:xfrm>
          <a:prstGeom prst="rect">
            <a:avLst/>
          </a:prstGeom>
          <a:solidFill>
            <a:srgbClr val="B3BEC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55" name="Freeform 256"/>
          <p:cNvSpPr>
            <a:spLocks/>
          </p:cNvSpPr>
          <p:nvPr userDrawn="1"/>
        </p:nvSpPr>
        <p:spPr bwMode="auto">
          <a:xfrm>
            <a:off x="392140" y="-5042091"/>
            <a:ext cx="41275" cy="42863"/>
          </a:xfrm>
          <a:custGeom>
            <a:avLst/>
            <a:gdLst>
              <a:gd name="T0" fmla="*/ 7 w 13"/>
              <a:gd name="T1" fmla="*/ 0 h 18"/>
              <a:gd name="T2" fmla="*/ 6 w 13"/>
              <a:gd name="T3" fmla="*/ 0 h 18"/>
              <a:gd name="T4" fmla="*/ 0 w 13"/>
              <a:gd name="T5" fmla="*/ 8 h 18"/>
              <a:gd name="T6" fmla="*/ 1 w 13"/>
              <a:gd name="T7" fmla="*/ 14 h 18"/>
              <a:gd name="T8" fmla="*/ 6 w 13"/>
              <a:gd name="T9" fmla="*/ 18 h 18"/>
              <a:gd name="T10" fmla="*/ 6 w 13"/>
              <a:gd name="T11" fmla="*/ 18 h 18"/>
              <a:gd name="T12" fmla="*/ 6 w 13"/>
              <a:gd name="T13" fmla="*/ 18 h 18"/>
              <a:gd name="T14" fmla="*/ 11 w 13"/>
              <a:gd name="T15" fmla="*/ 14 h 18"/>
              <a:gd name="T16" fmla="*/ 13 w 13"/>
              <a:gd name="T17" fmla="*/ 9 h 18"/>
              <a:gd name="T18" fmla="*/ 13 w 13"/>
              <a:gd name="T19" fmla="*/ 9 h 18"/>
              <a:gd name="T20" fmla="*/ 13 w 13"/>
              <a:gd name="T21" fmla="*/ 8 h 18"/>
              <a:gd name="T22" fmla="*/ 7 w 13"/>
              <a:gd name="T23" fmla="*/ 0 h 18"/>
              <a:gd name="T24" fmla="*/ 7 w 13"/>
              <a:gd name="T25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" h="18">
                <a:moveTo>
                  <a:pt x="7" y="0"/>
                </a:moveTo>
                <a:cubicBezTo>
                  <a:pt x="6" y="0"/>
                  <a:pt x="6" y="0"/>
                  <a:pt x="6" y="0"/>
                </a:cubicBezTo>
                <a:cubicBezTo>
                  <a:pt x="1" y="0"/>
                  <a:pt x="0" y="6"/>
                  <a:pt x="0" y="8"/>
                </a:cubicBezTo>
                <a:cubicBezTo>
                  <a:pt x="0" y="10"/>
                  <a:pt x="1" y="13"/>
                  <a:pt x="1" y="14"/>
                </a:cubicBezTo>
                <a:cubicBezTo>
                  <a:pt x="2" y="17"/>
                  <a:pt x="4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8" y="18"/>
                  <a:pt x="10" y="15"/>
                  <a:pt x="11" y="14"/>
                </a:cubicBezTo>
                <a:cubicBezTo>
                  <a:pt x="11" y="13"/>
                  <a:pt x="13" y="11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5"/>
                  <a:pt x="12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6E79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56" name="Freeform 257"/>
          <p:cNvSpPr>
            <a:spLocks/>
          </p:cNvSpPr>
          <p:nvPr userDrawn="1"/>
        </p:nvSpPr>
        <p:spPr bwMode="auto">
          <a:xfrm>
            <a:off x="360363" y="-4994466"/>
            <a:ext cx="31750" cy="23813"/>
          </a:xfrm>
          <a:custGeom>
            <a:avLst/>
            <a:gdLst>
              <a:gd name="T0" fmla="*/ 5 w 10"/>
              <a:gd name="T1" fmla="*/ 0 h 10"/>
              <a:gd name="T2" fmla="*/ 5 w 10"/>
              <a:gd name="T3" fmla="*/ 0 h 10"/>
              <a:gd name="T4" fmla="*/ 0 w 10"/>
              <a:gd name="T5" fmla="*/ 5 h 10"/>
              <a:gd name="T6" fmla="*/ 5 w 10"/>
              <a:gd name="T7" fmla="*/ 10 h 10"/>
              <a:gd name="T8" fmla="*/ 5 w 10"/>
              <a:gd name="T9" fmla="*/ 10 h 10"/>
              <a:gd name="T10" fmla="*/ 10 w 10"/>
              <a:gd name="T11" fmla="*/ 5 h 10"/>
              <a:gd name="T12" fmla="*/ 10 w 10"/>
              <a:gd name="T13" fmla="*/ 5 h 10"/>
              <a:gd name="T14" fmla="*/ 5 w 10"/>
              <a:gd name="T1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10"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8" y="10"/>
                  <a:pt x="10" y="8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2"/>
                  <a:pt x="8" y="0"/>
                  <a:pt x="5" y="0"/>
                </a:cubicBezTo>
              </a:path>
            </a:pathLst>
          </a:custGeom>
          <a:solidFill>
            <a:srgbClr val="6E79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57" name="Freeform 258"/>
          <p:cNvSpPr>
            <a:spLocks/>
          </p:cNvSpPr>
          <p:nvPr userDrawn="1"/>
        </p:nvSpPr>
        <p:spPr bwMode="auto">
          <a:xfrm>
            <a:off x="455613" y="-5015898"/>
            <a:ext cx="31750" cy="21431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4 h 9"/>
              <a:gd name="T6" fmla="*/ 0 w 10"/>
              <a:gd name="T7" fmla="*/ 5 h 9"/>
              <a:gd name="T8" fmla="*/ 5 w 10"/>
              <a:gd name="T9" fmla="*/ 9 h 9"/>
              <a:gd name="T10" fmla="*/ 10 w 10"/>
              <a:gd name="T11" fmla="*/ 5 h 9"/>
              <a:gd name="T12" fmla="*/ 10 w 10"/>
              <a:gd name="T13" fmla="*/ 5 h 9"/>
              <a:gd name="T14" fmla="*/ 5 w 10"/>
              <a:gd name="T1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9"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7" y="9"/>
                  <a:pt x="10" y="7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2"/>
                  <a:pt x="7" y="0"/>
                  <a:pt x="5" y="0"/>
                </a:cubicBezTo>
              </a:path>
            </a:pathLst>
          </a:custGeom>
          <a:solidFill>
            <a:srgbClr val="6E79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58" name="Freeform 259"/>
          <p:cNvSpPr>
            <a:spLocks/>
          </p:cNvSpPr>
          <p:nvPr userDrawn="1"/>
        </p:nvSpPr>
        <p:spPr bwMode="auto">
          <a:xfrm>
            <a:off x="452465" y="-5044474"/>
            <a:ext cx="28575" cy="19050"/>
          </a:xfrm>
          <a:custGeom>
            <a:avLst/>
            <a:gdLst>
              <a:gd name="T0" fmla="*/ 5 w 9"/>
              <a:gd name="T1" fmla="*/ 0 h 8"/>
              <a:gd name="T2" fmla="*/ 4 w 9"/>
              <a:gd name="T3" fmla="*/ 0 h 8"/>
              <a:gd name="T4" fmla="*/ 0 w 9"/>
              <a:gd name="T5" fmla="*/ 4 h 8"/>
              <a:gd name="T6" fmla="*/ 0 w 9"/>
              <a:gd name="T7" fmla="*/ 4 h 8"/>
              <a:gd name="T8" fmla="*/ 4 w 9"/>
              <a:gd name="T9" fmla="*/ 8 h 8"/>
              <a:gd name="T10" fmla="*/ 5 w 9"/>
              <a:gd name="T11" fmla="*/ 8 h 8"/>
              <a:gd name="T12" fmla="*/ 9 w 9"/>
              <a:gd name="T13" fmla="*/ 4 h 8"/>
              <a:gd name="T14" fmla="*/ 9 w 9"/>
              <a:gd name="T15" fmla="*/ 4 h 8"/>
              <a:gd name="T16" fmla="*/ 5 w 9"/>
              <a:gd name="T1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" h="8">
                <a:moveTo>
                  <a:pt x="5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5" y="8"/>
                  <a:pt x="5" y="8"/>
                  <a:pt x="5" y="8"/>
                </a:cubicBezTo>
                <a:cubicBezTo>
                  <a:pt x="7" y="8"/>
                  <a:pt x="8" y="6"/>
                  <a:pt x="9" y="4"/>
                </a:cubicBezTo>
                <a:cubicBezTo>
                  <a:pt x="9" y="4"/>
                  <a:pt x="9" y="4"/>
                  <a:pt x="9" y="4"/>
                </a:cubicBezTo>
                <a:cubicBezTo>
                  <a:pt x="8" y="1"/>
                  <a:pt x="7" y="0"/>
                  <a:pt x="5" y="0"/>
                </a:cubicBezTo>
              </a:path>
            </a:pathLst>
          </a:custGeom>
          <a:solidFill>
            <a:srgbClr val="6E79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59" name="Freeform 260"/>
          <p:cNvSpPr>
            <a:spLocks/>
          </p:cNvSpPr>
          <p:nvPr userDrawn="1"/>
        </p:nvSpPr>
        <p:spPr bwMode="auto">
          <a:xfrm>
            <a:off x="496888" y="-5037328"/>
            <a:ext cx="19050" cy="16669"/>
          </a:xfrm>
          <a:custGeom>
            <a:avLst/>
            <a:gdLst>
              <a:gd name="T0" fmla="*/ 3 w 6"/>
              <a:gd name="T1" fmla="*/ 0 h 7"/>
              <a:gd name="T2" fmla="*/ 3 w 6"/>
              <a:gd name="T3" fmla="*/ 0 h 7"/>
              <a:gd name="T4" fmla="*/ 0 w 6"/>
              <a:gd name="T5" fmla="*/ 3 h 7"/>
              <a:gd name="T6" fmla="*/ 0 w 6"/>
              <a:gd name="T7" fmla="*/ 4 h 7"/>
              <a:gd name="T8" fmla="*/ 3 w 6"/>
              <a:gd name="T9" fmla="*/ 7 h 7"/>
              <a:gd name="T10" fmla="*/ 6 w 6"/>
              <a:gd name="T11" fmla="*/ 4 h 7"/>
              <a:gd name="T12" fmla="*/ 3 w 6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7"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1" y="7"/>
                  <a:pt x="3" y="7"/>
                </a:cubicBezTo>
                <a:cubicBezTo>
                  <a:pt x="5" y="7"/>
                  <a:pt x="6" y="6"/>
                  <a:pt x="6" y="4"/>
                </a:cubicBezTo>
                <a:cubicBezTo>
                  <a:pt x="6" y="2"/>
                  <a:pt x="5" y="0"/>
                  <a:pt x="3" y="0"/>
                </a:cubicBezTo>
              </a:path>
            </a:pathLst>
          </a:custGeom>
          <a:solidFill>
            <a:srgbClr val="6E79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60" name="Freeform 261"/>
          <p:cNvSpPr>
            <a:spLocks/>
          </p:cNvSpPr>
          <p:nvPr userDrawn="1"/>
        </p:nvSpPr>
        <p:spPr bwMode="auto">
          <a:xfrm>
            <a:off x="649298" y="-5230209"/>
            <a:ext cx="41275" cy="116681"/>
          </a:xfrm>
          <a:custGeom>
            <a:avLst/>
            <a:gdLst>
              <a:gd name="T0" fmla="*/ 0 w 26"/>
              <a:gd name="T1" fmla="*/ 98 h 98"/>
              <a:gd name="T2" fmla="*/ 0 w 26"/>
              <a:gd name="T3" fmla="*/ 0 h 98"/>
              <a:gd name="T4" fmla="*/ 26 w 26"/>
              <a:gd name="T5" fmla="*/ 0 h 98"/>
              <a:gd name="T6" fmla="*/ 26 w 26"/>
              <a:gd name="T7" fmla="*/ 98 h 98"/>
              <a:gd name="T8" fmla="*/ 26 w 26"/>
              <a:gd name="T9" fmla="*/ 98 h 98"/>
              <a:gd name="T10" fmla="*/ 0 w 26"/>
              <a:gd name="T11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98">
                <a:moveTo>
                  <a:pt x="0" y="98"/>
                </a:moveTo>
                <a:lnTo>
                  <a:pt x="0" y="0"/>
                </a:lnTo>
                <a:lnTo>
                  <a:pt x="26" y="0"/>
                </a:lnTo>
                <a:lnTo>
                  <a:pt x="26" y="98"/>
                </a:lnTo>
                <a:lnTo>
                  <a:pt x="26" y="98"/>
                </a:lnTo>
                <a:lnTo>
                  <a:pt x="0" y="98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61" name="Freeform 262"/>
          <p:cNvSpPr>
            <a:spLocks/>
          </p:cNvSpPr>
          <p:nvPr userDrawn="1"/>
        </p:nvSpPr>
        <p:spPr bwMode="auto">
          <a:xfrm>
            <a:off x="649298" y="-5230209"/>
            <a:ext cx="41275" cy="116681"/>
          </a:xfrm>
          <a:custGeom>
            <a:avLst/>
            <a:gdLst>
              <a:gd name="T0" fmla="*/ 0 w 26"/>
              <a:gd name="T1" fmla="*/ 98 h 98"/>
              <a:gd name="T2" fmla="*/ 0 w 26"/>
              <a:gd name="T3" fmla="*/ 0 h 98"/>
              <a:gd name="T4" fmla="*/ 26 w 26"/>
              <a:gd name="T5" fmla="*/ 0 h 98"/>
              <a:gd name="T6" fmla="*/ 26 w 26"/>
              <a:gd name="T7" fmla="*/ 98 h 98"/>
              <a:gd name="T8" fmla="*/ 26 w 26"/>
              <a:gd name="T9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98">
                <a:moveTo>
                  <a:pt x="0" y="98"/>
                </a:moveTo>
                <a:lnTo>
                  <a:pt x="0" y="0"/>
                </a:lnTo>
                <a:lnTo>
                  <a:pt x="26" y="0"/>
                </a:lnTo>
                <a:lnTo>
                  <a:pt x="26" y="98"/>
                </a:lnTo>
                <a:lnTo>
                  <a:pt x="26" y="9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62" name="Rectangle 263"/>
          <p:cNvSpPr>
            <a:spLocks noChangeArrowheads="1"/>
          </p:cNvSpPr>
          <p:nvPr userDrawn="1"/>
        </p:nvSpPr>
        <p:spPr bwMode="auto">
          <a:xfrm>
            <a:off x="617548" y="-5146866"/>
            <a:ext cx="104775" cy="59531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63" name="Freeform 264"/>
          <p:cNvSpPr>
            <a:spLocks noEditPoints="1"/>
          </p:cNvSpPr>
          <p:nvPr userDrawn="1"/>
        </p:nvSpPr>
        <p:spPr bwMode="auto">
          <a:xfrm>
            <a:off x="611198" y="-5151630"/>
            <a:ext cx="117475" cy="69056"/>
          </a:xfrm>
          <a:custGeom>
            <a:avLst/>
            <a:gdLst>
              <a:gd name="T0" fmla="*/ 70 w 74"/>
              <a:gd name="T1" fmla="*/ 54 h 58"/>
              <a:gd name="T2" fmla="*/ 4 w 74"/>
              <a:gd name="T3" fmla="*/ 54 h 58"/>
              <a:gd name="T4" fmla="*/ 4 w 74"/>
              <a:gd name="T5" fmla="*/ 4 h 58"/>
              <a:gd name="T6" fmla="*/ 70 w 74"/>
              <a:gd name="T7" fmla="*/ 4 h 58"/>
              <a:gd name="T8" fmla="*/ 70 w 74"/>
              <a:gd name="T9" fmla="*/ 54 h 58"/>
              <a:gd name="T10" fmla="*/ 74 w 74"/>
              <a:gd name="T11" fmla="*/ 0 h 58"/>
              <a:gd name="T12" fmla="*/ 70 w 74"/>
              <a:gd name="T13" fmla="*/ 0 h 58"/>
              <a:gd name="T14" fmla="*/ 4 w 74"/>
              <a:gd name="T15" fmla="*/ 0 h 58"/>
              <a:gd name="T16" fmla="*/ 0 w 74"/>
              <a:gd name="T17" fmla="*/ 0 h 58"/>
              <a:gd name="T18" fmla="*/ 0 w 74"/>
              <a:gd name="T19" fmla="*/ 4 h 58"/>
              <a:gd name="T20" fmla="*/ 0 w 74"/>
              <a:gd name="T21" fmla="*/ 54 h 58"/>
              <a:gd name="T22" fmla="*/ 0 w 74"/>
              <a:gd name="T23" fmla="*/ 58 h 58"/>
              <a:gd name="T24" fmla="*/ 4 w 74"/>
              <a:gd name="T25" fmla="*/ 58 h 58"/>
              <a:gd name="T26" fmla="*/ 70 w 74"/>
              <a:gd name="T27" fmla="*/ 58 h 58"/>
              <a:gd name="T28" fmla="*/ 74 w 74"/>
              <a:gd name="T29" fmla="*/ 58 h 58"/>
              <a:gd name="T30" fmla="*/ 74 w 74"/>
              <a:gd name="T31" fmla="*/ 54 h 58"/>
              <a:gd name="T32" fmla="*/ 74 w 74"/>
              <a:gd name="T33" fmla="*/ 4 h 58"/>
              <a:gd name="T34" fmla="*/ 74 w 74"/>
              <a:gd name="T35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58">
                <a:moveTo>
                  <a:pt x="70" y="54"/>
                </a:moveTo>
                <a:lnTo>
                  <a:pt x="4" y="54"/>
                </a:lnTo>
                <a:lnTo>
                  <a:pt x="4" y="4"/>
                </a:lnTo>
                <a:lnTo>
                  <a:pt x="70" y="4"/>
                </a:lnTo>
                <a:lnTo>
                  <a:pt x="70" y="54"/>
                </a:lnTo>
                <a:close/>
                <a:moveTo>
                  <a:pt x="74" y="0"/>
                </a:moveTo>
                <a:lnTo>
                  <a:pt x="70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54"/>
                </a:lnTo>
                <a:lnTo>
                  <a:pt x="0" y="58"/>
                </a:lnTo>
                <a:lnTo>
                  <a:pt x="4" y="58"/>
                </a:lnTo>
                <a:lnTo>
                  <a:pt x="70" y="58"/>
                </a:lnTo>
                <a:lnTo>
                  <a:pt x="74" y="58"/>
                </a:lnTo>
                <a:lnTo>
                  <a:pt x="74" y="54"/>
                </a:lnTo>
                <a:lnTo>
                  <a:pt x="74" y="4"/>
                </a:lnTo>
                <a:lnTo>
                  <a:pt x="74" y="0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64" name="Rectangle 265"/>
          <p:cNvSpPr>
            <a:spLocks noChangeArrowheads="1"/>
          </p:cNvSpPr>
          <p:nvPr userDrawn="1"/>
        </p:nvSpPr>
        <p:spPr bwMode="auto">
          <a:xfrm>
            <a:off x="639763" y="-5075430"/>
            <a:ext cx="69850" cy="14288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65" name="Freeform 266"/>
          <p:cNvSpPr>
            <a:spLocks/>
          </p:cNvSpPr>
          <p:nvPr userDrawn="1"/>
        </p:nvSpPr>
        <p:spPr bwMode="auto">
          <a:xfrm>
            <a:off x="3035316" y="-4832543"/>
            <a:ext cx="206375" cy="714375"/>
          </a:xfrm>
          <a:custGeom>
            <a:avLst/>
            <a:gdLst>
              <a:gd name="T0" fmla="*/ 65 w 65"/>
              <a:gd name="T1" fmla="*/ 300 h 300"/>
              <a:gd name="T2" fmla="*/ 50 w 65"/>
              <a:gd name="T3" fmla="*/ 300 h 300"/>
              <a:gd name="T4" fmla="*/ 50 w 65"/>
              <a:gd name="T5" fmla="*/ 21 h 300"/>
              <a:gd name="T6" fmla="*/ 49 w 65"/>
              <a:gd name="T7" fmla="*/ 17 h 300"/>
              <a:gd name="T8" fmla="*/ 45 w 65"/>
              <a:gd name="T9" fmla="*/ 16 h 300"/>
              <a:gd name="T10" fmla="*/ 0 w 65"/>
              <a:gd name="T11" fmla="*/ 16 h 300"/>
              <a:gd name="T12" fmla="*/ 0 w 65"/>
              <a:gd name="T13" fmla="*/ 0 h 300"/>
              <a:gd name="T14" fmla="*/ 45 w 65"/>
              <a:gd name="T15" fmla="*/ 0 h 300"/>
              <a:gd name="T16" fmla="*/ 60 w 65"/>
              <a:gd name="T17" fmla="*/ 7 h 300"/>
              <a:gd name="T18" fmla="*/ 65 w 65"/>
              <a:gd name="T19" fmla="*/ 21 h 300"/>
              <a:gd name="T20" fmla="*/ 65 w 65"/>
              <a:gd name="T21" fmla="*/ 30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5" h="300">
                <a:moveTo>
                  <a:pt x="65" y="300"/>
                </a:moveTo>
                <a:cubicBezTo>
                  <a:pt x="50" y="300"/>
                  <a:pt x="50" y="300"/>
                  <a:pt x="50" y="300"/>
                </a:cubicBezTo>
                <a:cubicBezTo>
                  <a:pt x="50" y="21"/>
                  <a:pt x="50" y="21"/>
                  <a:pt x="50" y="21"/>
                </a:cubicBezTo>
                <a:cubicBezTo>
                  <a:pt x="50" y="19"/>
                  <a:pt x="49" y="18"/>
                  <a:pt x="49" y="17"/>
                </a:cubicBezTo>
                <a:cubicBezTo>
                  <a:pt x="48" y="16"/>
                  <a:pt x="46" y="16"/>
                  <a:pt x="45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0"/>
                  <a:pt x="0" y="0"/>
                  <a:pt x="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50" y="0"/>
                  <a:pt x="56" y="3"/>
                  <a:pt x="60" y="7"/>
                </a:cubicBezTo>
                <a:cubicBezTo>
                  <a:pt x="64" y="11"/>
                  <a:pt x="65" y="16"/>
                  <a:pt x="65" y="21"/>
                </a:cubicBezTo>
                <a:lnTo>
                  <a:pt x="65" y="300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66" name="Freeform 267"/>
          <p:cNvSpPr>
            <a:spLocks/>
          </p:cNvSpPr>
          <p:nvPr userDrawn="1"/>
        </p:nvSpPr>
        <p:spPr bwMode="auto">
          <a:xfrm>
            <a:off x="2886098" y="-4887310"/>
            <a:ext cx="200025" cy="150019"/>
          </a:xfrm>
          <a:custGeom>
            <a:avLst/>
            <a:gdLst>
              <a:gd name="T0" fmla="*/ 60 w 63"/>
              <a:gd name="T1" fmla="*/ 28 h 63"/>
              <a:gd name="T2" fmla="*/ 28 w 63"/>
              <a:gd name="T3" fmla="*/ 60 h 63"/>
              <a:gd name="T4" fmla="*/ 3 w 63"/>
              <a:gd name="T5" fmla="*/ 35 h 63"/>
              <a:gd name="T6" fmla="*/ 35 w 63"/>
              <a:gd name="T7" fmla="*/ 3 h 63"/>
              <a:gd name="T8" fmla="*/ 60 w 63"/>
              <a:gd name="T9" fmla="*/ 28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" h="63">
                <a:moveTo>
                  <a:pt x="60" y="28"/>
                </a:moveTo>
                <a:cubicBezTo>
                  <a:pt x="63" y="47"/>
                  <a:pt x="47" y="63"/>
                  <a:pt x="28" y="60"/>
                </a:cubicBezTo>
                <a:cubicBezTo>
                  <a:pt x="15" y="59"/>
                  <a:pt x="4" y="48"/>
                  <a:pt x="3" y="35"/>
                </a:cubicBezTo>
                <a:cubicBezTo>
                  <a:pt x="0" y="16"/>
                  <a:pt x="16" y="0"/>
                  <a:pt x="35" y="3"/>
                </a:cubicBezTo>
                <a:cubicBezTo>
                  <a:pt x="48" y="4"/>
                  <a:pt x="59" y="15"/>
                  <a:pt x="60" y="28"/>
                </a:cubicBezTo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67" name="Freeform 268"/>
          <p:cNvSpPr>
            <a:spLocks noEditPoints="1"/>
          </p:cNvSpPr>
          <p:nvPr userDrawn="1"/>
        </p:nvSpPr>
        <p:spPr bwMode="auto">
          <a:xfrm>
            <a:off x="2901973" y="-4875404"/>
            <a:ext cx="168275" cy="123825"/>
          </a:xfrm>
          <a:custGeom>
            <a:avLst/>
            <a:gdLst>
              <a:gd name="T0" fmla="*/ 10 w 53"/>
              <a:gd name="T1" fmla="*/ 10 h 52"/>
              <a:gd name="T2" fmla="*/ 10 w 53"/>
              <a:gd name="T3" fmla="*/ 44 h 52"/>
              <a:gd name="T4" fmla="*/ 43 w 53"/>
              <a:gd name="T5" fmla="*/ 44 h 52"/>
              <a:gd name="T6" fmla="*/ 43 w 53"/>
              <a:gd name="T7" fmla="*/ 10 h 52"/>
              <a:gd name="T8" fmla="*/ 10 w 53"/>
              <a:gd name="T9" fmla="*/ 10 h 52"/>
              <a:gd name="T10" fmla="*/ 13 w 53"/>
              <a:gd name="T11" fmla="*/ 40 h 52"/>
              <a:gd name="T12" fmla="*/ 11 w 53"/>
              <a:gd name="T13" fmla="*/ 16 h 52"/>
              <a:gd name="T14" fmla="*/ 18 w 53"/>
              <a:gd name="T15" fmla="*/ 22 h 52"/>
              <a:gd name="T16" fmla="*/ 20 w 53"/>
              <a:gd name="T17" fmla="*/ 33 h 52"/>
              <a:gd name="T18" fmla="*/ 25 w 53"/>
              <a:gd name="T19" fmla="*/ 36 h 52"/>
              <a:gd name="T20" fmla="*/ 25 w 53"/>
              <a:gd name="T21" fmla="*/ 45 h 52"/>
              <a:gd name="T22" fmla="*/ 13 w 53"/>
              <a:gd name="T23" fmla="*/ 40 h 52"/>
              <a:gd name="T24" fmla="*/ 40 w 53"/>
              <a:gd name="T25" fmla="*/ 40 h 52"/>
              <a:gd name="T26" fmla="*/ 30 w 53"/>
              <a:gd name="T27" fmla="*/ 45 h 52"/>
              <a:gd name="T28" fmla="*/ 30 w 53"/>
              <a:gd name="T29" fmla="*/ 36 h 52"/>
              <a:gd name="T30" fmla="*/ 33 w 53"/>
              <a:gd name="T31" fmla="*/ 33 h 52"/>
              <a:gd name="T32" fmla="*/ 35 w 53"/>
              <a:gd name="T33" fmla="*/ 31 h 52"/>
              <a:gd name="T34" fmla="*/ 44 w 53"/>
              <a:gd name="T35" fmla="*/ 31 h 52"/>
              <a:gd name="T36" fmla="*/ 40 w 53"/>
              <a:gd name="T37" fmla="*/ 40 h 52"/>
              <a:gd name="T38" fmla="*/ 45 w 53"/>
              <a:gd name="T39" fmla="*/ 26 h 52"/>
              <a:gd name="T40" fmla="*/ 36 w 53"/>
              <a:gd name="T41" fmla="*/ 26 h 52"/>
              <a:gd name="T42" fmla="*/ 33 w 53"/>
              <a:gd name="T43" fmla="*/ 20 h 52"/>
              <a:gd name="T44" fmla="*/ 21 w 53"/>
              <a:gd name="T45" fmla="*/ 18 h 52"/>
              <a:gd name="T46" fmla="*/ 15 w 53"/>
              <a:gd name="T47" fmla="*/ 12 h 52"/>
              <a:gd name="T48" fmla="*/ 40 w 53"/>
              <a:gd name="T49" fmla="*/ 13 h 52"/>
              <a:gd name="T50" fmla="*/ 45 w 53"/>
              <a:gd name="T51" fmla="*/ 2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3" h="52">
                <a:moveTo>
                  <a:pt x="10" y="10"/>
                </a:moveTo>
                <a:cubicBezTo>
                  <a:pt x="0" y="19"/>
                  <a:pt x="0" y="35"/>
                  <a:pt x="10" y="44"/>
                </a:cubicBezTo>
                <a:cubicBezTo>
                  <a:pt x="19" y="52"/>
                  <a:pt x="34" y="52"/>
                  <a:pt x="43" y="44"/>
                </a:cubicBezTo>
                <a:cubicBezTo>
                  <a:pt x="53" y="35"/>
                  <a:pt x="53" y="19"/>
                  <a:pt x="43" y="10"/>
                </a:cubicBezTo>
                <a:cubicBezTo>
                  <a:pt x="34" y="0"/>
                  <a:pt x="19" y="0"/>
                  <a:pt x="10" y="10"/>
                </a:cubicBezTo>
                <a:moveTo>
                  <a:pt x="13" y="40"/>
                </a:moveTo>
                <a:cubicBezTo>
                  <a:pt x="7" y="33"/>
                  <a:pt x="6" y="23"/>
                  <a:pt x="11" y="16"/>
                </a:cubicBezTo>
                <a:cubicBezTo>
                  <a:pt x="18" y="22"/>
                  <a:pt x="18" y="22"/>
                  <a:pt x="18" y="22"/>
                </a:cubicBezTo>
                <a:cubicBezTo>
                  <a:pt x="16" y="26"/>
                  <a:pt x="17" y="30"/>
                  <a:pt x="20" y="33"/>
                </a:cubicBezTo>
                <a:cubicBezTo>
                  <a:pt x="21" y="35"/>
                  <a:pt x="23" y="36"/>
                  <a:pt x="25" y="36"/>
                </a:cubicBezTo>
                <a:cubicBezTo>
                  <a:pt x="25" y="45"/>
                  <a:pt x="25" y="45"/>
                  <a:pt x="25" y="45"/>
                </a:cubicBezTo>
                <a:cubicBezTo>
                  <a:pt x="21" y="45"/>
                  <a:pt x="17" y="43"/>
                  <a:pt x="13" y="40"/>
                </a:cubicBezTo>
                <a:moveTo>
                  <a:pt x="40" y="40"/>
                </a:moveTo>
                <a:cubicBezTo>
                  <a:pt x="37" y="42"/>
                  <a:pt x="34" y="44"/>
                  <a:pt x="30" y="45"/>
                </a:cubicBezTo>
                <a:cubicBezTo>
                  <a:pt x="30" y="36"/>
                  <a:pt x="30" y="36"/>
                  <a:pt x="30" y="36"/>
                </a:cubicBezTo>
                <a:cubicBezTo>
                  <a:pt x="32" y="35"/>
                  <a:pt x="33" y="34"/>
                  <a:pt x="33" y="33"/>
                </a:cubicBezTo>
                <a:cubicBezTo>
                  <a:pt x="34" y="33"/>
                  <a:pt x="35" y="32"/>
                  <a:pt x="35" y="31"/>
                </a:cubicBezTo>
                <a:cubicBezTo>
                  <a:pt x="44" y="31"/>
                  <a:pt x="44" y="31"/>
                  <a:pt x="44" y="31"/>
                </a:cubicBezTo>
                <a:cubicBezTo>
                  <a:pt x="44" y="34"/>
                  <a:pt x="42" y="37"/>
                  <a:pt x="40" y="40"/>
                </a:cubicBezTo>
                <a:moveTo>
                  <a:pt x="45" y="26"/>
                </a:moveTo>
                <a:cubicBezTo>
                  <a:pt x="36" y="26"/>
                  <a:pt x="36" y="26"/>
                  <a:pt x="36" y="26"/>
                </a:cubicBezTo>
                <a:cubicBezTo>
                  <a:pt x="36" y="24"/>
                  <a:pt x="35" y="21"/>
                  <a:pt x="33" y="20"/>
                </a:cubicBezTo>
                <a:cubicBezTo>
                  <a:pt x="30" y="16"/>
                  <a:pt x="25" y="16"/>
                  <a:pt x="21" y="18"/>
                </a:cubicBezTo>
                <a:cubicBezTo>
                  <a:pt x="15" y="12"/>
                  <a:pt x="15" y="12"/>
                  <a:pt x="15" y="12"/>
                </a:cubicBezTo>
                <a:cubicBezTo>
                  <a:pt x="22" y="6"/>
                  <a:pt x="33" y="7"/>
                  <a:pt x="40" y="13"/>
                </a:cubicBezTo>
                <a:cubicBezTo>
                  <a:pt x="43" y="17"/>
                  <a:pt x="45" y="21"/>
                  <a:pt x="45" y="26"/>
                </a:cubicBezTo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68" name="Rectangle 269"/>
          <p:cNvSpPr>
            <a:spLocks noChangeArrowheads="1"/>
          </p:cNvSpPr>
          <p:nvPr userDrawn="1"/>
        </p:nvSpPr>
        <p:spPr bwMode="auto">
          <a:xfrm>
            <a:off x="2679709" y="-4889693"/>
            <a:ext cx="79375" cy="14288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69" name="Freeform 270"/>
          <p:cNvSpPr>
            <a:spLocks noEditPoints="1"/>
          </p:cNvSpPr>
          <p:nvPr userDrawn="1"/>
        </p:nvSpPr>
        <p:spPr bwMode="auto">
          <a:xfrm>
            <a:off x="2673350" y="-4894455"/>
            <a:ext cx="95250" cy="23813"/>
          </a:xfrm>
          <a:custGeom>
            <a:avLst/>
            <a:gdLst>
              <a:gd name="T0" fmla="*/ 54 w 60"/>
              <a:gd name="T1" fmla="*/ 16 h 20"/>
              <a:gd name="T2" fmla="*/ 4 w 60"/>
              <a:gd name="T3" fmla="*/ 16 h 20"/>
              <a:gd name="T4" fmla="*/ 4 w 60"/>
              <a:gd name="T5" fmla="*/ 4 h 20"/>
              <a:gd name="T6" fmla="*/ 54 w 60"/>
              <a:gd name="T7" fmla="*/ 4 h 20"/>
              <a:gd name="T8" fmla="*/ 54 w 60"/>
              <a:gd name="T9" fmla="*/ 16 h 20"/>
              <a:gd name="T10" fmla="*/ 60 w 60"/>
              <a:gd name="T11" fmla="*/ 0 h 20"/>
              <a:gd name="T12" fmla="*/ 54 w 60"/>
              <a:gd name="T13" fmla="*/ 0 h 20"/>
              <a:gd name="T14" fmla="*/ 4 w 60"/>
              <a:gd name="T15" fmla="*/ 0 h 20"/>
              <a:gd name="T16" fmla="*/ 0 w 60"/>
              <a:gd name="T17" fmla="*/ 0 h 20"/>
              <a:gd name="T18" fmla="*/ 0 w 60"/>
              <a:gd name="T19" fmla="*/ 4 h 20"/>
              <a:gd name="T20" fmla="*/ 0 w 60"/>
              <a:gd name="T21" fmla="*/ 16 h 20"/>
              <a:gd name="T22" fmla="*/ 0 w 60"/>
              <a:gd name="T23" fmla="*/ 20 h 20"/>
              <a:gd name="T24" fmla="*/ 4 w 60"/>
              <a:gd name="T25" fmla="*/ 20 h 20"/>
              <a:gd name="T26" fmla="*/ 54 w 60"/>
              <a:gd name="T27" fmla="*/ 20 h 20"/>
              <a:gd name="T28" fmla="*/ 60 w 60"/>
              <a:gd name="T29" fmla="*/ 20 h 20"/>
              <a:gd name="T30" fmla="*/ 60 w 60"/>
              <a:gd name="T31" fmla="*/ 16 h 20"/>
              <a:gd name="T32" fmla="*/ 60 w 60"/>
              <a:gd name="T33" fmla="*/ 4 h 20"/>
              <a:gd name="T34" fmla="*/ 60 w 60"/>
              <a:gd name="T3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" h="20">
                <a:moveTo>
                  <a:pt x="54" y="16"/>
                </a:moveTo>
                <a:lnTo>
                  <a:pt x="4" y="16"/>
                </a:lnTo>
                <a:lnTo>
                  <a:pt x="4" y="4"/>
                </a:lnTo>
                <a:lnTo>
                  <a:pt x="54" y="4"/>
                </a:lnTo>
                <a:lnTo>
                  <a:pt x="54" y="16"/>
                </a:lnTo>
                <a:close/>
                <a:moveTo>
                  <a:pt x="60" y="0"/>
                </a:moveTo>
                <a:lnTo>
                  <a:pt x="54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16"/>
                </a:lnTo>
                <a:lnTo>
                  <a:pt x="0" y="20"/>
                </a:lnTo>
                <a:lnTo>
                  <a:pt x="4" y="20"/>
                </a:lnTo>
                <a:lnTo>
                  <a:pt x="54" y="20"/>
                </a:lnTo>
                <a:lnTo>
                  <a:pt x="60" y="20"/>
                </a:lnTo>
                <a:lnTo>
                  <a:pt x="60" y="16"/>
                </a:lnTo>
                <a:lnTo>
                  <a:pt x="60" y="4"/>
                </a:lnTo>
                <a:lnTo>
                  <a:pt x="60" y="0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70" name="Rectangle 271"/>
          <p:cNvSpPr>
            <a:spLocks noChangeArrowheads="1"/>
          </p:cNvSpPr>
          <p:nvPr userDrawn="1"/>
        </p:nvSpPr>
        <p:spPr bwMode="auto">
          <a:xfrm>
            <a:off x="2790825" y="-4842066"/>
            <a:ext cx="19050" cy="59531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71" name="Freeform 272"/>
          <p:cNvSpPr>
            <a:spLocks noEditPoints="1"/>
          </p:cNvSpPr>
          <p:nvPr userDrawn="1"/>
        </p:nvSpPr>
        <p:spPr bwMode="auto">
          <a:xfrm>
            <a:off x="2781312" y="-4846830"/>
            <a:ext cx="34925" cy="69056"/>
          </a:xfrm>
          <a:custGeom>
            <a:avLst/>
            <a:gdLst>
              <a:gd name="T0" fmla="*/ 18 w 22"/>
              <a:gd name="T1" fmla="*/ 54 h 58"/>
              <a:gd name="T2" fmla="*/ 6 w 22"/>
              <a:gd name="T3" fmla="*/ 54 h 58"/>
              <a:gd name="T4" fmla="*/ 6 w 22"/>
              <a:gd name="T5" fmla="*/ 4 h 58"/>
              <a:gd name="T6" fmla="*/ 18 w 22"/>
              <a:gd name="T7" fmla="*/ 4 h 58"/>
              <a:gd name="T8" fmla="*/ 18 w 22"/>
              <a:gd name="T9" fmla="*/ 54 h 58"/>
              <a:gd name="T10" fmla="*/ 22 w 22"/>
              <a:gd name="T11" fmla="*/ 0 h 58"/>
              <a:gd name="T12" fmla="*/ 18 w 22"/>
              <a:gd name="T13" fmla="*/ 0 h 58"/>
              <a:gd name="T14" fmla="*/ 6 w 22"/>
              <a:gd name="T15" fmla="*/ 0 h 58"/>
              <a:gd name="T16" fmla="*/ 0 w 22"/>
              <a:gd name="T17" fmla="*/ 0 h 58"/>
              <a:gd name="T18" fmla="*/ 0 w 22"/>
              <a:gd name="T19" fmla="*/ 4 h 58"/>
              <a:gd name="T20" fmla="*/ 0 w 22"/>
              <a:gd name="T21" fmla="*/ 54 h 58"/>
              <a:gd name="T22" fmla="*/ 0 w 22"/>
              <a:gd name="T23" fmla="*/ 58 h 58"/>
              <a:gd name="T24" fmla="*/ 6 w 22"/>
              <a:gd name="T25" fmla="*/ 58 h 58"/>
              <a:gd name="T26" fmla="*/ 18 w 22"/>
              <a:gd name="T27" fmla="*/ 58 h 58"/>
              <a:gd name="T28" fmla="*/ 22 w 22"/>
              <a:gd name="T29" fmla="*/ 58 h 58"/>
              <a:gd name="T30" fmla="*/ 22 w 22"/>
              <a:gd name="T31" fmla="*/ 54 h 58"/>
              <a:gd name="T32" fmla="*/ 22 w 22"/>
              <a:gd name="T33" fmla="*/ 4 h 58"/>
              <a:gd name="T34" fmla="*/ 22 w 22"/>
              <a:gd name="T35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2" h="58">
                <a:moveTo>
                  <a:pt x="18" y="54"/>
                </a:moveTo>
                <a:lnTo>
                  <a:pt x="6" y="54"/>
                </a:lnTo>
                <a:lnTo>
                  <a:pt x="6" y="4"/>
                </a:lnTo>
                <a:lnTo>
                  <a:pt x="18" y="4"/>
                </a:lnTo>
                <a:lnTo>
                  <a:pt x="18" y="54"/>
                </a:lnTo>
                <a:close/>
                <a:moveTo>
                  <a:pt x="22" y="0"/>
                </a:moveTo>
                <a:lnTo>
                  <a:pt x="18" y="0"/>
                </a:lnTo>
                <a:lnTo>
                  <a:pt x="6" y="0"/>
                </a:lnTo>
                <a:lnTo>
                  <a:pt x="0" y="0"/>
                </a:lnTo>
                <a:lnTo>
                  <a:pt x="0" y="4"/>
                </a:lnTo>
                <a:lnTo>
                  <a:pt x="0" y="54"/>
                </a:lnTo>
                <a:lnTo>
                  <a:pt x="0" y="58"/>
                </a:lnTo>
                <a:lnTo>
                  <a:pt x="6" y="58"/>
                </a:lnTo>
                <a:lnTo>
                  <a:pt x="18" y="58"/>
                </a:lnTo>
                <a:lnTo>
                  <a:pt x="22" y="58"/>
                </a:lnTo>
                <a:lnTo>
                  <a:pt x="22" y="54"/>
                </a:lnTo>
                <a:lnTo>
                  <a:pt x="22" y="4"/>
                </a:lnTo>
                <a:lnTo>
                  <a:pt x="22" y="0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72" name="Rectangle 273"/>
          <p:cNvSpPr>
            <a:spLocks noChangeArrowheads="1"/>
          </p:cNvSpPr>
          <p:nvPr userDrawn="1"/>
        </p:nvSpPr>
        <p:spPr bwMode="auto">
          <a:xfrm>
            <a:off x="5148263" y="-5058762"/>
            <a:ext cx="82550" cy="14288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73" name="Freeform 274"/>
          <p:cNvSpPr>
            <a:spLocks noEditPoints="1"/>
          </p:cNvSpPr>
          <p:nvPr userDrawn="1"/>
        </p:nvSpPr>
        <p:spPr bwMode="auto">
          <a:xfrm>
            <a:off x="5141913" y="-5065905"/>
            <a:ext cx="95250" cy="26194"/>
          </a:xfrm>
          <a:custGeom>
            <a:avLst/>
            <a:gdLst>
              <a:gd name="T0" fmla="*/ 56 w 60"/>
              <a:gd name="T1" fmla="*/ 18 h 22"/>
              <a:gd name="T2" fmla="*/ 4 w 60"/>
              <a:gd name="T3" fmla="*/ 18 h 22"/>
              <a:gd name="T4" fmla="*/ 4 w 60"/>
              <a:gd name="T5" fmla="*/ 6 h 22"/>
              <a:gd name="T6" fmla="*/ 56 w 60"/>
              <a:gd name="T7" fmla="*/ 6 h 22"/>
              <a:gd name="T8" fmla="*/ 56 w 60"/>
              <a:gd name="T9" fmla="*/ 18 h 22"/>
              <a:gd name="T10" fmla="*/ 60 w 60"/>
              <a:gd name="T11" fmla="*/ 0 h 22"/>
              <a:gd name="T12" fmla="*/ 56 w 60"/>
              <a:gd name="T13" fmla="*/ 0 h 22"/>
              <a:gd name="T14" fmla="*/ 4 w 60"/>
              <a:gd name="T15" fmla="*/ 0 h 22"/>
              <a:gd name="T16" fmla="*/ 0 w 60"/>
              <a:gd name="T17" fmla="*/ 0 h 22"/>
              <a:gd name="T18" fmla="*/ 0 w 60"/>
              <a:gd name="T19" fmla="*/ 6 h 22"/>
              <a:gd name="T20" fmla="*/ 0 w 60"/>
              <a:gd name="T21" fmla="*/ 18 h 22"/>
              <a:gd name="T22" fmla="*/ 0 w 60"/>
              <a:gd name="T23" fmla="*/ 22 h 22"/>
              <a:gd name="T24" fmla="*/ 4 w 60"/>
              <a:gd name="T25" fmla="*/ 22 h 22"/>
              <a:gd name="T26" fmla="*/ 56 w 60"/>
              <a:gd name="T27" fmla="*/ 22 h 22"/>
              <a:gd name="T28" fmla="*/ 60 w 60"/>
              <a:gd name="T29" fmla="*/ 22 h 22"/>
              <a:gd name="T30" fmla="*/ 60 w 60"/>
              <a:gd name="T31" fmla="*/ 18 h 22"/>
              <a:gd name="T32" fmla="*/ 60 w 60"/>
              <a:gd name="T33" fmla="*/ 6 h 22"/>
              <a:gd name="T34" fmla="*/ 60 w 60"/>
              <a:gd name="T3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" h="22">
                <a:moveTo>
                  <a:pt x="56" y="18"/>
                </a:moveTo>
                <a:lnTo>
                  <a:pt x="4" y="18"/>
                </a:lnTo>
                <a:lnTo>
                  <a:pt x="4" y="6"/>
                </a:lnTo>
                <a:lnTo>
                  <a:pt x="56" y="6"/>
                </a:lnTo>
                <a:lnTo>
                  <a:pt x="56" y="18"/>
                </a:lnTo>
                <a:close/>
                <a:moveTo>
                  <a:pt x="60" y="0"/>
                </a:moveTo>
                <a:lnTo>
                  <a:pt x="56" y="0"/>
                </a:lnTo>
                <a:lnTo>
                  <a:pt x="4" y="0"/>
                </a:lnTo>
                <a:lnTo>
                  <a:pt x="0" y="0"/>
                </a:lnTo>
                <a:lnTo>
                  <a:pt x="0" y="6"/>
                </a:lnTo>
                <a:lnTo>
                  <a:pt x="0" y="18"/>
                </a:lnTo>
                <a:lnTo>
                  <a:pt x="0" y="22"/>
                </a:lnTo>
                <a:lnTo>
                  <a:pt x="4" y="22"/>
                </a:lnTo>
                <a:lnTo>
                  <a:pt x="56" y="22"/>
                </a:lnTo>
                <a:lnTo>
                  <a:pt x="60" y="22"/>
                </a:lnTo>
                <a:lnTo>
                  <a:pt x="60" y="18"/>
                </a:lnTo>
                <a:lnTo>
                  <a:pt x="60" y="6"/>
                </a:lnTo>
                <a:lnTo>
                  <a:pt x="60" y="0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74" name="Rectangle 275"/>
          <p:cNvSpPr>
            <a:spLocks noChangeArrowheads="1"/>
          </p:cNvSpPr>
          <p:nvPr userDrawn="1"/>
        </p:nvSpPr>
        <p:spPr bwMode="auto">
          <a:xfrm>
            <a:off x="5281640" y="-4946843"/>
            <a:ext cx="79375" cy="14288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75" name="Freeform 276"/>
          <p:cNvSpPr>
            <a:spLocks noEditPoints="1"/>
          </p:cNvSpPr>
          <p:nvPr userDrawn="1"/>
        </p:nvSpPr>
        <p:spPr bwMode="auto">
          <a:xfrm>
            <a:off x="5272088" y="-4951605"/>
            <a:ext cx="95250" cy="26194"/>
          </a:xfrm>
          <a:custGeom>
            <a:avLst/>
            <a:gdLst>
              <a:gd name="T0" fmla="*/ 56 w 60"/>
              <a:gd name="T1" fmla="*/ 16 h 22"/>
              <a:gd name="T2" fmla="*/ 6 w 60"/>
              <a:gd name="T3" fmla="*/ 16 h 22"/>
              <a:gd name="T4" fmla="*/ 6 w 60"/>
              <a:gd name="T5" fmla="*/ 4 h 22"/>
              <a:gd name="T6" fmla="*/ 56 w 60"/>
              <a:gd name="T7" fmla="*/ 4 h 22"/>
              <a:gd name="T8" fmla="*/ 56 w 60"/>
              <a:gd name="T9" fmla="*/ 16 h 22"/>
              <a:gd name="T10" fmla="*/ 60 w 60"/>
              <a:gd name="T11" fmla="*/ 0 h 22"/>
              <a:gd name="T12" fmla="*/ 56 w 60"/>
              <a:gd name="T13" fmla="*/ 0 h 22"/>
              <a:gd name="T14" fmla="*/ 6 w 60"/>
              <a:gd name="T15" fmla="*/ 0 h 22"/>
              <a:gd name="T16" fmla="*/ 0 w 60"/>
              <a:gd name="T17" fmla="*/ 0 h 22"/>
              <a:gd name="T18" fmla="*/ 0 w 60"/>
              <a:gd name="T19" fmla="*/ 4 h 22"/>
              <a:gd name="T20" fmla="*/ 0 w 60"/>
              <a:gd name="T21" fmla="*/ 16 h 22"/>
              <a:gd name="T22" fmla="*/ 0 w 60"/>
              <a:gd name="T23" fmla="*/ 22 h 22"/>
              <a:gd name="T24" fmla="*/ 6 w 60"/>
              <a:gd name="T25" fmla="*/ 22 h 22"/>
              <a:gd name="T26" fmla="*/ 56 w 60"/>
              <a:gd name="T27" fmla="*/ 22 h 22"/>
              <a:gd name="T28" fmla="*/ 60 w 60"/>
              <a:gd name="T29" fmla="*/ 22 h 22"/>
              <a:gd name="T30" fmla="*/ 60 w 60"/>
              <a:gd name="T31" fmla="*/ 16 h 22"/>
              <a:gd name="T32" fmla="*/ 60 w 60"/>
              <a:gd name="T33" fmla="*/ 4 h 22"/>
              <a:gd name="T34" fmla="*/ 60 w 60"/>
              <a:gd name="T3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" h="22">
                <a:moveTo>
                  <a:pt x="56" y="16"/>
                </a:moveTo>
                <a:lnTo>
                  <a:pt x="6" y="16"/>
                </a:lnTo>
                <a:lnTo>
                  <a:pt x="6" y="4"/>
                </a:lnTo>
                <a:lnTo>
                  <a:pt x="56" y="4"/>
                </a:lnTo>
                <a:lnTo>
                  <a:pt x="56" y="16"/>
                </a:lnTo>
                <a:close/>
                <a:moveTo>
                  <a:pt x="60" y="0"/>
                </a:moveTo>
                <a:lnTo>
                  <a:pt x="56" y="0"/>
                </a:lnTo>
                <a:lnTo>
                  <a:pt x="6" y="0"/>
                </a:lnTo>
                <a:lnTo>
                  <a:pt x="0" y="0"/>
                </a:lnTo>
                <a:lnTo>
                  <a:pt x="0" y="4"/>
                </a:lnTo>
                <a:lnTo>
                  <a:pt x="0" y="16"/>
                </a:lnTo>
                <a:lnTo>
                  <a:pt x="0" y="22"/>
                </a:lnTo>
                <a:lnTo>
                  <a:pt x="6" y="22"/>
                </a:lnTo>
                <a:lnTo>
                  <a:pt x="56" y="22"/>
                </a:lnTo>
                <a:lnTo>
                  <a:pt x="60" y="22"/>
                </a:lnTo>
                <a:lnTo>
                  <a:pt x="60" y="16"/>
                </a:lnTo>
                <a:lnTo>
                  <a:pt x="60" y="4"/>
                </a:lnTo>
                <a:lnTo>
                  <a:pt x="60" y="0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76" name="Freeform 277"/>
          <p:cNvSpPr>
            <a:spLocks/>
          </p:cNvSpPr>
          <p:nvPr userDrawn="1"/>
        </p:nvSpPr>
        <p:spPr bwMode="auto">
          <a:xfrm>
            <a:off x="1004888" y="-5230209"/>
            <a:ext cx="44450" cy="116681"/>
          </a:xfrm>
          <a:custGeom>
            <a:avLst/>
            <a:gdLst>
              <a:gd name="T0" fmla="*/ 0 w 28"/>
              <a:gd name="T1" fmla="*/ 98 h 98"/>
              <a:gd name="T2" fmla="*/ 0 w 28"/>
              <a:gd name="T3" fmla="*/ 0 h 98"/>
              <a:gd name="T4" fmla="*/ 28 w 28"/>
              <a:gd name="T5" fmla="*/ 0 h 98"/>
              <a:gd name="T6" fmla="*/ 28 w 28"/>
              <a:gd name="T7" fmla="*/ 98 h 98"/>
              <a:gd name="T8" fmla="*/ 28 w 28"/>
              <a:gd name="T9" fmla="*/ 98 h 98"/>
              <a:gd name="T10" fmla="*/ 0 w 28"/>
              <a:gd name="T11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98">
                <a:moveTo>
                  <a:pt x="0" y="98"/>
                </a:moveTo>
                <a:lnTo>
                  <a:pt x="0" y="0"/>
                </a:lnTo>
                <a:lnTo>
                  <a:pt x="28" y="0"/>
                </a:lnTo>
                <a:lnTo>
                  <a:pt x="28" y="98"/>
                </a:lnTo>
                <a:lnTo>
                  <a:pt x="28" y="98"/>
                </a:lnTo>
                <a:lnTo>
                  <a:pt x="0" y="98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77" name="Freeform 278"/>
          <p:cNvSpPr>
            <a:spLocks/>
          </p:cNvSpPr>
          <p:nvPr userDrawn="1"/>
        </p:nvSpPr>
        <p:spPr bwMode="auto">
          <a:xfrm>
            <a:off x="1004888" y="-5230209"/>
            <a:ext cx="44450" cy="116681"/>
          </a:xfrm>
          <a:custGeom>
            <a:avLst/>
            <a:gdLst>
              <a:gd name="T0" fmla="*/ 0 w 28"/>
              <a:gd name="T1" fmla="*/ 98 h 98"/>
              <a:gd name="T2" fmla="*/ 0 w 28"/>
              <a:gd name="T3" fmla="*/ 0 h 98"/>
              <a:gd name="T4" fmla="*/ 28 w 28"/>
              <a:gd name="T5" fmla="*/ 0 h 98"/>
              <a:gd name="T6" fmla="*/ 28 w 28"/>
              <a:gd name="T7" fmla="*/ 98 h 98"/>
              <a:gd name="T8" fmla="*/ 28 w 28"/>
              <a:gd name="T9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98">
                <a:moveTo>
                  <a:pt x="0" y="98"/>
                </a:moveTo>
                <a:lnTo>
                  <a:pt x="0" y="0"/>
                </a:lnTo>
                <a:lnTo>
                  <a:pt x="28" y="0"/>
                </a:lnTo>
                <a:lnTo>
                  <a:pt x="28" y="98"/>
                </a:lnTo>
                <a:lnTo>
                  <a:pt x="28" y="9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78" name="Freeform 279"/>
          <p:cNvSpPr>
            <a:spLocks/>
          </p:cNvSpPr>
          <p:nvPr userDrawn="1"/>
        </p:nvSpPr>
        <p:spPr bwMode="auto">
          <a:xfrm>
            <a:off x="1182688" y="-5431427"/>
            <a:ext cx="85725" cy="208360"/>
          </a:xfrm>
          <a:custGeom>
            <a:avLst/>
            <a:gdLst>
              <a:gd name="T0" fmla="*/ 27 w 27"/>
              <a:gd name="T1" fmla="*/ 43 h 87"/>
              <a:gd name="T2" fmla="*/ 13 w 27"/>
              <a:gd name="T3" fmla="*/ 0 h 87"/>
              <a:gd name="T4" fmla="*/ 0 w 27"/>
              <a:gd name="T5" fmla="*/ 43 h 87"/>
              <a:gd name="T6" fmla="*/ 11 w 27"/>
              <a:gd name="T7" fmla="*/ 73 h 87"/>
              <a:gd name="T8" fmla="*/ 11 w 27"/>
              <a:gd name="T9" fmla="*/ 87 h 87"/>
              <a:gd name="T10" fmla="*/ 16 w 27"/>
              <a:gd name="T11" fmla="*/ 87 h 87"/>
              <a:gd name="T12" fmla="*/ 16 w 27"/>
              <a:gd name="T13" fmla="*/ 73 h 87"/>
              <a:gd name="T14" fmla="*/ 27 w 27"/>
              <a:gd name="T15" fmla="*/ 4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" h="87">
                <a:moveTo>
                  <a:pt x="27" y="43"/>
                </a:moveTo>
                <a:cubicBezTo>
                  <a:pt x="27" y="21"/>
                  <a:pt x="13" y="0"/>
                  <a:pt x="13" y="0"/>
                </a:cubicBezTo>
                <a:cubicBezTo>
                  <a:pt x="13" y="0"/>
                  <a:pt x="0" y="21"/>
                  <a:pt x="0" y="43"/>
                </a:cubicBezTo>
                <a:cubicBezTo>
                  <a:pt x="0" y="58"/>
                  <a:pt x="5" y="70"/>
                  <a:pt x="11" y="73"/>
                </a:cubicBezTo>
                <a:cubicBezTo>
                  <a:pt x="11" y="87"/>
                  <a:pt x="11" y="87"/>
                  <a:pt x="11" y="87"/>
                </a:cubicBezTo>
                <a:cubicBezTo>
                  <a:pt x="16" y="87"/>
                  <a:pt x="16" y="87"/>
                  <a:pt x="16" y="87"/>
                </a:cubicBezTo>
                <a:cubicBezTo>
                  <a:pt x="16" y="73"/>
                  <a:pt x="16" y="73"/>
                  <a:pt x="16" y="73"/>
                </a:cubicBezTo>
                <a:cubicBezTo>
                  <a:pt x="22" y="70"/>
                  <a:pt x="27" y="58"/>
                  <a:pt x="27" y="43"/>
                </a:cubicBezTo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79" name="Freeform 280"/>
          <p:cNvSpPr>
            <a:spLocks noEditPoints="1"/>
          </p:cNvSpPr>
          <p:nvPr userDrawn="1"/>
        </p:nvSpPr>
        <p:spPr bwMode="auto">
          <a:xfrm>
            <a:off x="900113" y="-5550490"/>
            <a:ext cx="254000" cy="325041"/>
          </a:xfrm>
          <a:custGeom>
            <a:avLst/>
            <a:gdLst>
              <a:gd name="T0" fmla="*/ 160 w 160"/>
              <a:gd name="T1" fmla="*/ 88 h 273"/>
              <a:gd name="T2" fmla="*/ 80 w 160"/>
              <a:gd name="T3" fmla="*/ 0 h 273"/>
              <a:gd name="T4" fmla="*/ 0 w 160"/>
              <a:gd name="T5" fmla="*/ 88 h 273"/>
              <a:gd name="T6" fmla="*/ 0 w 160"/>
              <a:gd name="T7" fmla="*/ 273 h 273"/>
              <a:gd name="T8" fmla="*/ 160 w 160"/>
              <a:gd name="T9" fmla="*/ 273 h 273"/>
              <a:gd name="T10" fmla="*/ 160 w 160"/>
              <a:gd name="T11" fmla="*/ 88 h 273"/>
              <a:gd name="T12" fmla="*/ 16 w 160"/>
              <a:gd name="T13" fmla="*/ 178 h 273"/>
              <a:gd name="T14" fmla="*/ 32 w 160"/>
              <a:gd name="T15" fmla="*/ 178 h 273"/>
              <a:gd name="T16" fmla="*/ 32 w 160"/>
              <a:gd name="T17" fmla="*/ 230 h 273"/>
              <a:gd name="T18" fmla="*/ 16 w 160"/>
              <a:gd name="T19" fmla="*/ 230 h 273"/>
              <a:gd name="T20" fmla="*/ 16 w 160"/>
              <a:gd name="T21" fmla="*/ 178 h 273"/>
              <a:gd name="T22" fmla="*/ 16 w 160"/>
              <a:gd name="T23" fmla="*/ 114 h 273"/>
              <a:gd name="T24" fmla="*/ 32 w 160"/>
              <a:gd name="T25" fmla="*/ 114 h 273"/>
              <a:gd name="T26" fmla="*/ 32 w 160"/>
              <a:gd name="T27" fmla="*/ 166 h 273"/>
              <a:gd name="T28" fmla="*/ 16 w 160"/>
              <a:gd name="T29" fmla="*/ 166 h 273"/>
              <a:gd name="T30" fmla="*/ 16 w 160"/>
              <a:gd name="T31" fmla="*/ 114 h 273"/>
              <a:gd name="T32" fmla="*/ 44 w 160"/>
              <a:gd name="T33" fmla="*/ 178 h 273"/>
              <a:gd name="T34" fmla="*/ 60 w 160"/>
              <a:gd name="T35" fmla="*/ 178 h 273"/>
              <a:gd name="T36" fmla="*/ 60 w 160"/>
              <a:gd name="T37" fmla="*/ 230 h 273"/>
              <a:gd name="T38" fmla="*/ 44 w 160"/>
              <a:gd name="T39" fmla="*/ 230 h 273"/>
              <a:gd name="T40" fmla="*/ 44 w 160"/>
              <a:gd name="T41" fmla="*/ 178 h 273"/>
              <a:gd name="T42" fmla="*/ 44 w 160"/>
              <a:gd name="T43" fmla="*/ 114 h 273"/>
              <a:gd name="T44" fmla="*/ 60 w 160"/>
              <a:gd name="T45" fmla="*/ 114 h 273"/>
              <a:gd name="T46" fmla="*/ 60 w 160"/>
              <a:gd name="T47" fmla="*/ 166 h 273"/>
              <a:gd name="T48" fmla="*/ 44 w 160"/>
              <a:gd name="T49" fmla="*/ 166 h 273"/>
              <a:gd name="T50" fmla="*/ 44 w 160"/>
              <a:gd name="T51" fmla="*/ 114 h 273"/>
              <a:gd name="T52" fmla="*/ 72 w 160"/>
              <a:gd name="T53" fmla="*/ 178 h 273"/>
              <a:gd name="T54" fmla="*/ 88 w 160"/>
              <a:gd name="T55" fmla="*/ 178 h 273"/>
              <a:gd name="T56" fmla="*/ 88 w 160"/>
              <a:gd name="T57" fmla="*/ 230 h 273"/>
              <a:gd name="T58" fmla="*/ 72 w 160"/>
              <a:gd name="T59" fmla="*/ 230 h 273"/>
              <a:gd name="T60" fmla="*/ 72 w 160"/>
              <a:gd name="T61" fmla="*/ 178 h 273"/>
              <a:gd name="T62" fmla="*/ 72 w 160"/>
              <a:gd name="T63" fmla="*/ 114 h 273"/>
              <a:gd name="T64" fmla="*/ 88 w 160"/>
              <a:gd name="T65" fmla="*/ 114 h 273"/>
              <a:gd name="T66" fmla="*/ 88 w 160"/>
              <a:gd name="T67" fmla="*/ 166 h 273"/>
              <a:gd name="T68" fmla="*/ 72 w 160"/>
              <a:gd name="T69" fmla="*/ 166 h 273"/>
              <a:gd name="T70" fmla="*/ 72 w 160"/>
              <a:gd name="T71" fmla="*/ 114 h 273"/>
              <a:gd name="T72" fmla="*/ 100 w 160"/>
              <a:gd name="T73" fmla="*/ 178 h 273"/>
              <a:gd name="T74" fmla="*/ 116 w 160"/>
              <a:gd name="T75" fmla="*/ 178 h 273"/>
              <a:gd name="T76" fmla="*/ 116 w 160"/>
              <a:gd name="T77" fmla="*/ 230 h 273"/>
              <a:gd name="T78" fmla="*/ 100 w 160"/>
              <a:gd name="T79" fmla="*/ 230 h 273"/>
              <a:gd name="T80" fmla="*/ 100 w 160"/>
              <a:gd name="T81" fmla="*/ 178 h 273"/>
              <a:gd name="T82" fmla="*/ 100 w 160"/>
              <a:gd name="T83" fmla="*/ 114 h 273"/>
              <a:gd name="T84" fmla="*/ 116 w 160"/>
              <a:gd name="T85" fmla="*/ 114 h 273"/>
              <a:gd name="T86" fmla="*/ 116 w 160"/>
              <a:gd name="T87" fmla="*/ 166 h 273"/>
              <a:gd name="T88" fmla="*/ 100 w 160"/>
              <a:gd name="T89" fmla="*/ 166 h 273"/>
              <a:gd name="T90" fmla="*/ 100 w 160"/>
              <a:gd name="T91" fmla="*/ 114 h 273"/>
              <a:gd name="T92" fmla="*/ 128 w 160"/>
              <a:gd name="T93" fmla="*/ 178 h 273"/>
              <a:gd name="T94" fmla="*/ 144 w 160"/>
              <a:gd name="T95" fmla="*/ 178 h 273"/>
              <a:gd name="T96" fmla="*/ 144 w 160"/>
              <a:gd name="T97" fmla="*/ 230 h 273"/>
              <a:gd name="T98" fmla="*/ 128 w 160"/>
              <a:gd name="T99" fmla="*/ 230 h 273"/>
              <a:gd name="T100" fmla="*/ 128 w 160"/>
              <a:gd name="T101" fmla="*/ 178 h 273"/>
              <a:gd name="T102" fmla="*/ 128 w 160"/>
              <a:gd name="T103" fmla="*/ 114 h 273"/>
              <a:gd name="T104" fmla="*/ 144 w 160"/>
              <a:gd name="T105" fmla="*/ 114 h 273"/>
              <a:gd name="T106" fmla="*/ 144 w 160"/>
              <a:gd name="T107" fmla="*/ 166 h 273"/>
              <a:gd name="T108" fmla="*/ 128 w 160"/>
              <a:gd name="T109" fmla="*/ 166 h 273"/>
              <a:gd name="T110" fmla="*/ 128 w 160"/>
              <a:gd name="T111" fmla="*/ 114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" h="273">
                <a:moveTo>
                  <a:pt x="160" y="88"/>
                </a:moveTo>
                <a:lnTo>
                  <a:pt x="80" y="0"/>
                </a:lnTo>
                <a:lnTo>
                  <a:pt x="0" y="88"/>
                </a:lnTo>
                <a:lnTo>
                  <a:pt x="0" y="273"/>
                </a:lnTo>
                <a:lnTo>
                  <a:pt x="160" y="273"/>
                </a:lnTo>
                <a:lnTo>
                  <a:pt x="160" y="88"/>
                </a:lnTo>
                <a:close/>
                <a:moveTo>
                  <a:pt x="16" y="178"/>
                </a:moveTo>
                <a:lnTo>
                  <a:pt x="32" y="178"/>
                </a:lnTo>
                <a:lnTo>
                  <a:pt x="32" y="230"/>
                </a:lnTo>
                <a:lnTo>
                  <a:pt x="16" y="230"/>
                </a:lnTo>
                <a:lnTo>
                  <a:pt x="16" y="178"/>
                </a:lnTo>
                <a:close/>
                <a:moveTo>
                  <a:pt x="16" y="114"/>
                </a:moveTo>
                <a:lnTo>
                  <a:pt x="32" y="114"/>
                </a:lnTo>
                <a:lnTo>
                  <a:pt x="32" y="166"/>
                </a:lnTo>
                <a:lnTo>
                  <a:pt x="16" y="166"/>
                </a:lnTo>
                <a:lnTo>
                  <a:pt x="16" y="114"/>
                </a:lnTo>
                <a:close/>
                <a:moveTo>
                  <a:pt x="44" y="178"/>
                </a:moveTo>
                <a:lnTo>
                  <a:pt x="60" y="178"/>
                </a:lnTo>
                <a:lnTo>
                  <a:pt x="60" y="230"/>
                </a:lnTo>
                <a:lnTo>
                  <a:pt x="44" y="230"/>
                </a:lnTo>
                <a:lnTo>
                  <a:pt x="44" y="178"/>
                </a:lnTo>
                <a:close/>
                <a:moveTo>
                  <a:pt x="44" y="114"/>
                </a:moveTo>
                <a:lnTo>
                  <a:pt x="60" y="114"/>
                </a:lnTo>
                <a:lnTo>
                  <a:pt x="60" y="166"/>
                </a:lnTo>
                <a:lnTo>
                  <a:pt x="44" y="166"/>
                </a:lnTo>
                <a:lnTo>
                  <a:pt x="44" y="114"/>
                </a:lnTo>
                <a:close/>
                <a:moveTo>
                  <a:pt x="72" y="178"/>
                </a:moveTo>
                <a:lnTo>
                  <a:pt x="88" y="178"/>
                </a:lnTo>
                <a:lnTo>
                  <a:pt x="88" y="230"/>
                </a:lnTo>
                <a:lnTo>
                  <a:pt x="72" y="230"/>
                </a:lnTo>
                <a:lnTo>
                  <a:pt x="72" y="178"/>
                </a:lnTo>
                <a:close/>
                <a:moveTo>
                  <a:pt x="72" y="114"/>
                </a:moveTo>
                <a:lnTo>
                  <a:pt x="88" y="114"/>
                </a:lnTo>
                <a:lnTo>
                  <a:pt x="88" y="166"/>
                </a:lnTo>
                <a:lnTo>
                  <a:pt x="72" y="166"/>
                </a:lnTo>
                <a:lnTo>
                  <a:pt x="72" y="114"/>
                </a:lnTo>
                <a:close/>
                <a:moveTo>
                  <a:pt x="100" y="178"/>
                </a:moveTo>
                <a:lnTo>
                  <a:pt x="116" y="178"/>
                </a:lnTo>
                <a:lnTo>
                  <a:pt x="116" y="230"/>
                </a:lnTo>
                <a:lnTo>
                  <a:pt x="100" y="230"/>
                </a:lnTo>
                <a:lnTo>
                  <a:pt x="100" y="178"/>
                </a:lnTo>
                <a:close/>
                <a:moveTo>
                  <a:pt x="100" y="114"/>
                </a:moveTo>
                <a:lnTo>
                  <a:pt x="116" y="114"/>
                </a:lnTo>
                <a:lnTo>
                  <a:pt x="116" y="166"/>
                </a:lnTo>
                <a:lnTo>
                  <a:pt x="100" y="166"/>
                </a:lnTo>
                <a:lnTo>
                  <a:pt x="100" y="114"/>
                </a:lnTo>
                <a:close/>
                <a:moveTo>
                  <a:pt x="128" y="178"/>
                </a:moveTo>
                <a:lnTo>
                  <a:pt x="144" y="178"/>
                </a:lnTo>
                <a:lnTo>
                  <a:pt x="144" y="230"/>
                </a:lnTo>
                <a:lnTo>
                  <a:pt x="128" y="230"/>
                </a:lnTo>
                <a:lnTo>
                  <a:pt x="128" y="178"/>
                </a:lnTo>
                <a:close/>
                <a:moveTo>
                  <a:pt x="128" y="114"/>
                </a:moveTo>
                <a:lnTo>
                  <a:pt x="144" y="114"/>
                </a:lnTo>
                <a:lnTo>
                  <a:pt x="144" y="166"/>
                </a:lnTo>
                <a:lnTo>
                  <a:pt x="128" y="166"/>
                </a:lnTo>
                <a:lnTo>
                  <a:pt x="128" y="114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80" name="Freeform 281"/>
          <p:cNvSpPr>
            <a:spLocks noEditPoints="1"/>
          </p:cNvSpPr>
          <p:nvPr userDrawn="1"/>
        </p:nvSpPr>
        <p:spPr bwMode="auto">
          <a:xfrm>
            <a:off x="1008063" y="-5080192"/>
            <a:ext cx="269875" cy="769144"/>
          </a:xfrm>
          <a:custGeom>
            <a:avLst/>
            <a:gdLst>
              <a:gd name="T0" fmla="*/ 40 w 85"/>
              <a:gd name="T1" fmla="*/ 67 h 323"/>
              <a:gd name="T2" fmla="*/ 40 w 85"/>
              <a:gd name="T3" fmla="*/ 301 h 323"/>
              <a:gd name="T4" fmla="*/ 63 w 85"/>
              <a:gd name="T5" fmla="*/ 323 h 323"/>
              <a:gd name="T6" fmla="*/ 63 w 85"/>
              <a:gd name="T7" fmla="*/ 323 h 323"/>
              <a:gd name="T8" fmla="*/ 85 w 85"/>
              <a:gd name="T9" fmla="*/ 323 h 323"/>
              <a:gd name="T10" fmla="*/ 85 w 85"/>
              <a:gd name="T11" fmla="*/ 309 h 323"/>
              <a:gd name="T12" fmla="*/ 63 w 85"/>
              <a:gd name="T13" fmla="*/ 309 h 323"/>
              <a:gd name="T14" fmla="*/ 55 w 85"/>
              <a:gd name="T15" fmla="*/ 301 h 323"/>
              <a:gd name="T16" fmla="*/ 55 w 85"/>
              <a:gd name="T17" fmla="*/ 67 h 323"/>
              <a:gd name="T18" fmla="*/ 55 w 85"/>
              <a:gd name="T19" fmla="*/ 72 h 323"/>
              <a:gd name="T20" fmla="*/ 55 w 85"/>
              <a:gd name="T21" fmla="*/ 50 h 323"/>
              <a:gd name="T22" fmla="*/ 32 w 85"/>
              <a:gd name="T23" fmla="*/ 27 h 323"/>
              <a:gd name="T24" fmla="*/ 32 w 85"/>
              <a:gd name="T25" fmla="*/ 27 h 323"/>
              <a:gd name="T26" fmla="*/ 22 w 85"/>
              <a:gd name="T27" fmla="*/ 27 h 323"/>
              <a:gd name="T28" fmla="*/ 14 w 85"/>
              <a:gd name="T29" fmla="*/ 19 h 323"/>
              <a:gd name="T30" fmla="*/ 14 w 85"/>
              <a:gd name="T31" fmla="*/ 0 h 323"/>
              <a:gd name="T32" fmla="*/ 0 w 85"/>
              <a:gd name="T33" fmla="*/ 0 h 323"/>
              <a:gd name="T34" fmla="*/ 0 w 85"/>
              <a:gd name="T35" fmla="*/ 19 h 323"/>
              <a:gd name="T36" fmla="*/ 22 w 85"/>
              <a:gd name="T37" fmla="*/ 41 h 323"/>
              <a:gd name="T38" fmla="*/ 22 w 85"/>
              <a:gd name="T39" fmla="*/ 41 h 323"/>
              <a:gd name="T40" fmla="*/ 32 w 85"/>
              <a:gd name="T41" fmla="*/ 41 h 323"/>
              <a:gd name="T42" fmla="*/ 40 w 85"/>
              <a:gd name="T43" fmla="*/ 50 h 323"/>
              <a:gd name="T44" fmla="*/ 40 w 85"/>
              <a:gd name="T45" fmla="*/ 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5" h="323">
                <a:moveTo>
                  <a:pt x="40" y="67"/>
                </a:moveTo>
                <a:cubicBezTo>
                  <a:pt x="40" y="301"/>
                  <a:pt x="40" y="301"/>
                  <a:pt x="40" y="301"/>
                </a:cubicBezTo>
                <a:cubicBezTo>
                  <a:pt x="40" y="313"/>
                  <a:pt x="50" y="323"/>
                  <a:pt x="63" y="323"/>
                </a:cubicBezTo>
                <a:cubicBezTo>
                  <a:pt x="63" y="323"/>
                  <a:pt x="63" y="323"/>
                  <a:pt x="63" y="323"/>
                </a:cubicBezTo>
                <a:cubicBezTo>
                  <a:pt x="85" y="323"/>
                  <a:pt x="85" y="323"/>
                  <a:pt x="85" y="323"/>
                </a:cubicBezTo>
                <a:cubicBezTo>
                  <a:pt x="85" y="309"/>
                  <a:pt x="85" y="309"/>
                  <a:pt x="85" y="309"/>
                </a:cubicBezTo>
                <a:cubicBezTo>
                  <a:pt x="63" y="309"/>
                  <a:pt x="63" y="309"/>
                  <a:pt x="63" y="309"/>
                </a:cubicBezTo>
                <a:cubicBezTo>
                  <a:pt x="58" y="309"/>
                  <a:pt x="55" y="305"/>
                  <a:pt x="55" y="301"/>
                </a:cubicBezTo>
                <a:cubicBezTo>
                  <a:pt x="55" y="67"/>
                  <a:pt x="55" y="67"/>
                  <a:pt x="55" y="67"/>
                </a:cubicBezTo>
                <a:moveTo>
                  <a:pt x="55" y="72"/>
                </a:moveTo>
                <a:cubicBezTo>
                  <a:pt x="55" y="50"/>
                  <a:pt x="55" y="50"/>
                  <a:pt x="55" y="50"/>
                </a:cubicBezTo>
                <a:cubicBezTo>
                  <a:pt x="55" y="37"/>
                  <a:pt x="44" y="27"/>
                  <a:pt x="32" y="27"/>
                </a:cubicBezTo>
                <a:cubicBezTo>
                  <a:pt x="32" y="27"/>
                  <a:pt x="32" y="27"/>
                  <a:pt x="32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18" y="27"/>
                  <a:pt x="14" y="23"/>
                  <a:pt x="14" y="19"/>
                </a:cubicBezTo>
                <a:cubicBezTo>
                  <a:pt x="14" y="0"/>
                  <a:pt x="14" y="0"/>
                  <a:pt x="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31"/>
                  <a:pt x="10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6" y="41"/>
                  <a:pt x="40" y="45"/>
                  <a:pt x="40" y="50"/>
                </a:cubicBezTo>
                <a:cubicBezTo>
                  <a:pt x="40" y="72"/>
                  <a:pt x="40" y="72"/>
                  <a:pt x="40" y="72"/>
                </a:cubicBezTo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81" name="Rectangle 282"/>
          <p:cNvSpPr>
            <a:spLocks noChangeArrowheads="1"/>
          </p:cNvSpPr>
          <p:nvPr userDrawn="1"/>
        </p:nvSpPr>
        <p:spPr bwMode="auto">
          <a:xfrm>
            <a:off x="979488" y="-5146866"/>
            <a:ext cx="101600" cy="59531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82" name="Freeform 283"/>
          <p:cNvSpPr>
            <a:spLocks noEditPoints="1"/>
          </p:cNvSpPr>
          <p:nvPr userDrawn="1"/>
        </p:nvSpPr>
        <p:spPr bwMode="auto">
          <a:xfrm>
            <a:off x="969963" y="-5151630"/>
            <a:ext cx="120650" cy="69056"/>
          </a:xfrm>
          <a:custGeom>
            <a:avLst/>
            <a:gdLst>
              <a:gd name="T0" fmla="*/ 70 w 76"/>
              <a:gd name="T1" fmla="*/ 54 h 58"/>
              <a:gd name="T2" fmla="*/ 6 w 76"/>
              <a:gd name="T3" fmla="*/ 54 h 58"/>
              <a:gd name="T4" fmla="*/ 6 w 76"/>
              <a:gd name="T5" fmla="*/ 4 h 58"/>
              <a:gd name="T6" fmla="*/ 70 w 76"/>
              <a:gd name="T7" fmla="*/ 4 h 58"/>
              <a:gd name="T8" fmla="*/ 70 w 76"/>
              <a:gd name="T9" fmla="*/ 54 h 58"/>
              <a:gd name="T10" fmla="*/ 76 w 76"/>
              <a:gd name="T11" fmla="*/ 0 h 58"/>
              <a:gd name="T12" fmla="*/ 70 w 76"/>
              <a:gd name="T13" fmla="*/ 0 h 58"/>
              <a:gd name="T14" fmla="*/ 6 w 76"/>
              <a:gd name="T15" fmla="*/ 0 h 58"/>
              <a:gd name="T16" fmla="*/ 0 w 76"/>
              <a:gd name="T17" fmla="*/ 0 h 58"/>
              <a:gd name="T18" fmla="*/ 0 w 76"/>
              <a:gd name="T19" fmla="*/ 4 h 58"/>
              <a:gd name="T20" fmla="*/ 0 w 76"/>
              <a:gd name="T21" fmla="*/ 54 h 58"/>
              <a:gd name="T22" fmla="*/ 0 w 76"/>
              <a:gd name="T23" fmla="*/ 58 h 58"/>
              <a:gd name="T24" fmla="*/ 6 w 76"/>
              <a:gd name="T25" fmla="*/ 58 h 58"/>
              <a:gd name="T26" fmla="*/ 70 w 76"/>
              <a:gd name="T27" fmla="*/ 58 h 58"/>
              <a:gd name="T28" fmla="*/ 76 w 76"/>
              <a:gd name="T29" fmla="*/ 58 h 58"/>
              <a:gd name="T30" fmla="*/ 76 w 76"/>
              <a:gd name="T31" fmla="*/ 54 h 58"/>
              <a:gd name="T32" fmla="*/ 76 w 76"/>
              <a:gd name="T33" fmla="*/ 4 h 58"/>
              <a:gd name="T34" fmla="*/ 76 w 76"/>
              <a:gd name="T35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6" h="58">
                <a:moveTo>
                  <a:pt x="70" y="54"/>
                </a:moveTo>
                <a:lnTo>
                  <a:pt x="6" y="54"/>
                </a:lnTo>
                <a:lnTo>
                  <a:pt x="6" y="4"/>
                </a:lnTo>
                <a:lnTo>
                  <a:pt x="70" y="4"/>
                </a:lnTo>
                <a:lnTo>
                  <a:pt x="70" y="54"/>
                </a:lnTo>
                <a:close/>
                <a:moveTo>
                  <a:pt x="76" y="0"/>
                </a:moveTo>
                <a:lnTo>
                  <a:pt x="70" y="0"/>
                </a:lnTo>
                <a:lnTo>
                  <a:pt x="6" y="0"/>
                </a:lnTo>
                <a:lnTo>
                  <a:pt x="0" y="0"/>
                </a:lnTo>
                <a:lnTo>
                  <a:pt x="0" y="4"/>
                </a:lnTo>
                <a:lnTo>
                  <a:pt x="0" y="54"/>
                </a:lnTo>
                <a:lnTo>
                  <a:pt x="0" y="58"/>
                </a:lnTo>
                <a:lnTo>
                  <a:pt x="6" y="58"/>
                </a:lnTo>
                <a:lnTo>
                  <a:pt x="70" y="58"/>
                </a:lnTo>
                <a:lnTo>
                  <a:pt x="76" y="58"/>
                </a:lnTo>
                <a:lnTo>
                  <a:pt x="76" y="54"/>
                </a:lnTo>
                <a:lnTo>
                  <a:pt x="76" y="4"/>
                </a:lnTo>
                <a:lnTo>
                  <a:pt x="76" y="0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83" name="Rectangle 284"/>
          <p:cNvSpPr>
            <a:spLocks noChangeArrowheads="1"/>
          </p:cNvSpPr>
          <p:nvPr userDrawn="1"/>
        </p:nvSpPr>
        <p:spPr bwMode="auto">
          <a:xfrm>
            <a:off x="989013" y="-5058762"/>
            <a:ext cx="82550" cy="14288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84" name="Freeform 285"/>
          <p:cNvSpPr>
            <a:spLocks noEditPoints="1"/>
          </p:cNvSpPr>
          <p:nvPr userDrawn="1"/>
        </p:nvSpPr>
        <p:spPr bwMode="auto">
          <a:xfrm>
            <a:off x="982663" y="-5065905"/>
            <a:ext cx="95250" cy="26194"/>
          </a:xfrm>
          <a:custGeom>
            <a:avLst/>
            <a:gdLst>
              <a:gd name="T0" fmla="*/ 56 w 60"/>
              <a:gd name="T1" fmla="*/ 18 h 22"/>
              <a:gd name="T2" fmla="*/ 4 w 60"/>
              <a:gd name="T3" fmla="*/ 18 h 22"/>
              <a:gd name="T4" fmla="*/ 4 w 60"/>
              <a:gd name="T5" fmla="*/ 6 h 22"/>
              <a:gd name="T6" fmla="*/ 56 w 60"/>
              <a:gd name="T7" fmla="*/ 6 h 22"/>
              <a:gd name="T8" fmla="*/ 56 w 60"/>
              <a:gd name="T9" fmla="*/ 18 h 22"/>
              <a:gd name="T10" fmla="*/ 60 w 60"/>
              <a:gd name="T11" fmla="*/ 0 h 22"/>
              <a:gd name="T12" fmla="*/ 56 w 60"/>
              <a:gd name="T13" fmla="*/ 0 h 22"/>
              <a:gd name="T14" fmla="*/ 4 w 60"/>
              <a:gd name="T15" fmla="*/ 0 h 22"/>
              <a:gd name="T16" fmla="*/ 0 w 60"/>
              <a:gd name="T17" fmla="*/ 0 h 22"/>
              <a:gd name="T18" fmla="*/ 0 w 60"/>
              <a:gd name="T19" fmla="*/ 6 h 22"/>
              <a:gd name="T20" fmla="*/ 0 w 60"/>
              <a:gd name="T21" fmla="*/ 18 h 22"/>
              <a:gd name="T22" fmla="*/ 0 w 60"/>
              <a:gd name="T23" fmla="*/ 22 h 22"/>
              <a:gd name="T24" fmla="*/ 4 w 60"/>
              <a:gd name="T25" fmla="*/ 22 h 22"/>
              <a:gd name="T26" fmla="*/ 56 w 60"/>
              <a:gd name="T27" fmla="*/ 22 h 22"/>
              <a:gd name="T28" fmla="*/ 60 w 60"/>
              <a:gd name="T29" fmla="*/ 22 h 22"/>
              <a:gd name="T30" fmla="*/ 60 w 60"/>
              <a:gd name="T31" fmla="*/ 18 h 22"/>
              <a:gd name="T32" fmla="*/ 60 w 60"/>
              <a:gd name="T33" fmla="*/ 6 h 22"/>
              <a:gd name="T34" fmla="*/ 60 w 60"/>
              <a:gd name="T3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" h="22">
                <a:moveTo>
                  <a:pt x="56" y="18"/>
                </a:moveTo>
                <a:lnTo>
                  <a:pt x="4" y="18"/>
                </a:lnTo>
                <a:lnTo>
                  <a:pt x="4" y="6"/>
                </a:lnTo>
                <a:lnTo>
                  <a:pt x="56" y="6"/>
                </a:lnTo>
                <a:lnTo>
                  <a:pt x="56" y="18"/>
                </a:lnTo>
                <a:close/>
                <a:moveTo>
                  <a:pt x="60" y="0"/>
                </a:moveTo>
                <a:lnTo>
                  <a:pt x="56" y="0"/>
                </a:lnTo>
                <a:lnTo>
                  <a:pt x="4" y="0"/>
                </a:lnTo>
                <a:lnTo>
                  <a:pt x="0" y="0"/>
                </a:lnTo>
                <a:lnTo>
                  <a:pt x="0" y="6"/>
                </a:lnTo>
                <a:lnTo>
                  <a:pt x="0" y="18"/>
                </a:lnTo>
                <a:lnTo>
                  <a:pt x="0" y="22"/>
                </a:lnTo>
                <a:lnTo>
                  <a:pt x="4" y="22"/>
                </a:lnTo>
                <a:lnTo>
                  <a:pt x="56" y="22"/>
                </a:lnTo>
                <a:lnTo>
                  <a:pt x="60" y="22"/>
                </a:lnTo>
                <a:lnTo>
                  <a:pt x="60" y="18"/>
                </a:lnTo>
                <a:lnTo>
                  <a:pt x="60" y="6"/>
                </a:lnTo>
                <a:lnTo>
                  <a:pt x="60" y="0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85" name="Rectangle 286"/>
          <p:cNvSpPr>
            <a:spLocks noChangeArrowheads="1"/>
          </p:cNvSpPr>
          <p:nvPr userDrawn="1"/>
        </p:nvSpPr>
        <p:spPr bwMode="auto">
          <a:xfrm>
            <a:off x="1122366" y="-4946843"/>
            <a:ext cx="79375" cy="14288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86" name="Freeform 287"/>
          <p:cNvSpPr>
            <a:spLocks noEditPoints="1"/>
          </p:cNvSpPr>
          <p:nvPr userDrawn="1"/>
        </p:nvSpPr>
        <p:spPr bwMode="auto">
          <a:xfrm>
            <a:off x="1112838" y="-4951605"/>
            <a:ext cx="95250" cy="26194"/>
          </a:xfrm>
          <a:custGeom>
            <a:avLst/>
            <a:gdLst>
              <a:gd name="T0" fmla="*/ 56 w 60"/>
              <a:gd name="T1" fmla="*/ 16 h 22"/>
              <a:gd name="T2" fmla="*/ 6 w 60"/>
              <a:gd name="T3" fmla="*/ 16 h 22"/>
              <a:gd name="T4" fmla="*/ 6 w 60"/>
              <a:gd name="T5" fmla="*/ 4 h 22"/>
              <a:gd name="T6" fmla="*/ 56 w 60"/>
              <a:gd name="T7" fmla="*/ 4 h 22"/>
              <a:gd name="T8" fmla="*/ 56 w 60"/>
              <a:gd name="T9" fmla="*/ 16 h 22"/>
              <a:gd name="T10" fmla="*/ 60 w 60"/>
              <a:gd name="T11" fmla="*/ 0 h 22"/>
              <a:gd name="T12" fmla="*/ 56 w 60"/>
              <a:gd name="T13" fmla="*/ 0 h 22"/>
              <a:gd name="T14" fmla="*/ 6 w 60"/>
              <a:gd name="T15" fmla="*/ 0 h 22"/>
              <a:gd name="T16" fmla="*/ 0 w 60"/>
              <a:gd name="T17" fmla="*/ 0 h 22"/>
              <a:gd name="T18" fmla="*/ 0 w 60"/>
              <a:gd name="T19" fmla="*/ 4 h 22"/>
              <a:gd name="T20" fmla="*/ 0 w 60"/>
              <a:gd name="T21" fmla="*/ 16 h 22"/>
              <a:gd name="T22" fmla="*/ 0 w 60"/>
              <a:gd name="T23" fmla="*/ 22 h 22"/>
              <a:gd name="T24" fmla="*/ 6 w 60"/>
              <a:gd name="T25" fmla="*/ 22 h 22"/>
              <a:gd name="T26" fmla="*/ 56 w 60"/>
              <a:gd name="T27" fmla="*/ 22 h 22"/>
              <a:gd name="T28" fmla="*/ 60 w 60"/>
              <a:gd name="T29" fmla="*/ 22 h 22"/>
              <a:gd name="T30" fmla="*/ 60 w 60"/>
              <a:gd name="T31" fmla="*/ 16 h 22"/>
              <a:gd name="T32" fmla="*/ 60 w 60"/>
              <a:gd name="T33" fmla="*/ 4 h 22"/>
              <a:gd name="T34" fmla="*/ 60 w 60"/>
              <a:gd name="T3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" h="22">
                <a:moveTo>
                  <a:pt x="56" y="16"/>
                </a:moveTo>
                <a:lnTo>
                  <a:pt x="6" y="16"/>
                </a:lnTo>
                <a:lnTo>
                  <a:pt x="6" y="4"/>
                </a:lnTo>
                <a:lnTo>
                  <a:pt x="56" y="4"/>
                </a:lnTo>
                <a:lnTo>
                  <a:pt x="56" y="16"/>
                </a:lnTo>
                <a:close/>
                <a:moveTo>
                  <a:pt x="60" y="0"/>
                </a:moveTo>
                <a:lnTo>
                  <a:pt x="56" y="0"/>
                </a:lnTo>
                <a:lnTo>
                  <a:pt x="6" y="0"/>
                </a:lnTo>
                <a:lnTo>
                  <a:pt x="0" y="0"/>
                </a:lnTo>
                <a:lnTo>
                  <a:pt x="0" y="4"/>
                </a:lnTo>
                <a:lnTo>
                  <a:pt x="0" y="16"/>
                </a:lnTo>
                <a:lnTo>
                  <a:pt x="0" y="22"/>
                </a:lnTo>
                <a:lnTo>
                  <a:pt x="6" y="22"/>
                </a:lnTo>
                <a:lnTo>
                  <a:pt x="56" y="22"/>
                </a:lnTo>
                <a:lnTo>
                  <a:pt x="60" y="22"/>
                </a:lnTo>
                <a:lnTo>
                  <a:pt x="60" y="16"/>
                </a:lnTo>
                <a:lnTo>
                  <a:pt x="60" y="4"/>
                </a:lnTo>
                <a:lnTo>
                  <a:pt x="60" y="0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87" name="Rectangle 288"/>
          <p:cNvSpPr>
            <a:spLocks noChangeArrowheads="1"/>
          </p:cNvSpPr>
          <p:nvPr userDrawn="1"/>
        </p:nvSpPr>
        <p:spPr bwMode="auto">
          <a:xfrm>
            <a:off x="2689225" y="-5080193"/>
            <a:ext cx="69850" cy="14288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88" name="Rectangle 289"/>
          <p:cNvSpPr>
            <a:spLocks noChangeArrowheads="1"/>
          </p:cNvSpPr>
          <p:nvPr userDrawn="1"/>
        </p:nvSpPr>
        <p:spPr bwMode="auto">
          <a:xfrm>
            <a:off x="4583113" y="-5077810"/>
            <a:ext cx="69850" cy="16669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89" name="Freeform 290"/>
          <p:cNvSpPr>
            <a:spLocks/>
          </p:cNvSpPr>
          <p:nvPr userDrawn="1"/>
        </p:nvSpPr>
        <p:spPr bwMode="auto">
          <a:xfrm>
            <a:off x="7745427" y="-5018280"/>
            <a:ext cx="136525" cy="83344"/>
          </a:xfrm>
          <a:custGeom>
            <a:avLst/>
            <a:gdLst>
              <a:gd name="T0" fmla="*/ 68 w 86"/>
              <a:gd name="T1" fmla="*/ 70 h 70"/>
              <a:gd name="T2" fmla="*/ 56 w 86"/>
              <a:gd name="T3" fmla="*/ 70 h 70"/>
              <a:gd name="T4" fmla="*/ 44 w 86"/>
              <a:gd name="T5" fmla="*/ 28 h 70"/>
              <a:gd name="T6" fmla="*/ 30 w 86"/>
              <a:gd name="T7" fmla="*/ 70 h 70"/>
              <a:gd name="T8" fmla="*/ 18 w 86"/>
              <a:gd name="T9" fmla="*/ 70 h 70"/>
              <a:gd name="T10" fmla="*/ 0 w 86"/>
              <a:gd name="T11" fmla="*/ 0 h 70"/>
              <a:gd name="T12" fmla="*/ 14 w 86"/>
              <a:gd name="T13" fmla="*/ 0 h 70"/>
              <a:gd name="T14" fmla="*/ 26 w 86"/>
              <a:gd name="T15" fmla="*/ 44 h 70"/>
              <a:gd name="T16" fmla="*/ 38 w 86"/>
              <a:gd name="T17" fmla="*/ 0 h 70"/>
              <a:gd name="T18" fmla="*/ 48 w 86"/>
              <a:gd name="T19" fmla="*/ 0 h 70"/>
              <a:gd name="T20" fmla="*/ 62 w 86"/>
              <a:gd name="T21" fmla="*/ 44 h 70"/>
              <a:gd name="T22" fmla="*/ 72 w 86"/>
              <a:gd name="T23" fmla="*/ 0 h 70"/>
              <a:gd name="T24" fmla="*/ 86 w 86"/>
              <a:gd name="T25" fmla="*/ 0 h 70"/>
              <a:gd name="T26" fmla="*/ 68 w 86"/>
              <a:gd name="T27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6" h="70">
                <a:moveTo>
                  <a:pt x="68" y="70"/>
                </a:moveTo>
                <a:lnTo>
                  <a:pt x="56" y="70"/>
                </a:lnTo>
                <a:lnTo>
                  <a:pt x="44" y="28"/>
                </a:lnTo>
                <a:lnTo>
                  <a:pt x="30" y="70"/>
                </a:lnTo>
                <a:lnTo>
                  <a:pt x="18" y="70"/>
                </a:lnTo>
                <a:lnTo>
                  <a:pt x="0" y="0"/>
                </a:lnTo>
                <a:lnTo>
                  <a:pt x="14" y="0"/>
                </a:lnTo>
                <a:lnTo>
                  <a:pt x="26" y="44"/>
                </a:lnTo>
                <a:lnTo>
                  <a:pt x="38" y="0"/>
                </a:lnTo>
                <a:lnTo>
                  <a:pt x="48" y="0"/>
                </a:lnTo>
                <a:lnTo>
                  <a:pt x="62" y="44"/>
                </a:lnTo>
                <a:lnTo>
                  <a:pt x="72" y="0"/>
                </a:lnTo>
                <a:lnTo>
                  <a:pt x="86" y="0"/>
                </a:lnTo>
                <a:lnTo>
                  <a:pt x="68" y="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90" name="Freeform 291"/>
          <p:cNvSpPr>
            <a:spLocks noEditPoints="1"/>
          </p:cNvSpPr>
          <p:nvPr userDrawn="1"/>
        </p:nvSpPr>
        <p:spPr bwMode="auto">
          <a:xfrm>
            <a:off x="7875590" y="-5018280"/>
            <a:ext cx="98425" cy="83344"/>
          </a:xfrm>
          <a:custGeom>
            <a:avLst/>
            <a:gdLst>
              <a:gd name="T0" fmla="*/ 32 w 62"/>
              <a:gd name="T1" fmla="*/ 20 h 70"/>
              <a:gd name="T2" fmla="*/ 22 w 62"/>
              <a:gd name="T3" fmla="*/ 46 h 70"/>
              <a:gd name="T4" fmla="*/ 40 w 62"/>
              <a:gd name="T5" fmla="*/ 46 h 70"/>
              <a:gd name="T6" fmla="*/ 32 w 62"/>
              <a:gd name="T7" fmla="*/ 20 h 70"/>
              <a:gd name="T8" fmla="*/ 48 w 62"/>
              <a:gd name="T9" fmla="*/ 70 h 70"/>
              <a:gd name="T10" fmla="*/ 44 w 62"/>
              <a:gd name="T11" fmla="*/ 58 h 70"/>
              <a:gd name="T12" fmla="*/ 18 w 62"/>
              <a:gd name="T13" fmla="*/ 58 h 70"/>
              <a:gd name="T14" fmla="*/ 14 w 62"/>
              <a:gd name="T15" fmla="*/ 70 h 70"/>
              <a:gd name="T16" fmla="*/ 0 w 62"/>
              <a:gd name="T17" fmla="*/ 70 h 70"/>
              <a:gd name="T18" fmla="*/ 26 w 62"/>
              <a:gd name="T19" fmla="*/ 0 h 70"/>
              <a:gd name="T20" fmla="*/ 36 w 62"/>
              <a:gd name="T21" fmla="*/ 0 h 70"/>
              <a:gd name="T22" fmla="*/ 62 w 62"/>
              <a:gd name="T23" fmla="*/ 70 h 70"/>
              <a:gd name="T24" fmla="*/ 48 w 62"/>
              <a:gd name="T25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2" h="70">
                <a:moveTo>
                  <a:pt x="32" y="20"/>
                </a:moveTo>
                <a:lnTo>
                  <a:pt x="22" y="46"/>
                </a:lnTo>
                <a:lnTo>
                  <a:pt x="40" y="46"/>
                </a:lnTo>
                <a:lnTo>
                  <a:pt x="32" y="20"/>
                </a:lnTo>
                <a:close/>
                <a:moveTo>
                  <a:pt x="48" y="70"/>
                </a:moveTo>
                <a:lnTo>
                  <a:pt x="44" y="58"/>
                </a:lnTo>
                <a:lnTo>
                  <a:pt x="18" y="58"/>
                </a:lnTo>
                <a:lnTo>
                  <a:pt x="14" y="70"/>
                </a:lnTo>
                <a:lnTo>
                  <a:pt x="0" y="70"/>
                </a:lnTo>
                <a:lnTo>
                  <a:pt x="26" y="0"/>
                </a:lnTo>
                <a:lnTo>
                  <a:pt x="36" y="0"/>
                </a:lnTo>
                <a:lnTo>
                  <a:pt x="62" y="70"/>
                </a:lnTo>
                <a:lnTo>
                  <a:pt x="48" y="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91" name="Freeform 292"/>
          <p:cNvSpPr>
            <a:spLocks/>
          </p:cNvSpPr>
          <p:nvPr userDrawn="1"/>
        </p:nvSpPr>
        <p:spPr bwMode="auto">
          <a:xfrm>
            <a:off x="7989905" y="-5018280"/>
            <a:ext cx="73025" cy="83344"/>
          </a:xfrm>
          <a:custGeom>
            <a:avLst/>
            <a:gdLst>
              <a:gd name="T0" fmla="*/ 0 w 46"/>
              <a:gd name="T1" fmla="*/ 70 h 70"/>
              <a:gd name="T2" fmla="*/ 0 w 46"/>
              <a:gd name="T3" fmla="*/ 0 h 70"/>
              <a:gd name="T4" fmla="*/ 14 w 46"/>
              <a:gd name="T5" fmla="*/ 0 h 70"/>
              <a:gd name="T6" fmla="*/ 14 w 46"/>
              <a:gd name="T7" fmla="*/ 58 h 70"/>
              <a:gd name="T8" fmla="*/ 46 w 46"/>
              <a:gd name="T9" fmla="*/ 58 h 70"/>
              <a:gd name="T10" fmla="*/ 46 w 46"/>
              <a:gd name="T11" fmla="*/ 70 h 70"/>
              <a:gd name="T12" fmla="*/ 0 w 46"/>
              <a:gd name="T13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70">
                <a:moveTo>
                  <a:pt x="0" y="70"/>
                </a:moveTo>
                <a:lnTo>
                  <a:pt x="0" y="0"/>
                </a:lnTo>
                <a:lnTo>
                  <a:pt x="14" y="0"/>
                </a:lnTo>
                <a:lnTo>
                  <a:pt x="14" y="58"/>
                </a:lnTo>
                <a:lnTo>
                  <a:pt x="46" y="58"/>
                </a:lnTo>
                <a:lnTo>
                  <a:pt x="46" y="70"/>
                </a:lnTo>
                <a:lnTo>
                  <a:pt x="0" y="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92" name="Freeform 293"/>
          <p:cNvSpPr>
            <a:spLocks/>
          </p:cNvSpPr>
          <p:nvPr userDrawn="1"/>
        </p:nvSpPr>
        <p:spPr bwMode="auto">
          <a:xfrm>
            <a:off x="8078788" y="-5018280"/>
            <a:ext cx="76200" cy="83344"/>
          </a:xfrm>
          <a:custGeom>
            <a:avLst/>
            <a:gdLst>
              <a:gd name="T0" fmla="*/ 0 w 48"/>
              <a:gd name="T1" fmla="*/ 70 h 70"/>
              <a:gd name="T2" fmla="*/ 0 w 48"/>
              <a:gd name="T3" fmla="*/ 0 h 70"/>
              <a:gd name="T4" fmla="*/ 48 w 48"/>
              <a:gd name="T5" fmla="*/ 0 h 70"/>
              <a:gd name="T6" fmla="*/ 48 w 48"/>
              <a:gd name="T7" fmla="*/ 12 h 70"/>
              <a:gd name="T8" fmla="*/ 14 w 48"/>
              <a:gd name="T9" fmla="*/ 12 h 70"/>
              <a:gd name="T10" fmla="*/ 14 w 48"/>
              <a:gd name="T11" fmla="*/ 28 h 70"/>
              <a:gd name="T12" fmla="*/ 42 w 48"/>
              <a:gd name="T13" fmla="*/ 28 h 70"/>
              <a:gd name="T14" fmla="*/ 42 w 48"/>
              <a:gd name="T15" fmla="*/ 42 h 70"/>
              <a:gd name="T16" fmla="*/ 14 w 48"/>
              <a:gd name="T17" fmla="*/ 42 h 70"/>
              <a:gd name="T18" fmla="*/ 14 w 48"/>
              <a:gd name="T19" fmla="*/ 58 h 70"/>
              <a:gd name="T20" fmla="*/ 48 w 48"/>
              <a:gd name="T21" fmla="*/ 58 h 70"/>
              <a:gd name="T22" fmla="*/ 48 w 48"/>
              <a:gd name="T23" fmla="*/ 70 h 70"/>
              <a:gd name="T24" fmla="*/ 0 w 48"/>
              <a:gd name="T25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" h="70">
                <a:moveTo>
                  <a:pt x="0" y="70"/>
                </a:moveTo>
                <a:lnTo>
                  <a:pt x="0" y="0"/>
                </a:lnTo>
                <a:lnTo>
                  <a:pt x="48" y="0"/>
                </a:lnTo>
                <a:lnTo>
                  <a:pt x="48" y="12"/>
                </a:lnTo>
                <a:lnTo>
                  <a:pt x="14" y="12"/>
                </a:lnTo>
                <a:lnTo>
                  <a:pt x="14" y="28"/>
                </a:lnTo>
                <a:lnTo>
                  <a:pt x="42" y="28"/>
                </a:lnTo>
                <a:lnTo>
                  <a:pt x="42" y="42"/>
                </a:lnTo>
                <a:lnTo>
                  <a:pt x="14" y="42"/>
                </a:lnTo>
                <a:lnTo>
                  <a:pt x="14" y="58"/>
                </a:lnTo>
                <a:lnTo>
                  <a:pt x="48" y="58"/>
                </a:lnTo>
                <a:lnTo>
                  <a:pt x="48" y="70"/>
                </a:lnTo>
                <a:lnTo>
                  <a:pt x="0" y="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93" name="Freeform 294"/>
          <p:cNvSpPr>
            <a:spLocks/>
          </p:cNvSpPr>
          <p:nvPr userDrawn="1"/>
        </p:nvSpPr>
        <p:spPr bwMode="auto">
          <a:xfrm>
            <a:off x="8164513" y="-5018279"/>
            <a:ext cx="82550" cy="85725"/>
          </a:xfrm>
          <a:custGeom>
            <a:avLst/>
            <a:gdLst>
              <a:gd name="T0" fmla="*/ 13 w 26"/>
              <a:gd name="T1" fmla="*/ 36 h 36"/>
              <a:gd name="T2" fmla="*/ 0 w 26"/>
              <a:gd name="T3" fmla="*/ 31 h 36"/>
              <a:gd name="T4" fmla="*/ 5 w 26"/>
              <a:gd name="T5" fmla="*/ 27 h 36"/>
              <a:gd name="T6" fmla="*/ 13 w 26"/>
              <a:gd name="T7" fmla="*/ 30 h 36"/>
              <a:gd name="T8" fmla="*/ 19 w 26"/>
              <a:gd name="T9" fmla="*/ 25 h 36"/>
              <a:gd name="T10" fmla="*/ 18 w 26"/>
              <a:gd name="T11" fmla="*/ 22 h 36"/>
              <a:gd name="T12" fmla="*/ 15 w 26"/>
              <a:gd name="T13" fmla="*/ 21 h 36"/>
              <a:gd name="T14" fmla="*/ 11 w 26"/>
              <a:gd name="T15" fmla="*/ 20 h 36"/>
              <a:gd name="T16" fmla="*/ 4 w 26"/>
              <a:gd name="T17" fmla="*/ 17 h 36"/>
              <a:gd name="T18" fmla="*/ 2 w 26"/>
              <a:gd name="T19" fmla="*/ 10 h 36"/>
              <a:gd name="T20" fmla="*/ 14 w 26"/>
              <a:gd name="T21" fmla="*/ 0 h 36"/>
              <a:gd name="T22" fmla="*/ 25 w 26"/>
              <a:gd name="T23" fmla="*/ 4 h 36"/>
              <a:gd name="T24" fmla="*/ 21 w 26"/>
              <a:gd name="T25" fmla="*/ 8 h 36"/>
              <a:gd name="T26" fmla="*/ 14 w 26"/>
              <a:gd name="T27" fmla="*/ 6 h 36"/>
              <a:gd name="T28" fmla="*/ 8 w 26"/>
              <a:gd name="T29" fmla="*/ 10 h 36"/>
              <a:gd name="T30" fmla="*/ 9 w 26"/>
              <a:gd name="T31" fmla="*/ 13 h 36"/>
              <a:gd name="T32" fmla="*/ 12 w 26"/>
              <a:gd name="T33" fmla="*/ 14 h 36"/>
              <a:gd name="T34" fmla="*/ 17 w 26"/>
              <a:gd name="T35" fmla="*/ 15 h 36"/>
              <a:gd name="T36" fmla="*/ 23 w 26"/>
              <a:gd name="T37" fmla="*/ 17 h 36"/>
              <a:gd name="T38" fmla="*/ 26 w 26"/>
              <a:gd name="T39" fmla="*/ 25 h 36"/>
              <a:gd name="T40" fmla="*/ 13 w 26"/>
              <a:gd name="T41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6" h="36">
                <a:moveTo>
                  <a:pt x="13" y="36"/>
                </a:moveTo>
                <a:cubicBezTo>
                  <a:pt x="8" y="36"/>
                  <a:pt x="4" y="35"/>
                  <a:pt x="0" y="31"/>
                </a:cubicBezTo>
                <a:cubicBezTo>
                  <a:pt x="5" y="27"/>
                  <a:pt x="5" y="27"/>
                  <a:pt x="5" y="27"/>
                </a:cubicBezTo>
                <a:cubicBezTo>
                  <a:pt x="7" y="29"/>
                  <a:pt x="10" y="30"/>
                  <a:pt x="13" y="30"/>
                </a:cubicBezTo>
                <a:cubicBezTo>
                  <a:pt x="17" y="30"/>
                  <a:pt x="19" y="28"/>
                  <a:pt x="19" y="25"/>
                </a:cubicBezTo>
                <a:cubicBezTo>
                  <a:pt x="19" y="24"/>
                  <a:pt x="19" y="23"/>
                  <a:pt x="18" y="22"/>
                </a:cubicBezTo>
                <a:cubicBezTo>
                  <a:pt x="18" y="22"/>
                  <a:pt x="17" y="21"/>
                  <a:pt x="15" y="21"/>
                </a:cubicBezTo>
                <a:cubicBezTo>
                  <a:pt x="11" y="20"/>
                  <a:pt x="11" y="20"/>
                  <a:pt x="11" y="20"/>
                </a:cubicBezTo>
                <a:cubicBezTo>
                  <a:pt x="8" y="20"/>
                  <a:pt x="6" y="19"/>
                  <a:pt x="4" y="17"/>
                </a:cubicBezTo>
                <a:cubicBezTo>
                  <a:pt x="2" y="16"/>
                  <a:pt x="2" y="13"/>
                  <a:pt x="2" y="10"/>
                </a:cubicBezTo>
                <a:cubicBezTo>
                  <a:pt x="2" y="4"/>
                  <a:pt x="6" y="0"/>
                  <a:pt x="14" y="0"/>
                </a:cubicBezTo>
                <a:cubicBezTo>
                  <a:pt x="19" y="0"/>
                  <a:pt x="22" y="1"/>
                  <a:pt x="25" y="4"/>
                </a:cubicBezTo>
                <a:cubicBezTo>
                  <a:pt x="21" y="8"/>
                  <a:pt x="21" y="8"/>
                  <a:pt x="21" y="8"/>
                </a:cubicBezTo>
                <a:cubicBezTo>
                  <a:pt x="19" y="6"/>
                  <a:pt x="16" y="6"/>
                  <a:pt x="14" y="6"/>
                </a:cubicBezTo>
                <a:cubicBezTo>
                  <a:pt x="10" y="6"/>
                  <a:pt x="8" y="8"/>
                  <a:pt x="8" y="10"/>
                </a:cubicBezTo>
                <a:cubicBezTo>
                  <a:pt x="8" y="11"/>
                  <a:pt x="8" y="12"/>
                  <a:pt x="9" y="13"/>
                </a:cubicBezTo>
                <a:cubicBezTo>
                  <a:pt x="10" y="13"/>
                  <a:pt x="11" y="14"/>
                  <a:pt x="12" y="14"/>
                </a:cubicBezTo>
                <a:cubicBezTo>
                  <a:pt x="17" y="15"/>
                  <a:pt x="17" y="15"/>
                  <a:pt x="17" y="15"/>
                </a:cubicBezTo>
                <a:cubicBezTo>
                  <a:pt x="20" y="15"/>
                  <a:pt x="22" y="16"/>
                  <a:pt x="23" y="17"/>
                </a:cubicBezTo>
                <a:cubicBezTo>
                  <a:pt x="25" y="19"/>
                  <a:pt x="26" y="22"/>
                  <a:pt x="26" y="25"/>
                </a:cubicBezTo>
                <a:cubicBezTo>
                  <a:pt x="26" y="32"/>
                  <a:pt x="20" y="36"/>
                  <a:pt x="13" y="3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94" name="Freeform 295"/>
          <p:cNvSpPr>
            <a:spLocks noEditPoints="1"/>
          </p:cNvSpPr>
          <p:nvPr userDrawn="1"/>
        </p:nvSpPr>
        <p:spPr bwMode="auto">
          <a:xfrm>
            <a:off x="8266117" y="-5018279"/>
            <a:ext cx="98425" cy="85725"/>
          </a:xfrm>
          <a:custGeom>
            <a:avLst/>
            <a:gdLst>
              <a:gd name="T0" fmla="*/ 12 w 31"/>
              <a:gd name="T1" fmla="*/ 4 h 36"/>
              <a:gd name="T2" fmla="*/ 8 w 31"/>
              <a:gd name="T3" fmla="*/ 8 h 36"/>
              <a:gd name="T4" fmla="*/ 11 w 31"/>
              <a:gd name="T5" fmla="*/ 12 h 36"/>
              <a:gd name="T6" fmla="*/ 13 w 31"/>
              <a:gd name="T7" fmla="*/ 11 h 36"/>
              <a:gd name="T8" fmla="*/ 15 w 31"/>
              <a:gd name="T9" fmla="*/ 8 h 36"/>
              <a:gd name="T10" fmla="*/ 12 w 31"/>
              <a:gd name="T11" fmla="*/ 4 h 36"/>
              <a:gd name="T12" fmla="*/ 10 w 31"/>
              <a:gd name="T13" fmla="*/ 18 h 36"/>
              <a:gd name="T14" fmla="*/ 5 w 31"/>
              <a:gd name="T15" fmla="*/ 25 h 36"/>
              <a:gd name="T16" fmla="*/ 11 w 31"/>
              <a:gd name="T17" fmla="*/ 31 h 36"/>
              <a:gd name="T18" fmla="*/ 18 w 31"/>
              <a:gd name="T19" fmla="*/ 28 h 36"/>
              <a:gd name="T20" fmla="*/ 10 w 31"/>
              <a:gd name="T21" fmla="*/ 18 h 36"/>
              <a:gd name="T22" fmla="*/ 24 w 31"/>
              <a:gd name="T23" fmla="*/ 35 h 36"/>
              <a:gd name="T24" fmla="*/ 21 w 31"/>
              <a:gd name="T25" fmla="*/ 32 h 36"/>
              <a:gd name="T26" fmla="*/ 11 w 31"/>
              <a:gd name="T27" fmla="*/ 36 h 36"/>
              <a:gd name="T28" fmla="*/ 0 w 31"/>
              <a:gd name="T29" fmla="*/ 25 h 36"/>
              <a:gd name="T30" fmla="*/ 7 w 31"/>
              <a:gd name="T31" fmla="*/ 15 h 36"/>
              <a:gd name="T32" fmla="*/ 3 w 31"/>
              <a:gd name="T33" fmla="*/ 8 h 36"/>
              <a:gd name="T34" fmla="*/ 12 w 31"/>
              <a:gd name="T35" fmla="*/ 0 h 36"/>
              <a:gd name="T36" fmla="*/ 20 w 31"/>
              <a:gd name="T37" fmla="*/ 8 h 36"/>
              <a:gd name="T38" fmla="*/ 17 w 31"/>
              <a:gd name="T39" fmla="*/ 14 h 36"/>
              <a:gd name="T40" fmla="*/ 14 w 31"/>
              <a:gd name="T41" fmla="*/ 16 h 36"/>
              <a:gd name="T42" fmla="*/ 21 w 31"/>
              <a:gd name="T43" fmla="*/ 25 h 36"/>
              <a:gd name="T44" fmla="*/ 23 w 31"/>
              <a:gd name="T45" fmla="*/ 17 h 36"/>
              <a:gd name="T46" fmla="*/ 28 w 31"/>
              <a:gd name="T47" fmla="*/ 17 h 36"/>
              <a:gd name="T48" fmla="*/ 25 w 31"/>
              <a:gd name="T49" fmla="*/ 28 h 36"/>
              <a:gd name="T50" fmla="*/ 31 w 31"/>
              <a:gd name="T51" fmla="*/ 35 h 36"/>
              <a:gd name="T52" fmla="*/ 24 w 31"/>
              <a:gd name="T53" fmla="*/ 3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1" h="36">
                <a:moveTo>
                  <a:pt x="12" y="4"/>
                </a:moveTo>
                <a:cubicBezTo>
                  <a:pt x="10" y="4"/>
                  <a:pt x="8" y="6"/>
                  <a:pt x="8" y="8"/>
                </a:cubicBezTo>
                <a:cubicBezTo>
                  <a:pt x="8" y="9"/>
                  <a:pt x="9" y="10"/>
                  <a:pt x="11" y="12"/>
                </a:cubicBezTo>
                <a:cubicBezTo>
                  <a:pt x="12" y="12"/>
                  <a:pt x="13" y="11"/>
                  <a:pt x="13" y="11"/>
                </a:cubicBezTo>
                <a:cubicBezTo>
                  <a:pt x="14" y="10"/>
                  <a:pt x="15" y="9"/>
                  <a:pt x="15" y="8"/>
                </a:cubicBezTo>
                <a:cubicBezTo>
                  <a:pt x="15" y="6"/>
                  <a:pt x="14" y="4"/>
                  <a:pt x="12" y="4"/>
                </a:cubicBezTo>
                <a:moveTo>
                  <a:pt x="10" y="18"/>
                </a:moveTo>
                <a:cubicBezTo>
                  <a:pt x="7" y="20"/>
                  <a:pt x="5" y="22"/>
                  <a:pt x="5" y="25"/>
                </a:cubicBezTo>
                <a:cubicBezTo>
                  <a:pt x="5" y="29"/>
                  <a:pt x="8" y="31"/>
                  <a:pt x="11" y="31"/>
                </a:cubicBezTo>
                <a:cubicBezTo>
                  <a:pt x="14" y="31"/>
                  <a:pt x="16" y="30"/>
                  <a:pt x="18" y="28"/>
                </a:cubicBezTo>
                <a:lnTo>
                  <a:pt x="10" y="18"/>
                </a:lnTo>
                <a:close/>
                <a:moveTo>
                  <a:pt x="24" y="35"/>
                </a:moveTo>
                <a:cubicBezTo>
                  <a:pt x="21" y="32"/>
                  <a:pt x="21" y="32"/>
                  <a:pt x="21" y="32"/>
                </a:cubicBezTo>
                <a:cubicBezTo>
                  <a:pt x="20" y="33"/>
                  <a:pt x="17" y="36"/>
                  <a:pt x="11" y="36"/>
                </a:cubicBezTo>
                <a:cubicBezTo>
                  <a:pt x="4" y="36"/>
                  <a:pt x="0" y="32"/>
                  <a:pt x="0" y="25"/>
                </a:cubicBezTo>
                <a:cubicBezTo>
                  <a:pt x="0" y="20"/>
                  <a:pt x="3" y="17"/>
                  <a:pt x="7" y="15"/>
                </a:cubicBezTo>
                <a:cubicBezTo>
                  <a:pt x="5" y="13"/>
                  <a:pt x="3" y="11"/>
                  <a:pt x="3" y="8"/>
                </a:cubicBezTo>
                <a:cubicBezTo>
                  <a:pt x="3" y="3"/>
                  <a:pt x="7" y="0"/>
                  <a:pt x="12" y="0"/>
                </a:cubicBezTo>
                <a:cubicBezTo>
                  <a:pt x="17" y="0"/>
                  <a:pt x="20" y="3"/>
                  <a:pt x="20" y="8"/>
                </a:cubicBezTo>
                <a:cubicBezTo>
                  <a:pt x="20" y="10"/>
                  <a:pt x="19" y="12"/>
                  <a:pt x="17" y="14"/>
                </a:cubicBezTo>
                <a:cubicBezTo>
                  <a:pt x="17" y="14"/>
                  <a:pt x="15" y="15"/>
                  <a:pt x="14" y="16"/>
                </a:cubicBezTo>
                <a:cubicBezTo>
                  <a:pt x="21" y="25"/>
                  <a:pt x="21" y="25"/>
                  <a:pt x="21" y="25"/>
                </a:cubicBezTo>
                <a:cubicBezTo>
                  <a:pt x="23" y="23"/>
                  <a:pt x="23" y="21"/>
                  <a:pt x="23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22"/>
                  <a:pt x="27" y="26"/>
                  <a:pt x="25" y="28"/>
                </a:cubicBezTo>
                <a:cubicBezTo>
                  <a:pt x="31" y="35"/>
                  <a:pt x="31" y="35"/>
                  <a:pt x="31" y="35"/>
                </a:cubicBezTo>
                <a:lnTo>
                  <a:pt x="24" y="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95" name="Freeform 296"/>
          <p:cNvSpPr>
            <a:spLocks/>
          </p:cNvSpPr>
          <p:nvPr userDrawn="1"/>
        </p:nvSpPr>
        <p:spPr bwMode="auto">
          <a:xfrm>
            <a:off x="8358188" y="-5018280"/>
            <a:ext cx="139700" cy="83344"/>
          </a:xfrm>
          <a:custGeom>
            <a:avLst/>
            <a:gdLst>
              <a:gd name="T0" fmla="*/ 68 w 88"/>
              <a:gd name="T1" fmla="*/ 70 h 70"/>
              <a:gd name="T2" fmla="*/ 58 w 88"/>
              <a:gd name="T3" fmla="*/ 70 h 70"/>
              <a:gd name="T4" fmla="*/ 44 w 88"/>
              <a:gd name="T5" fmla="*/ 28 h 70"/>
              <a:gd name="T6" fmla="*/ 32 w 88"/>
              <a:gd name="T7" fmla="*/ 70 h 70"/>
              <a:gd name="T8" fmla="*/ 20 w 88"/>
              <a:gd name="T9" fmla="*/ 70 h 70"/>
              <a:gd name="T10" fmla="*/ 0 w 88"/>
              <a:gd name="T11" fmla="*/ 0 h 70"/>
              <a:gd name="T12" fmla="*/ 16 w 88"/>
              <a:gd name="T13" fmla="*/ 0 h 70"/>
              <a:gd name="T14" fmla="*/ 26 w 88"/>
              <a:gd name="T15" fmla="*/ 44 h 70"/>
              <a:gd name="T16" fmla="*/ 40 w 88"/>
              <a:gd name="T17" fmla="*/ 0 h 70"/>
              <a:gd name="T18" fmla="*/ 50 w 88"/>
              <a:gd name="T19" fmla="*/ 0 h 70"/>
              <a:gd name="T20" fmla="*/ 62 w 88"/>
              <a:gd name="T21" fmla="*/ 44 h 70"/>
              <a:gd name="T22" fmla="*/ 74 w 88"/>
              <a:gd name="T23" fmla="*/ 0 h 70"/>
              <a:gd name="T24" fmla="*/ 88 w 88"/>
              <a:gd name="T25" fmla="*/ 0 h 70"/>
              <a:gd name="T26" fmla="*/ 68 w 88"/>
              <a:gd name="T27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8" h="70">
                <a:moveTo>
                  <a:pt x="68" y="70"/>
                </a:moveTo>
                <a:lnTo>
                  <a:pt x="58" y="70"/>
                </a:lnTo>
                <a:lnTo>
                  <a:pt x="44" y="28"/>
                </a:lnTo>
                <a:lnTo>
                  <a:pt x="32" y="70"/>
                </a:lnTo>
                <a:lnTo>
                  <a:pt x="20" y="70"/>
                </a:lnTo>
                <a:lnTo>
                  <a:pt x="0" y="0"/>
                </a:lnTo>
                <a:lnTo>
                  <a:pt x="16" y="0"/>
                </a:lnTo>
                <a:lnTo>
                  <a:pt x="26" y="44"/>
                </a:lnTo>
                <a:lnTo>
                  <a:pt x="40" y="0"/>
                </a:lnTo>
                <a:lnTo>
                  <a:pt x="50" y="0"/>
                </a:lnTo>
                <a:lnTo>
                  <a:pt x="62" y="44"/>
                </a:lnTo>
                <a:lnTo>
                  <a:pt x="74" y="0"/>
                </a:lnTo>
                <a:lnTo>
                  <a:pt x="88" y="0"/>
                </a:lnTo>
                <a:lnTo>
                  <a:pt x="68" y="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96" name="Freeform 297"/>
          <p:cNvSpPr>
            <a:spLocks/>
          </p:cNvSpPr>
          <p:nvPr userDrawn="1"/>
        </p:nvSpPr>
        <p:spPr bwMode="auto">
          <a:xfrm>
            <a:off x="8510588" y="-5018280"/>
            <a:ext cx="76200" cy="83344"/>
          </a:xfrm>
          <a:custGeom>
            <a:avLst/>
            <a:gdLst>
              <a:gd name="T0" fmla="*/ 0 w 48"/>
              <a:gd name="T1" fmla="*/ 70 h 70"/>
              <a:gd name="T2" fmla="*/ 0 w 48"/>
              <a:gd name="T3" fmla="*/ 0 h 70"/>
              <a:gd name="T4" fmla="*/ 48 w 48"/>
              <a:gd name="T5" fmla="*/ 0 h 70"/>
              <a:gd name="T6" fmla="*/ 48 w 48"/>
              <a:gd name="T7" fmla="*/ 12 h 70"/>
              <a:gd name="T8" fmla="*/ 14 w 48"/>
              <a:gd name="T9" fmla="*/ 12 h 70"/>
              <a:gd name="T10" fmla="*/ 14 w 48"/>
              <a:gd name="T11" fmla="*/ 28 h 70"/>
              <a:gd name="T12" fmla="*/ 42 w 48"/>
              <a:gd name="T13" fmla="*/ 28 h 70"/>
              <a:gd name="T14" fmla="*/ 42 w 48"/>
              <a:gd name="T15" fmla="*/ 42 h 70"/>
              <a:gd name="T16" fmla="*/ 14 w 48"/>
              <a:gd name="T17" fmla="*/ 42 h 70"/>
              <a:gd name="T18" fmla="*/ 14 w 48"/>
              <a:gd name="T19" fmla="*/ 58 h 70"/>
              <a:gd name="T20" fmla="*/ 48 w 48"/>
              <a:gd name="T21" fmla="*/ 58 h 70"/>
              <a:gd name="T22" fmla="*/ 48 w 48"/>
              <a:gd name="T23" fmla="*/ 70 h 70"/>
              <a:gd name="T24" fmla="*/ 0 w 48"/>
              <a:gd name="T25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" h="70">
                <a:moveTo>
                  <a:pt x="0" y="70"/>
                </a:moveTo>
                <a:lnTo>
                  <a:pt x="0" y="0"/>
                </a:lnTo>
                <a:lnTo>
                  <a:pt x="48" y="0"/>
                </a:lnTo>
                <a:lnTo>
                  <a:pt x="48" y="12"/>
                </a:lnTo>
                <a:lnTo>
                  <a:pt x="14" y="12"/>
                </a:lnTo>
                <a:lnTo>
                  <a:pt x="14" y="28"/>
                </a:lnTo>
                <a:lnTo>
                  <a:pt x="42" y="28"/>
                </a:lnTo>
                <a:lnTo>
                  <a:pt x="42" y="42"/>
                </a:lnTo>
                <a:lnTo>
                  <a:pt x="14" y="42"/>
                </a:lnTo>
                <a:lnTo>
                  <a:pt x="14" y="58"/>
                </a:lnTo>
                <a:lnTo>
                  <a:pt x="48" y="58"/>
                </a:lnTo>
                <a:lnTo>
                  <a:pt x="48" y="70"/>
                </a:lnTo>
                <a:lnTo>
                  <a:pt x="0" y="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97" name="Freeform 298"/>
          <p:cNvSpPr>
            <a:spLocks/>
          </p:cNvSpPr>
          <p:nvPr userDrawn="1"/>
        </p:nvSpPr>
        <p:spPr bwMode="auto">
          <a:xfrm>
            <a:off x="8596313" y="-5018279"/>
            <a:ext cx="82550" cy="85725"/>
          </a:xfrm>
          <a:custGeom>
            <a:avLst/>
            <a:gdLst>
              <a:gd name="T0" fmla="*/ 13 w 26"/>
              <a:gd name="T1" fmla="*/ 36 h 36"/>
              <a:gd name="T2" fmla="*/ 0 w 26"/>
              <a:gd name="T3" fmla="*/ 31 h 36"/>
              <a:gd name="T4" fmla="*/ 5 w 26"/>
              <a:gd name="T5" fmla="*/ 27 h 36"/>
              <a:gd name="T6" fmla="*/ 13 w 26"/>
              <a:gd name="T7" fmla="*/ 30 h 36"/>
              <a:gd name="T8" fmla="*/ 19 w 26"/>
              <a:gd name="T9" fmla="*/ 25 h 36"/>
              <a:gd name="T10" fmla="*/ 18 w 26"/>
              <a:gd name="T11" fmla="*/ 22 h 36"/>
              <a:gd name="T12" fmla="*/ 15 w 26"/>
              <a:gd name="T13" fmla="*/ 21 h 36"/>
              <a:gd name="T14" fmla="*/ 11 w 26"/>
              <a:gd name="T15" fmla="*/ 20 h 36"/>
              <a:gd name="T16" fmla="*/ 4 w 26"/>
              <a:gd name="T17" fmla="*/ 17 h 36"/>
              <a:gd name="T18" fmla="*/ 2 w 26"/>
              <a:gd name="T19" fmla="*/ 10 h 36"/>
              <a:gd name="T20" fmla="*/ 14 w 26"/>
              <a:gd name="T21" fmla="*/ 0 h 36"/>
              <a:gd name="T22" fmla="*/ 25 w 26"/>
              <a:gd name="T23" fmla="*/ 4 h 36"/>
              <a:gd name="T24" fmla="*/ 21 w 26"/>
              <a:gd name="T25" fmla="*/ 8 h 36"/>
              <a:gd name="T26" fmla="*/ 14 w 26"/>
              <a:gd name="T27" fmla="*/ 6 h 36"/>
              <a:gd name="T28" fmla="*/ 8 w 26"/>
              <a:gd name="T29" fmla="*/ 10 h 36"/>
              <a:gd name="T30" fmla="*/ 9 w 26"/>
              <a:gd name="T31" fmla="*/ 13 h 36"/>
              <a:gd name="T32" fmla="*/ 13 w 26"/>
              <a:gd name="T33" fmla="*/ 14 h 36"/>
              <a:gd name="T34" fmla="*/ 17 w 26"/>
              <a:gd name="T35" fmla="*/ 15 h 36"/>
              <a:gd name="T36" fmla="*/ 24 w 26"/>
              <a:gd name="T37" fmla="*/ 17 h 36"/>
              <a:gd name="T38" fmla="*/ 26 w 26"/>
              <a:gd name="T39" fmla="*/ 25 h 36"/>
              <a:gd name="T40" fmla="*/ 13 w 26"/>
              <a:gd name="T41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6" h="36">
                <a:moveTo>
                  <a:pt x="13" y="36"/>
                </a:moveTo>
                <a:cubicBezTo>
                  <a:pt x="8" y="36"/>
                  <a:pt x="4" y="35"/>
                  <a:pt x="0" y="31"/>
                </a:cubicBezTo>
                <a:cubicBezTo>
                  <a:pt x="5" y="27"/>
                  <a:pt x="5" y="27"/>
                  <a:pt x="5" y="27"/>
                </a:cubicBezTo>
                <a:cubicBezTo>
                  <a:pt x="7" y="29"/>
                  <a:pt x="10" y="30"/>
                  <a:pt x="13" y="30"/>
                </a:cubicBezTo>
                <a:cubicBezTo>
                  <a:pt x="17" y="30"/>
                  <a:pt x="19" y="28"/>
                  <a:pt x="19" y="25"/>
                </a:cubicBezTo>
                <a:cubicBezTo>
                  <a:pt x="19" y="24"/>
                  <a:pt x="19" y="23"/>
                  <a:pt x="18" y="22"/>
                </a:cubicBezTo>
                <a:cubicBezTo>
                  <a:pt x="18" y="22"/>
                  <a:pt x="17" y="21"/>
                  <a:pt x="15" y="21"/>
                </a:cubicBezTo>
                <a:cubicBezTo>
                  <a:pt x="11" y="20"/>
                  <a:pt x="11" y="20"/>
                  <a:pt x="11" y="20"/>
                </a:cubicBezTo>
                <a:cubicBezTo>
                  <a:pt x="8" y="20"/>
                  <a:pt x="6" y="19"/>
                  <a:pt x="4" y="17"/>
                </a:cubicBezTo>
                <a:cubicBezTo>
                  <a:pt x="2" y="16"/>
                  <a:pt x="2" y="13"/>
                  <a:pt x="2" y="10"/>
                </a:cubicBezTo>
                <a:cubicBezTo>
                  <a:pt x="2" y="4"/>
                  <a:pt x="6" y="0"/>
                  <a:pt x="14" y="0"/>
                </a:cubicBezTo>
                <a:cubicBezTo>
                  <a:pt x="19" y="0"/>
                  <a:pt x="22" y="1"/>
                  <a:pt x="25" y="4"/>
                </a:cubicBezTo>
                <a:cubicBezTo>
                  <a:pt x="21" y="8"/>
                  <a:pt x="21" y="8"/>
                  <a:pt x="21" y="8"/>
                </a:cubicBezTo>
                <a:cubicBezTo>
                  <a:pt x="19" y="6"/>
                  <a:pt x="16" y="6"/>
                  <a:pt x="14" y="6"/>
                </a:cubicBezTo>
                <a:cubicBezTo>
                  <a:pt x="10" y="6"/>
                  <a:pt x="8" y="8"/>
                  <a:pt x="8" y="10"/>
                </a:cubicBezTo>
                <a:cubicBezTo>
                  <a:pt x="8" y="11"/>
                  <a:pt x="9" y="12"/>
                  <a:pt x="9" y="13"/>
                </a:cubicBezTo>
                <a:cubicBezTo>
                  <a:pt x="10" y="13"/>
                  <a:pt x="11" y="14"/>
                  <a:pt x="13" y="14"/>
                </a:cubicBezTo>
                <a:cubicBezTo>
                  <a:pt x="17" y="15"/>
                  <a:pt x="17" y="15"/>
                  <a:pt x="17" y="15"/>
                </a:cubicBezTo>
                <a:cubicBezTo>
                  <a:pt x="20" y="15"/>
                  <a:pt x="22" y="16"/>
                  <a:pt x="24" y="17"/>
                </a:cubicBezTo>
                <a:cubicBezTo>
                  <a:pt x="25" y="19"/>
                  <a:pt x="26" y="22"/>
                  <a:pt x="26" y="25"/>
                </a:cubicBezTo>
                <a:cubicBezTo>
                  <a:pt x="26" y="32"/>
                  <a:pt x="21" y="36"/>
                  <a:pt x="13" y="3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98" name="Freeform 299"/>
          <p:cNvSpPr>
            <a:spLocks/>
          </p:cNvSpPr>
          <p:nvPr userDrawn="1"/>
        </p:nvSpPr>
        <p:spPr bwMode="auto">
          <a:xfrm>
            <a:off x="8688415" y="-5018280"/>
            <a:ext cx="79375" cy="83344"/>
          </a:xfrm>
          <a:custGeom>
            <a:avLst/>
            <a:gdLst>
              <a:gd name="T0" fmla="*/ 32 w 50"/>
              <a:gd name="T1" fmla="*/ 12 h 70"/>
              <a:gd name="T2" fmla="*/ 32 w 50"/>
              <a:gd name="T3" fmla="*/ 70 h 70"/>
              <a:gd name="T4" fmla="*/ 18 w 50"/>
              <a:gd name="T5" fmla="*/ 70 h 70"/>
              <a:gd name="T6" fmla="*/ 18 w 50"/>
              <a:gd name="T7" fmla="*/ 12 h 70"/>
              <a:gd name="T8" fmla="*/ 0 w 50"/>
              <a:gd name="T9" fmla="*/ 12 h 70"/>
              <a:gd name="T10" fmla="*/ 0 w 50"/>
              <a:gd name="T11" fmla="*/ 0 h 70"/>
              <a:gd name="T12" fmla="*/ 50 w 50"/>
              <a:gd name="T13" fmla="*/ 0 h 70"/>
              <a:gd name="T14" fmla="*/ 50 w 50"/>
              <a:gd name="T15" fmla="*/ 12 h 70"/>
              <a:gd name="T16" fmla="*/ 32 w 50"/>
              <a:gd name="T17" fmla="*/ 1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70">
                <a:moveTo>
                  <a:pt x="32" y="12"/>
                </a:moveTo>
                <a:lnTo>
                  <a:pt x="32" y="70"/>
                </a:lnTo>
                <a:lnTo>
                  <a:pt x="18" y="70"/>
                </a:lnTo>
                <a:lnTo>
                  <a:pt x="18" y="12"/>
                </a:lnTo>
                <a:lnTo>
                  <a:pt x="0" y="12"/>
                </a:lnTo>
                <a:lnTo>
                  <a:pt x="0" y="0"/>
                </a:lnTo>
                <a:lnTo>
                  <a:pt x="50" y="0"/>
                </a:lnTo>
                <a:lnTo>
                  <a:pt x="50" y="12"/>
                </a:lnTo>
                <a:lnTo>
                  <a:pt x="32" y="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099" name="Freeform 300"/>
          <p:cNvSpPr>
            <a:spLocks/>
          </p:cNvSpPr>
          <p:nvPr userDrawn="1"/>
        </p:nvSpPr>
        <p:spPr bwMode="auto">
          <a:xfrm>
            <a:off x="7764478" y="-4911124"/>
            <a:ext cx="53975" cy="57150"/>
          </a:xfrm>
          <a:custGeom>
            <a:avLst/>
            <a:gdLst>
              <a:gd name="T0" fmla="*/ 9 w 17"/>
              <a:gd name="T1" fmla="*/ 24 h 24"/>
              <a:gd name="T2" fmla="*/ 0 w 17"/>
              <a:gd name="T3" fmla="*/ 16 h 24"/>
              <a:gd name="T4" fmla="*/ 0 w 17"/>
              <a:gd name="T5" fmla="*/ 0 h 24"/>
              <a:gd name="T6" fmla="*/ 4 w 17"/>
              <a:gd name="T7" fmla="*/ 0 h 24"/>
              <a:gd name="T8" fmla="*/ 4 w 17"/>
              <a:gd name="T9" fmla="*/ 15 h 24"/>
              <a:gd name="T10" fmla="*/ 9 w 17"/>
              <a:gd name="T11" fmla="*/ 21 h 24"/>
              <a:gd name="T12" fmla="*/ 14 w 17"/>
              <a:gd name="T13" fmla="*/ 15 h 24"/>
              <a:gd name="T14" fmla="*/ 14 w 17"/>
              <a:gd name="T15" fmla="*/ 0 h 24"/>
              <a:gd name="T16" fmla="*/ 17 w 17"/>
              <a:gd name="T17" fmla="*/ 0 h 24"/>
              <a:gd name="T18" fmla="*/ 17 w 17"/>
              <a:gd name="T19" fmla="*/ 16 h 24"/>
              <a:gd name="T20" fmla="*/ 9 w 17"/>
              <a:gd name="T21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" h="24">
                <a:moveTo>
                  <a:pt x="9" y="24"/>
                </a:moveTo>
                <a:cubicBezTo>
                  <a:pt x="4" y="24"/>
                  <a:pt x="0" y="20"/>
                  <a:pt x="0" y="16"/>
                </a:cubicBezTo>
                <a:cubicBezTo>
                  <a:pt x="0" y="0"/>
                  <a:pt x="0" y="0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9"/>
                  <a:pt x="6" y="21"/>
                  <a:pt x="9" y="21"/>
                </a:cubicBezTo>
                <a:cubicBezTo>
                  <a:pt x="12" y="21"/>
                  <a:pt x="14" y="19"/>
                  <a:pt x="14" y="15"/>
                </a:cubicBezTo>
                <a:cubicBezTo>
                  <a:pt x="14" y="0"/>
                  <a:pt x="14" y="0"/>
                  <a:pt x="14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20"/>
                  <a:pt x="13" y="24"/>
                  <a:pt x="9" y="2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00" name="Freeform 301"/>
          <p:cNvSpPr>
            <a:spLocks/>
          </p:cNvSpPr>
          <p:nvPr userDrawn="1"/>
        </p:nvSpPr>
        <p:spPr bwMode="auto">
          <a:xfrm>
            <a:off x="7831138" y="-4911124"/>
            <a:ext cx="50800" cy="57150"/>
          </a:xfrm>
          <a:custGeom>
            <a:avLst/>
            <a:gdLst>
              <a:gd name="T0" fmla="*/ 20 w 32"/>
              <a:gd name="T1" fmla="*/ 6 h 48"/>
              <a:gd name="T2" fmla="*/ 20 w 32"/>
              <a:gd name="T3" fmla="*/ 48 h 48"/>
              <a:gd name="T4" fmla="*/ 12 w 32"/>
              <a:gd name="T5" fmla="*/ 48 h 48"/>
              <a:gd name="T6" fmla="*/ 12 w 32"/>
              <a:gd name="T7" fmla="*/ 6 h 48"/>
              <a:gd name="T8" fmla="*/ 0 w 32"/>
              <a:gd name="T9" fmla="*/ 6 h 48"/>
              <a:gd name="T10" fmla="*/ 0 w 32"/>
              <a:gd name="T11" fmla="*/ 0 h 48"/>
              <a:gd name="T12" fmla="*/ 32 w 32"/>
              <a:gd name="T13" fmla="*/ 0 h 48"/>
              <a:gd name="T14" fmla="*/ 32 w 32"/>
              <a:gd name="T15" fmla="*/ 6 h 48"/>
              <a:gd name="T16" fmla="*/ 20 w 32"/>
              <a:gd name="T17" fmla="*/ 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" h="48">
                <a:moveTo>
                  <a:pt x="20" y="6"/>
                </a:moveTo>
                <a:lnTo>
                  <a:pt x="20" y="48"/>
                </a:lnTo>
                <a:lnTo>
                  <a:pt x="12" y="48"/>
                </a:lnTo>
                <a:lnTo>
                  <a:pt x="12" y="6"/>
                </a:lnTo>
                <a:lnTo>
                  <a:pt x="0" y="6"/>
                </a:lnTo>
                <a:lnTo>
                  <a:pt x="0" y="0"/>
                </a:lnTo>
                <a:lnTo>
                  <a:pt x="32" y="0"/>
                </a:lnTo>
                <a:lnTo>
                  <a:pt x="32" y="6"/>
                </a:lnTo>
                <a:lnTo>
                  <a:pt x="20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01" name="Rectangle 302"/>
          <p:cNvSpPr>
            <a:spLocks noChangeArrowheads="1"/>
          </p:cNvSpPr>
          <p:nvPr userDrawn="1"/>
        </p:nvSpPr>
        <p:spPr bwMode="auto">
          <a:xfrm>
            <a:off x="7894638" y="-4911124"/>
            <a:ext cx="12700" cy="57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02" name="Freeform 303"/>
          <p:cNvSpPr>
            <a:spLocks/>
          </p:cNvSpPr>
          <p:nvPr userDrawn="1"/>
        </p:nvSpPr>
        <p:spPr bwMode="auto">
          <a:xfrm>
            <a:off x="7926402" y="-4911124"/>
            <a:ext cx="47625" cy="57150"/>
          </a:xfrm>
          <a:custGeom>
            <a:avLst/>
            <a:gdLst>
              <a:gd name="T0" fmla="*/ 0 w 30"/>
              <a:gd name="T1" fmla="*/ 48 h 48"/>
              <a:gd name="T2" fmla="*/ 0 w 30"/>
              <a:gd name="T3" fmla="*/ 0 h 48"/>
              <a:gd name="T4" fmla="*/ 8 w 30"/>
              <a:gd name="T5" fmla="*/ 0 h 48"/>
              <a:gd name="T6" fmla="*/ 8 w 30"/>
              <a:gd name="T7" fmla="*/ 40 h 48"/>
              <a:gd name="T8" fmla="*/ 30 w 30"/>
              <a:gd name="T9" fmla="*/ 40 h 48"/>
              <a:gd name="T10" fmla="*/ 30 w 30"/>
              <a:gd name="T11" fmla="*/ 48 h 48"/>
              <a:gd name="T12" fmla="*/ 0 w 30"/>
              <a:gd name="T13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8">
                <a:moveTo>
                  <a:pt x="0" y="48"/>
                </a:moveTo>
                <a:lnTo>
                  <a:pt x="0" y="0"/>
                </a:lnTo>
                <a:lnTo>
                  <a:pt x="8" y="0"/>
                </a:lnTo>
                <a:lnTo>
                  <a:pt x="8" y="40"/>
                </a:lnTo>
                <a:lnTo>
                  <a:pt x="30" y="40"/>
                </a:lnTo>
                <a:lnTo>
                  <a:pt x="30" y="48"/>
                </a:lnTo>
                <a:lnTo>
                  <a:pt x="0" y="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03" name="Rectangle 304"/>
          <p:cNvSpPr>
            <a:spLocks noChangeArrowheads="1"/>
          </p:cNvSpPr>
          <p:nvPr userDrawn="1"/>
        </p:nvSpPr>
        <p:spPr bwMode="auto">
          <a:xfrm>
            <a:off x="7986713" y="-4911124"/>
            <a:ext cx="12700" cy="57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04" name="Freeform 305"/>
          <p:cNvSpPr>
            <a:spLocks/>
          </p:cNvSpPr>
          <p:nvPr userDrawn="1"/>
        </p:nvSpPr>
        <p:spPr bwMode="auto">
          <a:xfrm>
            <a:off x="8012113" y="-4911124"/>
            <a:ext cx="50800" cy="57150"/>
          </a:xfrm>
          <a:custGeom>
            <a:avLst/>
            <a:gdLst>
              <a:gd name="T0" fmla="*/ 20 w 32"/>
              <a:gd name="T1" fmla="*/ 6 h 48"/>
              <a:gd name="T2" fmla="*/ 20 w 32"/>
              <a:gd name="T3" fmla="*/ 48 h 48"/>
              <a:gd name="T4" fmla="*/ 12 w 32"/>
              <a:gd name="T5" fmla="*/ 48 h 48"/>
              <a:gd name="T6" fmla="*/ 12 w 32"/>
              <a:gd name="T7" fmla="*/ 6 h 48"/>
              <a:gd name="T8" fmla="*/ 0 w 32"/>
              <a:gd name="T9" fmla="*/ 6 h 48"/>
              <a:gd name="T10" fmla="*/ 0 w 32"/>
              <a:gd name="T11" fmla="*/ 0 h 48"/>
              <a:gd name="T12" fmla="*/ 32 w 32"/>
              <a:gd name="T13" fmla="*/ 0 h 48"/>
              <a:gd name="T14" fmla="*/ 32 w 32"/>
              <a:gd name="T15" fmla="*/ 6 h 48"/>
              <a:gd name="T16" fmla="*/ 20 w 32"/>
              <a:gd name="T17" fmla="*/ 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" h="48">
                <a:moveTo>
                  <a:pt x="20" y="6"/>
                </a:moveTo>
                <a:lnTo>
                  <a:pt x="20" y="48"/>
                </a:lnTo>
                <a:lnTo>
                  <a:pt x="12" y="48"/>
                </a:lnTo>
                <a:lnTo>
                  <a:pt x="12" y="6"/>
                </a:lnTo>
                <a:lnTo>
                  <a:pt x="0" y="6"/>
                </a:lnTo>
                <a:lnTo>
                  <a:pt x="0" y="0"/>
                </a:lnTo>
                <a:lnTo>
                  <a:pt x="32" y="0"/>
                </a:lnTo>
                <a:lnTo>
                  <a:pt x="32" y="6"/>
                </a:lnTo>
                <a:lnTo>
                  <a:pt x="20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05" name="Rectangle 306"/>
          <p:cNvSpPr>
            <a:spLocks noChangeArrowheads="1"/>
          </p:cNvSpPr>
          <p:nvPr userDrawn="1"/>
        </p:nvSpPr>
        <p:spPr bwMode="auto">
          <a:xfrm>
            <a:off x="8075613" y="-4911124"/>
            <a:ext cx="12700" cy="57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06" name="Freeform 307"/>
          <p:cNvSpPr>
            <a:spLocks/>
          </p:cNvSpPr>
          <p:nvPr userDrawn="1"/>
        </p:nvSpPr>
        <p:spPr bwMode="auto">
          <a:xfrm>
            <a:off x="8107382" y="-4911124"/>
            <a:ext cx="47625" cy="57150"/>
          </a:xfrm>
          <a:custGeom>
            <a:avLst/>
            <a:gdLst>
              <a:gd name="T0" fmla="*/ 0 w 30"/>
              <a:gd name="T1" fmla="*/ 48 h 48"/>
              <a:gd name="T2" fmla="*/ 0 w 30"/>
              <a:gd name="T3" fmla="*/ 0 h 48"/>
              <a:gd name="T4" fmla="*/ 30 w 30"/>
              <a:gd name="T5" fmla="*/ 0 h 48"/>
              <a:gd name="T6" fmla="*/ 30 w 30"/>
              <a:gd name="T7" fmla="*/ 6 h 48"/>
              <a:gd name="T8" fmla="*/ 8 w 30"/>
              <a:gd name="T9" fmla="*/ 6 h 48"/>
              <a:gd name="T10" fmla="*/ 8 w 30"/>
              <a:gd name="T11" fmla="*/ 20 h 48"/>
              <a:gd name="T12" fmla="*/ 26 w 30"/>
              <a:gd name="T13" fmla="*/ 20 h 48"/>
              <a:gd name="T14" fmla="*/ 26 w 30"/>
              <a:gd name="T15" fmla="*/ 26 h 48"/>
              <a:gd name="T16" fmla="*/ 8 w 30"/>
              <a:gd name="T17" fmla="*/ 26 h 48"/>
              <a:gd name="T18" fmla="*/ 8 w 30"/>
              <a:gd name="T19" fmla="*/ 40 h 48"/>
              <a:gd name="T20" fmla="*/ 30 w 30"/>
              <a:gd name="T21" fmla="*/ 40 h 48"/>
              <a:gd name="T22" fmla="*/ 30 w 30"/>
              <a:gd name="T23" fmla="*/ 48 h 48"/>
              <a:gd name="T24" fmla="*/ 0 w 30"/>
              <a:gd name="T25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" h="48">
                <a:moveTo>
                  <a:pt x="0" y="48"/>
                </a:moveTo>
                <a:lnTo>
                  <a:pt x="0" y="0"/>
                </a:lnTo>
                <a:lnTo>
                  <a:pt x="30" y="0"/>
                </a:lnTo>
                <a:lnTo>
                  <a:pt x="30" y="6"/>
                </a:lnTo>
                <a:lnTo>
                  <a:pt x="8" y="6"/>
                </a:lnTo>
                <a:lnTo>
                  <a:pt x="8" y="20"/>
                </a:lnTo>
                <a:lnTo>
                  <a:pt x="26" y="20"/>
                </a:lnTo>
                <a:lnTo>
                  <a:pt x="26" y="26"/>
                </a:lnTo>
                <a:lnTo>
                  <a:pt x="8" y="26"/>
                </a:lnTo>
                <a:lnTo>
                  <a:pt x="8" y="40"/>
                </a:lnTo>
                <a:lnTo>
                  <a:pt x="30" y="40"/>
                </a:lnTo>
                <a:lnTo>
                  <a:pt x="30" y="48"/>
                </a:lnTo>
                <a:lnTo>
                  <a:pt x="0" y="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07" name="Freeform 308"/>
          <p:cNvSpPr>
            <a:spLocks/>
          </p:cNvSpPr>
          <p:nvPr userDrawn="1"/>
        </p:nvSpPr>
        <p:spPr bwMode="auto">
          <a:xfrm>
            <a:off x="8164529" y="-4911124"/>
            <a:ext cx="53975" cy="57150"/>
          </a:xfrm>
          <a:custGeom>
            <a:avLst/>
            <a:gdLst>
              <a:gd name="T0" fmla="*/ 8 w 17"/>
              <a:gd name="T1" fmla="*/ 24 h 24"/>
              <a:gd name="T2" fmla="*/ 0 w 17"/>
              <a:gd name="T3" fmla="*/ 21 h 24"/>
              <a:gd name="T4" fmla="*/ 2 w 17"/>
              <a:gd name="T5" fmla="*/ 18 h 24"/>
              <a:gd name="T6" fmla="*/ 8 w 17"/>
              <a:gd name="T7" fmla="*/ 21 h 24"/>
              <a:gd name="T8" fmla="*/ 13 w 17"/>
              <a:gd name="T9" fmla="*/ 17 h 24"/>
              <a:gd name="T10" fmla="*/ 12 w 17"/>
              <a:gd name="T11" fmla="*/ 14 h 24"/>
              <a:gd name="T12" fmla="*/ 10 w 17"/>
              <a:gd name="T13" fmla="*/ 13 h 24"/>
              <a:gd name="T14" fmla="*/ 7 w 17"/>
              <a:gd name="T15" fmla="*/ 13 h 24"/>
              <a:gd name="T16" fmla="*/ 2 w 17"/>
              <a:gd name="T17" fmla="*/ 11 h 24"/>
              <a:gd name="T18" fmla="*/ 1 w 17"/>
              <a:gd name="T19" fmla="*/ 7 h 24"/>
              <a:gd name="T20" fmla="*/ 8 w 17"/>
              <a:gd name="T21" fmla="*/ 0 h 24"/>
              <a:gd name="T22" fmla="*/ 16 w 17"/>
              <a:gd name="T23" fmla="*/ 2 h 24"/>
              <a:gd name="T24" fmla="*/ 13 w 17"/>
              <a:gd name="T25" fmla="*/ 5 h 24"/>
              <a:gd name="T26" fmla="*/ 8 w 17"/>
              <a:gd name="T27" fmla="*/ 3 h 24"/>
              <a:gd name="T28" fmla="*/ 4 w 17"/>
              <a:gd name="T29" fmla="*/ 7 h 24"/>
              <a:gd name="T30" fmla="*/ 5 w 17"/>
              <a:gd name="T31" fmla="*/ 9 h 24"/>
              <a:gd name="T32" fmla="*/ 8 w 17"/>
              <a:gd name="T33" fmla="*/ 10 h 24"/>
              <a:gd name="T34" fmla="*/ 10 w 17"/>
              <a:gd name="T35" fmla="*/ 10 h 24"/>
              <a:gd name="T36" fmla="*/ 15 w 17"/>
              <a:gd name="T37" fmla="*/ 12 h 24"/>
              <a:gd name="T38" fmla="*/ 17 w 17"/>
              <a:gd name="T39" fmla="*/ 17 h 24"/>
              <a:gd name="T40" fmla="*/ 8 w 17"/>
              <a:gd name="T41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7" h="24">
                <a:moveTo>
                  <a:pt x="8" y="24"/>
                </a:moveTo>
                <a:cubicBezTo>
                  <a:pt x="5" y="24"/>
                  <a:pt x="2" y="23"/>
                  <a:pt x="0" y="21"/>
                </a:cubicBezTo>
                <a:cubicBezTo>
                  <a:pt x="2" y="18"/>
                  <a:pt x="2" y="18"/>
                  <a:pt x="2" y="18"/>
                </a:cubicBezTo>
                <a:cubicBezTo>
                  <a:pt x="4" y="20"/>
                  <a:pt x="6" y="21"/>
                  <a:pt x="8" y="21"/>
                </a:cubicBezTo>
                <a:cubicBezTo>
                  <a:pt x="11" y="21"/>
                  <a:pt x="13" y="19"/>
                  <a:pt x="13" y="17"/>
                </a:cubicBezTo>
                <a:cubicBezTo>
                  <a:pt x="13" y="16"/>
                  <a:pt x="13" y="15"/>
                  <a:pt x="12" y="14"/>
                </a:cubicBezTo>
                <a:cubicBezTo>
                  <a:pt x="12" y="14"/>
                  <a:pt x="11" y="14"/>
                  <a:pt x="10" y="13"/>
                </a:cubicBezTo>
                <a:cubicBezTo>
                  <a:pt x="7" y="13"/>
                  <a:pt x="7" y="13"/>
                  <a:pt x="7" y="13"/>
                </a:cubicBezTo>
                <a:cubicBezTo>
                  <a:pt x="5" y="13"/>
                  <a:pt x="3" y="12"/>
                  <a:pt x="2" y="11"/>
                </a:cubicBezTo>
                <a:cubicBezTo>
                  <a:pt x="1" y="10"/>
                  <a:pt x="1" y="9"/>
                  <a:pt x="1" y="7"/>
                </a:cubicBezTo>
                <a:cubicBezTo>
                  <a:pt x="1" y="3"/>
                  <a:pt x="4" y="0"/>
                  <a:pt x="8" y="0"/>
                </a:cubicBezTo>
                <a:cubicBezTo>
                  <a:pt x="12" y="0"/>
                  <a:pt x="14" y="1"/>
                  <a:pt x="16" y="2"/>
                </a:cubicBezTo>
                <a:cubicBezTo>
                  <a:pt x="13" y="5"/>
                  <a:pt x="13" y="5"/>
                  <a:pt x="13" y="5"/>
                </a:cubicBezTo>
                <a:cubicBezTo>
                  <a:pt x="12" y="3"/>
                  <a:pt x="10" y="3"/>
                  <a:pt x="8" y="3"/>
                </a:cubicBezTo>
                <a:cubicBezTo>
                  <a:pt x="6" y="3"/>
                  <a:pt x="4" y="5"/>
                  <a:pt x="4" y="7"/>
                </a:cubicBezTo>
                <a:cubicBezTo>
                  <a:pt x="4" y="7"/>
                  <a:pt x="4" y="8"/>
                  <a:pt x="5" y="9"/>
                </a:cubicBezTo>
                <a:cubicBezTo>
                  <a:pt x="6" y="9"/>
                  <a:pt x="7" y="10"/>
                  <a:pt x="8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2" y="11"/>
                  <a:pt x="14" y="11"/>
                  <a:pt x="15" y="12"/>
                </a:cubicBezTo>
                <a:cubicBezTo>
                  <a:pt x="16" y="13"/>
                  <a:pt x="17" y="15"/>
                  <a:pt x="17" y="17"/>
                </a:cubicBezTo>
                <a:cubicBezTo>
                  <a:pt x="17" y="21"/>
                  <a:pt x="13" y="24"/>
                  <a:pt x="8" y="2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08" name="Freeform 309"/>
          <p:cNvSpPr>
            <a:spLocks/>
          </p:cNvSpPr>
          <p:nvPr userDrawn="1"/>
        </p:nvSpPr>
        <p:spPr bwMode="auto">
          <a:xfrm>
            <a:off x="7221540" y="-5142105"/>
            <a:ext cx="263525" cy="138113"/>
          </a:xfrm>
          <a:custGeom>
            <a:avLst/>
            <a:gdLst>
              <a:gd name="T0" fmla="*/ 36 w 83"/>
              <a:gd name="T1" fmla="*/ 9 h 58"/>
              <a:gd name="T2" fmla="*/ 83 w 83"/>
              <a:gd name="T3" fmla="*/ 2 h 58"/>
              <a:gd name="T4" fmla="*/ 78 w 83"/>
              <a:gd name="T5" fmla="*/ 35 h 58"/>
              <a:gd name="T6" fmla="*/ 50 w 83"/>
              <a:gd name="T7" fmla="*/ 39 h 58"/>
              <a:gd name="T8" fmla="*/ 29 w 83"/>
              <a:gd name="T9" fmla="*/ 58 h 58"/>
              <a:gd name="T10" fmla="*/ 0 w 83"/>
              <a:gd name="T11" fmla="*/ 41 h 58"/>
              <a:gd name="T12" fmla="*/ 36 w 83"/>
              <a:gd name="T13" fmla="*/ 9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58">
                <a:moveTo>
                  <a:pt x="36" y="9"/>
                </a:moveTo>
                <a:cubicBezTo>
                  <a:pt x="51" y="2"/>
                  <a:pt x="67" y="0"/>
                  <a:pt x="83" y="2"/>
                </a:cubicBezTo>
                <a:cubicBezTo>
                  <a:pt x="82" y="8"/>
                  <a:pt x="78" y="30"/>
                  <a:pt x="78" y="35"/>
                </a:cubicBezTo>
                <a:cubicBezTo>
                  <a:pt x="68" y="34"/>
                  <a:pt x="59" y="35"/>
                  <a:pt x="50" y="39"/>
                </a:cubicBezTo>
                <a:cubicBezTo>
                  <a:pt x="41" y="43"/>
                  <a:pt x="34" y="50"/>
                  <a:pt x="29" y="58"/>
                </a:cubicBezTo>
                <a:cubicBezTo>
                  <a:pt x="25" y="55"/>
                  <a:pt x="5" y="44"/>
                  <a:pt x="0" y="41"/>
                </a:cubicBezTo>
                <a:cubicBezTo>
                  <a:pt x="9" y="27"/>
                  <a:pt x="21" y="16"/>
                  <a:pt x="36" y="9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09" name="Freeform 310"/>
          <p:cNvSpPr>
            <a:spLocks/>
          </p:cNvSpPr>
          <p:nvPr userDrawn="1"/>
        </p:nvSpPr>
        <p:spPr bwMode="auto">
          <a:xfrm>
            <a:off x="7208838" y="-5106387"/>
            <a:ext cx="488950" cy="366713"/>
          </a:xfrm>
          <a:custGeom>
            <a:avLst/>
            <a:gdLst>
              <a:gd name="T0" fmla="*/ 94 w 154"/>
              <a:gd name="T1" fmla="*/ 0 h 154"/>
              <a:gd name="T2" fmla="*/ 147 w 154"/>
              <a:gd name="T3" fmla="*/ 42 h 154"/>
              <a:gd name="T4" fmla="*/ 154 w 154"/>
              <a:gd name="T5" fmla="*/ 75 h 154"/>
              <a:gd name="T6" fmla="*/ 150 w 154"/>
              <a:gd name="T7" fmla="*/ 101 h 154"/>
              <a:gd name="T8" fmla="*/ 110 w 154"/>
              <a:gd name="T9" fmla="*/ 145 h 154"/>
              <a:gd name="T10" fmla="*/ 51 w 154"/>
              <a:gd name="T11" fmla="*/ 147 h 154"/>
              <a:gd name="T12" fmla="*/ 7 w 154"/>
              <a:gd name="T13" fmla="*/ 108 h 154"/>
              <a:gd name="T14" fmla="*/ 0 w 154"/>
              <a:gd name="T15" fmla="*/ 75 h 154"/>
              <a:gd name="T16" fmla="*/ 9 w 154"/>
              <a:gd name="T17" fmla="*/ 39 h 154"/>
              <a:gd name="T18" fmla="*/ 35 w 154"/>
              <a:gd name="T19" fmla="*/ 54 h 154"/>
              <a:gd name="T20" fmla="*/ 30 w 154"/>
              <a:gd name="T21" fmla="*/ 75 h 154"/>
              <a:gd name="T22" fmla="*/ 34 w 154"/>
              <a:gd name="T23" fmla="*/ 95 h 154"/>
              <a:gd name="T24" fmla="*/ 61 w 154"/>
              <a:gd name="T25" fmla="*/ 119 h 154"/>
              <a:gd name="T26" fmla="*/ 97 w 154"/>
              <a:gd name="T27" fmla="*/ 118 h 154"/>
              <a:gd name="T28" fmla="*/ 122 w 154"/>
              <a:gd name="T29" fmla="*/ 91 h 154"/>
              <a:gd name="T30" fmla="*/ 125 w 154"/>
              <a:gd name="T31" fmla="*/ 75 h 154"/>
              <a:gd name="T32" fmla="*/ 120 w 154"/>
              <a:gd name="T33" fmla="*/ 55 h 154"/>
              <a:gd name="T34" fmla="*/ 88 w 154"/>
              <a:gd name="T35" fmla="*/ 29 h 154"/>
              <a:gd name="T36" fmla="*/ 94 w 154"/>
              <a:gd name="T37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4" h="154">
                <a:moveTo>
                  <a:pt x="94" y="0"/>
                </a:moveTo>
                <a:cubicBezTo>
                  <a:pt x="117" y="5"/>
                  <a:pt x="137" y="21"/>
                  <a:pt x="147" y="42"/>
                </a:cubicBezTo>
                <a:cubicBezTo>
                  <a:pt x="152" y="53"/>
                  <a:pt x="154" y="64"/>
                  <a:pt x="154" y="75"/>
                </a:cubicBezTo>
                <a:cubicBezTo>
                  <a:pt x="154" y="84"/>
                  <a:pt x="153" y="93"/>
                  <a:pt x="150" y="101"/>
                </a:cubicBezTo>
                <a:cubicBezTo>
                  <a:pt x="143" y="121"/>
                  <a:pt x="129" y="136"/>
                  <a:pt x="110" y="145"/>
                </a:cubicBezTo>
                <a:cubicBezTo>
                  <a:pt x="91" y="154"/>
                  <a:pt x="70" y="154"/>
                  <a:pt x="51" y="147"/>
                </a:cubicBezTo>
                <a:cubicBezTo>
                  <a:pt x="32" y="140"/>
                  <a:pt x="16" y="126"/>
                  <a:pt x="7" y="108"/>
                </a:cubicBezTo>
                <a:cubicBezTo>
                  <a:pt x="3" y="97"/>
                  <a:pt x="0" y="86"/>
                  <a:pt x="0" y="75"/>
                </a:cubicBezTo>
                <a:cubicBezTo>
                  <a:pt x="0" y="63"/>
                  <a:pt x="3" y="50"/>
                  <a:pt x="9" y="39"/>
                </a:cubicBezTo>
                <a:cubicBezTo>
                  <a:pt x="13" y="42"/>
                  <a:pt x="31" y="52"/>
                  <a:pt x="35" y="54"/>
                </a:cubicBezTo>
                <a:cubicBezTo>
                  <a:pt x="32" y="61"/>
                  <a:pt x="30" y="68"/>
                  <a:pt x="30" y="75"/>
                </a:cubicBezTo>
                <a:cubicBezTo>
                  <a:pt x="30" y="82"/>
                  <a:pt x="32" y="89"/>
                  <a:pt x="34" y="95"/>
                </a:cubicBezTo>
                <a:cubicBezTo>
                  <a:pt x="40" y="106"/>
                  <a:pt x="49" y="115"/>
                  <a:pt x="61" y="119"/>
                </a:cubicBezTo>
                <a:cubicBezTo>
                  <a:pt x="73" y="124"/>
                  <a:pt x="86" y="123"/>
                  <a:pt x="97" y="118"/>
                </a:cubicBezTo>
                <a:cubicBezTo>
                  <a:pt x="109" y="112"/>
                  <a:pt x="117" y="103"/>
                  <a:pt x="122" y="91"/>
                </a:cubicBezTo>
                <a:cubicBezTo>
                  <a:pt x="124" y="86"/>
                  <a:pt x="125" y="80"/>
                  <a:pt x="125" y="75"/>
                </a:cubicBezTo>
                <a:cubicBezTo>
                  <a:pt x="125" y="68"/>
                  <a:pt x="123" y="61"/>
                  <a:pt x="120" y="55"/>
                </a:cubicBezTo>
                <a:cubicBezTo>
                  <a:pt x="114" y="42"/>
                  <a:pt x="102" y="33"/>
                  <a:pt x="88" y="29"/>
                </a:cubicBezTo>
                <a:cubicBezTo>
                  <a:pt x="89" y="25"/>
                  <a:pt x="93" y="5"/>
                  <a:pt x="94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776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87474"/>
            <a:ext cx="9144000" cy="46985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4894008"/>
          </a:xfrm>
          <a:custGeom>
            <a:avLst/>
            <a:gdLst/>
            <a:ahLst/>
            <a:cxnLst/>
            <a:rect l="l" t="t" r="r" b="b"/>
            <a:pathLst>
              <a:path w="9144000" h="6525344">
                <a:moveTo>
                  <a:pt x="0" y="0"/>
                </a:moveTo>
                <a:lnTo>
                  <a:pt x="9144000" y="0"/>
                </a:lnTo>
                <a:lnTo>
                  <a:pt x="9144000" y="6525344"/>
                </a:lnTo>
                <a:lnTo>
                  <a:pt x="8789997" y="6525344"/>
                </a:lnTo>
                <a:lnTo>
                  <a:pt x="8789997" y="418000"/>
                </a:lnTo>
                <a:cubicBezTo>
                  <a:pt x="8789997" y="331097"/>
                  <a:pt x="8719548" y="260648"/>
                  <a:pt x="8632645" y="260648"/>
                </a:cubicBezTo>
                <a:lnTo>
                  <a:pt x="480881" y="260648"/>
                </a:lnTo>
                <a:cubicBezTo>
                  <a:pt x="393978" y="260648"/>
                  <a:pt x="323529" y="331097"/>
                  <a:pt x="323529" y="418000"/>
                </a:cubicBezTo>
                <a:lnTo>
                  <a:pt x="323529" y="6525344"/>
                </a:lnTo>
                <a:lnTo>
                  <a:pt x="0" y="65253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8" name="Picture 31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2" b="28565"/>
          <a:stretch/>
        </p:blipFill>
        <p:spPr bwMode="auto">
          <a:xfrm>
            <a:off x="0" y="3785314"/>
            <a:ext cx="9153500" cy="137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671E-5D6C-F84E-BD23-BA879CD3C30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08/02/2020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65BC-DBA7-4530-8926-81165AFC8D69}" type="slidenum">
              <a:rPr lang="en-GB" smtClean="0">
                <a:solidFill>
                  <a:srgbClr val="445A69"/>
                </a:solidFill>
              </a:rPr>
              <a:pPr/>
              <a:t>‹#›</a:t>
            </a:fld>
            <a:endParaRPr lang="en-GB" dirty="0">
              <a:solidFill>
                <a:srgbClr val="445A69"/>
              </a:solidFill>
            </a:endParaRPr>
          </a:p>
        </p:txBody>
      </p:sp>
      <p:sp>
        <p:nvSpPr>
          <p:cNvPr id="11" name="Freeform 10"/>
          <p:cNvSpPr/>
          <p:nvPr userDrawn="1"/>
        </p:nvSpPr>
        <p:spPr>
          <a:xfrm>
            <a:off x="107504" y="1761661"/>
            <a:ext cx="9036496" cy="1764506"/>
          </a:xfrm>
          <a:custGeom>
            <a:avLst/>
            <a:gdLst/>
            <a:ahLst/>
            <a:cxnLst/>
            <a:rect l="l" t="t" r="r" b="b"/>
            <a:pathLst>
              <a:path w="9036496" h="2352675">
                <a:moveTo>
                  <a:pt x="56366" y="0"/>
                </a:moveTo>
                <a:lnTo>
                  <a:pt x="9036496" y="454309"/>
                </a:lnTo>
                <a:lnTo>
                  <a:pt x="9036496" y="1642790"/>
                </a:lnTo>
                <a:lnTo>
                  <a:pt x="0" y="2352675"/>
                </a:lnTo>
                <a:lnTo>
                  <a:pt x="704570" y="10477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77800" dist="101600" dir="2700000" algn="tl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923692"/>
            <a:ext cx="7595121" cy="1231013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73830"/>
            <a:ext cx="7772400" cy="53291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964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AE03-B1BC-8F45-AC51-0374756ACD3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08/02/2020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9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573129"/>
            <a:ext cx="7092280" cy="5864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3222966"/>
            <a:ext cx="9144000" cy="135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1DA3-7A4B-DC47-9197-1BF37638EEB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08/02/2020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20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CA728B-3042-467D-A7B9-E8B17B8D3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31542A9-6246-442F-9D0E-5D59C2999A00}"/>
              </a:ext>
            </a:extLst>
          </p:cNvPr>
          <p:cNvSpPr/>
          <p:nvPr userDrawn="1"/>
        </p:nvSpPr>
        <p:spPr>
          <a:xfrm>
            <a:off x="0" y="3222966"/>
            <a:ext cx="9144000" cy="1995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AA8BA496-38ED-48D9-95AE-F8DC9B5BF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1570"/>
            <a:ext cx="8229600" cy="4050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07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75" indent="0">
              <a:buNone/>
              <a:defRPr sz="1800" b="1"/>
            </a:lvl3pPr>
            <a:lvl4pPr marL="1371260" indent="0">
              <a:buNone/>
              <a:defRPr sz="1600" b="1"/>
            </a:lvl4pPr>
            <a:lvl5pPr marL="1828349" indent="0">
              <a:buNone/>
              <a:defRPr sz="1600" b="1"/>
            </a:lvl5pPr>
            <a:lvl6pPr marL="2285430" indent="0">
              <a:buNone/>
              <a:defRPr sz="1600" b="1"/>
            </a:lvl6pPr>
            <a:lvl7pPr marL="2742512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6453-1A85-1A4D-B004-9839DC75E01A}" type="datetimeFigureOut">
              <a:rPr lang="en-US" smtClean="0"/>
              <a:t>2/8/20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17E4-CAA1-6342-8DB7-B4706FE90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219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24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420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9AB3BF1-A336-4471-8E60-E7CDECFE9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BF25-9623-4025-A026-2392F7E5599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CD23204-08F8-4961-ABAB-C6F17D7E0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529D1D6-450A-45AF-825C-8730E3020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C5BA-B252-4D41-A7B4-BD6E8086AA27}" type="slidenum">
              <a:rPr lang="en-GB" smtClean="0">
                <a:solidFill>
                  <a:srgbClr val="445A69"/>
                </a:solidFill>
              </a:rPr>
              <a:pPr/>
              <a:t>‹#›</a:t>
            </a:fld>
            <a:endParaRPr lang="en-GB">
              <a:solidFill>
                <a:srgbClr val="445A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7286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Freeform 6"/>
          <p:cNvSpPr>
            <a:spLocks/>
          </p:cNvSpPr>
          <p:nvPr userDrawn="1"/>
        </p:nvSpPr>
        <p:spPr bwMode="auto">
          <a:xfrm>
            <a:off x="328612" y="149780"/>
            <a:ext cx="8432800" cy="4733925"/>
          </a:xfrm>
          <a:custGeom>
            <a:avLst/>
            <a:gdLst>
              <a:gd name="T0" fmla="*/ 57 w 2654"/>
              <a:gd name="T1" fmla="*/ 0 h 1986"/>
              <a:gd name="T2" fmla="*/ 0 w 2654"/>
              <a:gd name="T3" fmla="*/ 57 h 1986"/>
              <a:gd name="T4" fmla="*/ 0 w 2654"/>
              <a:gd name="T5" fmla="*/ 1929 h 1986"/>
              <a:gd name="T6" fmla="*/ 57 w 2654"/>
              <a:gd name="T7" fmla="*/ 1986 h 1986"/>
              <a:gd name="T8" fmla="*/ 2598 w 2654"/>
              <a:gd name="T9" fmla="*/ 1986 h 1986"/>
              <a:gd name="T10" fmla="*/ 2654 w 2654"/>
              <a:gd name="T11" fmla="*/ 1929 h 1986"/>
              <a:gd name="T12" fmla="*/ 2654 w 2654"/>
              <a:gd name="T13" fmla="*/ 57 h 1986"/>
              <a:gd name="T14" fmla="*/ 2598 w 2654"/>
              <a:gd name="T15" fmla="*/ 0 h 1986"/>
              <a:gd name="T16" fmla="*/ 57 w 2654"/>
              <a:gd name="T17" fmla="*/ 0 h 1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54" h="1986">
                <a:moveTo>
                  <a:pt x="57" y="0"/>
                </a:moveTo>
                <a:cubicBezTo>
                  <a:pt x="57" y="0"/>
                  <a:pt x="0" y="0"/>
                  <a:pt x="0" y="57"/>
                </a:cubicBezTo>
                <a:cubicBezTo>
                  <a:pt x="0" y="1929"/>
                  <a:pt x="0" y="1929"/>
                  <a:pt x="0" y="1929"/>
                </a:cubicBezTo>
                <a:cubicBezTo>
                  <a:pt x="0" y="1929"/>
                  <a:pt x="0" y="1986"/>
                  <a:pt x="57" y="1986"/>
                </a:cubicBezTo>
                <a:cubicBezTo>
                  <a:pt x="2598" y="1986"/>
                  <a:pt x="2598" y="1986"/>
                  <a:pt x="2598" y="1986"/>
                </a:cubicBezTo>
                <a:cubicBezTo>
                  <a:pt x="2598" y="1986"/>
                  <a:pt x="2654" y="1986"/>
                  <a:pt x="2654" y="1929"/>
                </a:cubicBezTo>
                <a:cubicBezTo>
                  <a:pt x="2654" y="57"/>
                  <a:pt x="2654" y="57"/>
                  <a:pt x="2654" y="57"/>
                </a:cubicBezTo>
                <a:cubicBezTo>
                  <a:pt x="2654" y="57"/>
                  <a:pt x="2654" y="0"/>
                  <a:pt x="2598" y="0"/>
                </a:cubicBezTo>
                <a:cubicBezTo>
                  <a:pt x="57" y="0"/>
                  <a:pt x="57" y="0"/>
                  <a:pt x="57" y="0"/>
                </a:cubicBezTo>
              </a:path>
            </a:pathLst>
          </a:custGeom>
          <a:solidFill>
            <a:srgbClr val="2BB8C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35" name="Picture 31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5" r="2528" b="20812"/>
          <a:stretch/>
        </p:blipFill>
        <p:spPr bwMode="auto">
          <a:xfrm>
            <a:off x="0" y="3171636"/>
            <a:ext cx="9153500" cy="198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9" name="Freeform 318"/>
          <p:cNvSpPr/>
          <p:nvPr userDrawn="1"/>
        </p:nvSpPr>
        <p:spPr>
          <a:xfrm>
            <a:off x="107504" y="735547"/>
            <a:ext cx="9036496" cy="2790620"/>
          </a:xfrm>
          <a:custGeom>
            <a:avLst/>
            <a:gdLst/>
            <a:ahLst/>
            <a:cxnLst/>
            <a:rect l="l" t="t" r="r" b="b"/>
            <a:pathLst>
              <a:path w="9036496" h="2352675">
                <a:moveTo>
                  <a:pt x="56366" y="0"/>
                </a:moveTo>
                <a:lnTo>
                  <a:pt x="9036496" y="454309"/>
                </a:lnTo>
                <a:lnTo>
                  <a:pt x="9036496" y="1642790"/>
                </a:lnTo>
                <a:lnTo>
                  <a:pt x="0" y="2352675"/>
                </a:lnTo>
                <a:lnTo>
                  <a:pt x="704570" y="10477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77800" dist="101600" dir="2700000" algn="tl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57" tIns="30329" rIns="60657" bIns="30329" rtlCol="0" anchor="ctr"/>
          <a:lstStyle/>
          <a:p>
            <a:pPr algn="ctr" defTabSz="606512"/>
            <a:endParaRPr lang="en-GB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14" name="Freeform 10"/>
          <p:cNvSpPr>
            <a:spLocks/>
          </p:cNvSpPr>
          <p:nvPr userDrawn="1"/>
        </p:nvSpPr>
        <p:spPr bwMode="auto">
          <a:xfrm>
            <a:off x="1484312" y="3128722"/>
            <a:ext cx="528638" cy="175022"/>
          </a:xfrm>
          <a:custGeom>
            <a:avLst/>
            <a:gdLst>
              <a:gd name="T0" fmla="*/ 166 w 166"/>
              <a:gd name="T1" fmla="*/ 0 h 73"/>
              <a:gd name="T2" fmla="*/ 101 w 166"/>
              <a:gd name="T3" fmla="*/ 73 h 73"/>
              <a:gd name="T4" fmla="*/ 0 w 166"/>
              <a:gd name="T5" fmla="*/ 59 h 73"/>
              <a:gd name="T6" fmla="*/ 32 w 166"/>
              <a:gd name="T7" fmla="*/ 44 h 73"/>
              <a:gd name="T8" fmla="*/ 93 w 166"/>
              <a:gd name="T9" fmla="*/ 45 h 73"/>
              <a:gd name="T10" fmla="*/ 166 w 166"/>
              <a:gd name="T11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6" h="73">
                <a:moveTo>
                  <a:pt x="166" y="0"/>
                </a:moveTo>
                <a:cubicBezTo>
                  <a:pt x="166" y="0"/>
                  <a:pt x="109" y="50"/>
                  <a:pt x="101" y="73"/>
                </a:cubicBezTo>
                <a:cubicBezTo>
                  <a:pt x="101" y="73"/>
                  <a:pt x="42" y="53"/>
                  <a:pt x="0" y="59"/>
                </a:cubicBezTo>
                <a:cubicBezTo>
                  <a:pt x="0" y="59"/>
                  <a:pt x="13" y="46"/>
                  <a:pt x="32" y="44"/>
                </a:cubicBezTo>
                <a:cubicBezTo>
                  <a:pt x="32" y="44"/>
                  <a:pt x="67" y="38"/>
                  <a:pt x="93" y="45"/>
                </a:cubicBezTo>
                <a:cubicBezTo>
                  <a:pt x="93" y="45"/>
                  <a:pt x="143" y="8"/>
                  <a:pt x="166" y="0"/>
                </a:cubicBezTo>
              </a:path>
            </a:pathLst>
          </a:custGeom>
          <a:solidFill>
            <a:srgbClr val="B3BEC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5" name="Freeform 11"/>
          <p:cNvSpPr>
            <a:spLocks/>
          </p:cNvSpPr>
          <p:nvPr userDrawn="1"/>
        </p:nvSpPr>
        <p:spPr bwMode="auto">
          <a:xfrm>
            <a:off x="2330450" y="3377616"/>
            <a:ext cx="558800" cy="169069"/>
          </a:xfrm>
          <a:custGeom>
            <a:avLst/>
            <a:gdLst>
              <a:gd name="T0" fmla="*/ 7 w 176"/>
              <a:gd name="T1" fmla="*/ 71 h 71"/>
              <a:gd name="T2" fmla="*/ 103 w 176"/>
              <a:gd name="T3" fmla="*/ 66 h 71"/>
              <a:gd name="T4" fmla="*/ 158 w 176"/>
              <a:gd name="T5" fmla="*/ 18 h 71"/>
              <a:gd name="T6" fmla="*/ 167 w 176"/>
              <a:gd name="T7" fmla="*/ 1 h 71"/>
              <a:gd name="T8" fmla="*/ 141 w 176"/>
              <a:gd name="T9" fmla="*/ 4 h 71"/>
              <a:gd name="T10" fmla="*/ 89 w 176"/>
              <a:gd name="T11" fmla="*/ 43 h 71"/>
              <a:gd name="T12" fmla="*/ 5 w 176"/>
              <a:gd name="T13" fmla="*/ 60 h 71"/>
              <a:gd name="T14" fmla="*/ 7 w 176"/>
              <a:gd name="T15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71">
                <a:moveTo>
                  <a:pt x="7" y="71"/>
                </a:moveTo>
                <a:cubicBezTo>
                  <a:pt x="7" y="71"/>
                  <a:pt x="45" y="38"/>
                  <a:pt x="103" y="66"/>
                </a:cubicBezTo>
                <a:cubicBezTo>
                  <a:pt x="103" y="66"/>
                  <a:pt x="111" y="27"/>
                  <a:pt x="158" y="18"/>
                </a:cubicBezTo>
                <a:cubicBezTo>
                  <a:pt x="158" y="18"/>
                  <a:pt x="176" y="15"/>
                  <a:pt x="167" y="1"/>
                </a:cubicBezTo>
                <a:cubicBezTo>
                  <a:pt x="167" y="1"/>
                  <a:pt x="154" y="0"/>
                  <a:pt x="141" y="4"/>
                </a:cubicBezTo>
                <a:cubicBezTo>
                  <a:pt x="127" y="9"/>
                  <a:pt x="110" y="19"/>
                  <a:pt x="89" y="43"/>
                </a:cubicBezTo>
                <a:cubicBezTo>
                  <a:pt x="89" y="43"/>
                  <a:pt x="34" y="32"/>
                  <a:pt x="5" y="60"/>
                </a:cubicBezTo>
                <a:cubicBezTo>
                  <a:pt x="5" y="60"/>
                  <a:pt x="0" y="67"/>
                  <a:pt x="7" y="71"/>
                </a:cubicBezTo>
              </a:path>
            </a:pathLst>
          </a:custGeom>
          <a:solidFill>
            <a:srgbClr val="B3BEC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6" name="Freeform 12"/>
          <p:cNvSpPr>
            <a:spLocks/>
          </p:cNvSpPr>
          <p:nvPr userDrawn="1"/>
        </p:nvSpPr>
        <p:spPr bwMode="auto">
          <a:xfrm>
            <a:off x="2032053" y="3718083"/>
            <a:ext cx="333375" cy="102394"/>
          </a:xfrm>
          <a:custGeom>
            <a:avLst/>
            <a:gdLst>
              <a:gd name="T0" fmla="*/ 4 w 105"/>
              <a:gd name="T1" fmla="*/ 43 h 43"/>
              <a:gd name="T2" fmla="*/ 61 w 105"/>
              <a:gd name="T3" fmla="*/ 39 h 43"/>
              <a:gd name="T4" fmla="*/ 95 w 105"/>
              <a:gd name="T5" fmla="*/ 11 h 43"/>
              <a:gd name="T6" fmla="*/ 99 w 105"/>
              <a:gd name="T7" fmla="*/ 1 h 43"/>
              <a:gd name="T8" fmla="*/ 84 w 105"/>
              <a:gd name="T9" fmla="*/ 3 h 43"/>
              <a:gd name="T10" fmla="*/ 53 w 105"/>
              <a:gd name="T11" fmla="*/ 26 h 43"/>
              <a:gd name="T12" fmla="*/ 3 w 105"/>
              <a:gd name="T13" fmla="*/ 36 h 43"/>
              <a:gd name="T14" fmla="*/ 4 w 105"/>
              <a:gd name="T1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5" h="43">
                <a:moveTo>
                  <a:pt x="4" y="43"/>
                </a:moveTo>
                <a:cubicBezTo>
                  <a:pt x="4" y="43"/>
                  <a:pt x="27" y="23"/>
                  <a:pt x="61" y="39"/>
                </a:cubicBezTo>
                <a:cubicBezTo>
                  <a:pt x="61" y="39"/>
                  <a:pt x="66" y="16"/>
                  <a:pt x="95" y="11"/>
                </a:cubicBezTo>
                <a:cubicBezTo>
                  <a:pt x="95" y="11"/>
                  <a:pt x="105" y="9"/>
                  <a:pt x="99" y="1"/>
                </a:cubicBezTo>
                <a:cubicBezTo>
                  <a:pt x="99" y="1"/>
                  <a:pt x="92" y="0"/>
                  <a:pt x="84" y="3"/>
                </a:cubicBezTo>
                <a:cubicBezTo>
                  <a:pt x="76" y="6"/>
                  <a:pt x="65" y="12"/>
                  <a:pt x="53" y="26"/>
                </a:cubicBezTo>
                <a:cubicBezTo>
                  <a:pt x="53" y="26"/>
                  <a:pt x="20" y="19"/>
                  <a:pt x="3" y="36"/>
                </a:cubicBezTo>
                <a:cubicBezTo>
                  <a:pt x="3" y="36"/>
                  <a:pt x="0" y="40"/>
                  <a:pt x="4" y="43"/>
                </a:cubicBezTo>
              </a:path>
            </a:pathLst>
          </a:custGeom>
          <a:solidFill>
            <a:srgbClr val="B3BEC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7" name="Freeform 13"/>
          <p:cNvSpPr>
            <a:spLocks/>
          </p:cNvSpPr>
          <p:nvPr userDrawn="1"/>
        </p:nvSpPr>
        <p:spPr bwMode="auto">
          <a:xfrm>
            <a:off x="3073462" y="3453762"/>
            <a:ext cx="333375" cy="102394"/>
          </a:xfrm>
          <a:custGeom>
            <a:avLst/>
            <a:gdLst>
              <a:gd name="T0" fmla="*/ 4 w 105"/>
              <a:gd name="T1" fmla="*/ 43 h 43"/>
              <a:gd name="T2" fmla="*/ 61 w 105"/>
              <a:gd name="T3" fmla="*/ 40 h 43"/>
              <a:gd name="T4" fmla="*/ 94 w 105"/>
              <a:gd name="T5" fmla="*/ 11 h 43"/>
              <a:gd name="T6" fmla="*/ 99 w 105"/>
              <a:gd name="T7" fmla="*/ 1 h 43"/>
              <a:gd name="T8" fmla="*/ 84 w 105"/>
              <a:gd name="T9" fmla="*/ 3 h 43"/>
              <a:gd name="T10" fmla="*/ 53 w 105"/>
              <a:gd name="T11" fmla="*/ 26 h 43"/>
              <a:gd name="T12" fmla="*/ 3 w 105"/>
              <a:gd name="T13" fmla="*/ 36 h 43"/>
              <a:gd name="T14" fmla="*/ 4 w 105"/>
              <a:gd name="T1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5" h="43">
                <a:moveTo>
                  <a:pt x="4" y="43"/>
                </a:moveTo>
                <a:cubicBezTo>
                  <a:pt x="4" y="43"/>
                  <a:pt x="27" y="23"/>
                  <a:pt x="61" y="40"/>
                </a:cubicBezTo>
                <a:cubicBezTo>
                  <a:pt x="61" y="40"/>
                  <a:pt x="66" y="17"/>
                  <a:pt x="94" y="11"/>
                </a:cubicBezTo>
                <a:cubicBezTo>
                  <a:pt x="94" y="11"/>
                  <a:pt x="105" y="10"/>
                  <a:pt x="99" y="1"/>
                </a:cubicBezTo>
                <a:cubicBezTo>
                  <a:pt x="99" y="1"/>
                  <a:pt x="92" y="0"/>
                  <a:pt x="84" y="3"/>
                </a:cubicBezTo>
                <a:cubicBezTo>
                  <a:pt x="76" y="6"/>
                  <a:pt x="65" y="12"/>
                  <a:pt x="53" y="26"/>
                </a:cubicBezTo>
                <a:cubicBezTo>
                  <a:pt x="53" y="26"/>
                  <a:pt x="20" y="19"/>
                  <a:pt x="3" y="36"/>
                </a:cubicBezTo>
                <a:cubicBezTo>
                  <a:pt x="3" y="36"/>
                  <a:pt x="0" y="40"/>
                  <a:pt x="4" y="43"/>
                </a:cubicBezTo>
              </a:path>
            </a:pathLst>
          </a:custGeom>
          <a:solidFill>
            <a:srgbClr val="B3BEC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8" name="Freeform 14"/>
          <p:cNvSpPr>
            <a:spLocks/>
          </p:cNvSpPr>
          <p:nvPr userDrawn="1"/>
        </p:nvSpPr>
        <p:spPr bwMode="auto">
          <a:xfrm>
            <a:off x="2686065" y="3672836"/>
            <a:ext cx="358775" cy="180975"/>
          </a:xfrm>
          <a:custGeom>
            <a:avLst/>
            <a:gdLst>
              <a:gd name="T0" fmla="*/ 4 w 113"/>
              <a:gd name="T1" fmla="*/ 66 h 76"/>
              <a:gd name="T2" fmla="*/ 35 w 113"/>
              <a:gd name="T3" fmla="*/ 74 h 76"/>
              <a:gd name="T4" fmla="*/ 69 w 113"/>
              <a:gd name="T5" fmla="*/ 73 h 76"/>
              <a:gd name="T6" fmla="*/ 86 w 113"/>
              <a:gd name="T7" fmla="*/ 57 h 76"/>
              <a:gd name="T8" fmla="*/ 97 w 113"/>
              <a:gd name="T9" fmla="*/ 34 h 76"/>
              <a:gd name="T10" fmla="*/ 111 w 113"/>
              <a:gd name="T11" fmla="*/ 10 h 76"/>
              <a:gd name="T12" fmla="*/ 96 w 113"/>
              <a:gd name="T13" fmla="*/ 20 h 76"/>
              <a:gd name="T14" fmla="*/ 71 w 113"/>
              <a:gd name="T15" fmla="*/ 47 h 76"/>
              <a:gd name="T16" fmla="*/ 27 w 113"/>
              <a:gd name="T17" fmla="*/ 61 h 76"/>
              <a:gd name="T18" fmla="*/ 4 w 113"/>
              <a:gd name="T19" fmla="*/ 6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3" h="76">
                <a:moveTo>
                  <a:pt x="4" y="66"/>
                </a:moveTo>
                <a:cubicBezTo>
                  <a:pt x="10" y="70"/>
                  <a:pt x="33" y="74"/>
                  <a:pt x="35" y="74"/>
                </a:cubicBezTo>
                <a:cubicBezTo>
                  <a:pt x="47" y="74"/>
                  <a:pt x="58" y="76"/>
                  <a:pt x="69" y="73"/>
                </a:cubicBezTo>
                <a:cubicBezTo>
                  <a:pt x="78" y="70"/>
                  <a:pt x="82" y="65"/>
                  <a:pt x="86" y="57"/>
                </a:cubicBezTo>
                <a:cubicBezTo>
                  <a:pt x="89" y="49"/>
                  <a:pt x="92" y="41"/>
                  <a:pt x="97" y="34"/>
                </a:cubicBezTo>
                <a:cubicBezTo>
                  <a:pt x="101" y="26"/>
                  <a:pt x="110" y="19"/>
                  <a:pt x="111" y="10"/>
                </a:cubicBezTo>
                <a:cubicBezTo>
                  <a:pt x="113" y="0"/>
                  <a:pt x="97" y="18"/>
                  <a:pt x="96" y="20"/>
                </a:cubicBezTo>
                <a:cubicBezTo>
                  <a:pt x="84" y="35"/>
                  <a:pt x="79" y="41"/>
                  <a:pt x="71" y="47"/>
                </a:cubicBezTo>
                <a:cubicBezTo>
                  <a:pt x="59" y="58"/>
                  <a:pt x="42" y="60"/>
                  <a:pt x="27" y="61"/>
                </a:cubicBezTo>
                <a:cubicBezTo>
                  <a:pt x="21" y="61"/>
                  <a:pt x="0" y="64"/>
                  <a:pt x="4" y="66"/>
                </a:cubicBezTo>
              </a:path>
            </a:pathLst>
          </a:custGeom>
          <a:solidFill>
            <a:srgbClr val="B3BEC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9" name="Freeform 15"/>
          <p:cNvSpPr>
            <a:spLocks/>
          </p:cNvSpPr>
          <p:nvPr userDrawn="1"/>
        </p:nvSpPr>
        <p:spPr bwMode="auto">
          <a:xfrm>
            <a:off x="3070231" y="3927677"/>
            <a:ext cx="282575" cy="142875"/>
          </a:xfrm>
          <a:custGeom>
            <a:avLst/>
            <a:gdLst>
              <a:gd name="T0" fmla="*/ 3 w 89"/>
              <a:gd name="T1" fmla="*/ 53 h 60"/>
              <a:gd name="T2" fmla="*/ 28 w 89"/>
              <a:gd name="T3" fmla="*/ 59 h 60"/>
              <a:gd name="T4" fmla="*/ 55 w 89"/>
              <a:gd name="T5" fmla="*/ 58 h 60"/>
              <a:gd name="T6" fmla="*/ 68 w 89"/>
              <a:gd name="T7" fmla="*/ 46 h 60"/>
              <a:gd name="T8" fmla="*/ 76 w 89"/>
              <a:gd name="T9" fmla="*/ 28 h 60"/>
              <a:gd name="T10" fmla="*/ 88 w 89"/>
              <a:gd name="T11" fmla="*/ 9 h 60"/>
              <a:gd name="T12" fmla="*/ 76 w 89"/>
              <a:gd name="T13" fmla="*/ 17 h 60"/>
              <a:gd name="T14" fmla="*/ 56 w 89"/>
              <a:gd name="T15" fmla="*/ 38 h 60"/>
              <a:gd name="T16" fmla="*/ 21 w 89"/>
              <a:gd name="T17" fmla="*/ 49 h 60"/>
              <a:gd name="T18" fmla="*/ 3 w 89"/>
              <a:gd name="T19" fmla="*/ 5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9" h="60">
                <a:moveTo>
                  <a:pt x="3" y="53"/>
                </a:moveTo>
                <a:cubicBezTo>
                  <a:pt x="8" y="56"/>
                  <a:pt x="26" y="59"/>
                  <a:pt x="28" y="59"/>
                </a:cubicBezTo>
                <a:cubicBezTo>
                  <a:pt x="37" y="59"/>
                  <a:pt x="46" y="60"/>
                  <a:pt x="55" y="58"/>
                </a:cubicBezTo>
                <a:cubicBezTo>
                  <a:pt x="62" y="56"/>
                  <a:pt x="65" y="52"/>
                  <a:pt x="68" y="46"/>
                </a:cubicBezTo>
                <a:cubicBezTo>
                  <a:pt x="70" y="39"/>
                  <a:pt x="73" y="33"/>
                  <a:pt x="76" y="28"/>
                </a:cubicBezTo>
                <a:cubicBezTo>
                  <a:pt x="80" y="22"/>
                  <a:pt x="87" y="16"/>
                  <a:pt x="88" y="9"/>
                </a:cubicBezTo>
                <a:cubicBezTo>
                  <a:pt x="89" y="0"/>
                  <a:pt x="77" y="15"/>
                  <a:pt x="76" y="17"/>
                </a:cubicBezTo>
                <a:cubicBezTo>
                  <a:pt x="66" y="29"/>
                  <a:pt x="63" y="33"/>
                  <a:pt x="56" y="38"/>
                </a:cubicBezTo>
                <a:cubicBezTo>
                  <a:pt x="46" y="46"/>
                  <a:pt x="34" y="48"/>
                  <a:pt x="21" y="49"/>
                </a:cubicBezTo>
                <a:cubicBezTo>
                  <a:pt x="17" y="49"/>
                  <a:pt x="0" y="51"/>
                  <a:pt x="3" y="53"/>
                </a:cubicBezTo>
              </a:path>
            </a:pathLst>
          </a:custGeom>
          <a:solidFill>
            <a:srgbClr val="B3BEC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5" name="Freeform 181"/>
          <p:cNvSpPr>
            <a:spLocks/>
          </p:cNvSpPr>
          <p:nvPr userDrawn="1"/>
        </p:nvSpPr>
        <p:spPr bwMode="auto">
          <a:xfrm>
            <a:off x="3565525" y="4032405"/>
            <a:ext cx="115888" cy="38100"/>
          </a:xfrm>
          <a:custGeom>
            <a:avLst/>
            <a:gdLst>
              <a:gd name="T0" fmla="*/ 36 w 36"/>
              <a:gd name="T1" fmla="*/ 0 h 16"/>
              <a:gd name="T2" fmla="*/ 22 w 36"/>
              <a:gd name="T3" fmla="*/ 16 h 16"/>
              <a:gd name="T4" fmla="*/ 0 w 36"/>
              <a:gd name="T5" fmla="*/ 13 h 16"/>
              <a:gd name="T6" fmla="*/ 7 w 36"/>
              <a:gd name="T7" fmla="*/ 10 h 16"/>
              <a:gd name="T8" fmla="*/ 20 w 36"/>
              <a:gd name="T9" fmla="*/ 10 h 16"/>
              <a:gd name="T10" fmla="*/ 36 w 36"/>
              <a:gd name="T11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16">
                <a:moveTo>
                  <a:pt x="36" y="0"/>
                </a:moveTo>
                <a:cubicBezTo>
                  <a:pt x="36" y="0"/>
                  <a:pt x="24" y="11"/>
                  <a:pt x="22" y="16"/>
                </a:cubicBezTo>
                <a:cubicBezTo>
                  <a:pt x="22" y="16"/>
                  <a:pt x="9" y="12"/>
                  <a:pt x="0" y="13"/>
                </a:cubicBezTo>
                <a:cubicBezTo>
                  <a:pt x="0" y="13"/>
                  <a:pt x="3" y="10"/>
                  <a:pt x="7" y="10"/>
                </a:cubicBezTo>
                <a:cubicBezTo>
                  <a:pt x="7" y="10"/>
                  <a:pt x="15" y="8"/>
                  <a:pt x="20" y="10"/>
                </a:cubicBezTo>
                <a:cubicBezTo>
                  <a:pt x="20" y="10"/>
                  <a:pt x="31" y="2"/>
                  <a:pt x="36" y="0"/>
                </a:cubicBezTo>
              </a:path>
            </a:pathLst>
          </a:custGeom>
          <a:solidFill>
            <a:srgbClr val="B3BEC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6" name="Freeform 182"/>
          <p:cNvSpPr>
            <a:spLocks/>
          </p:cNvSpPr>
          <p:nvPr userDrawn="1"/>
        </p:nvSpPr>
        <p:spPr bwMode="auto">
          <a:xfrm>
            <a:off x="3751262" y="4087184"/>
            <a:ext cx="120650" cy="35719"/>
          </a:xfrm>
          <a:custGeom>
            <a:avLst/>
            <a:gdLst>
              <a:gd name="T0" fmla="*/ 1 w 38"/>
              <a:gd name="T1" fmla="*/ 15 h 15"/>
              <a:gd name="T2" fmla="*/ 22 w 38"/>
              <a:gd name="T3" fmla="*/ 14 h 15"/>
              <a:gd name="T4" fmla="*/ 34 w 38"/>
              <a:gd name="T5" fmla="*/ 4 h 15"/>
              <a:gd name="T6" fmla="*/ 36 w 38"/>
              <a:gd name="T7" fmla="*/ 0 h 15"/>
              <a:gd name="T8" fmla="*/ 30 w 38"/>
              <a:gd name="T9" fmla="*/ 1 h 15"/>
              <a:gd name="T10" fmla="*/ 19 w 38"/>
              <a:gd name="T11" fmla="*/ 9 h 15"/>
              <a:gd name="T12" fmla="*/ 1 w 38"/>
              <a:gd name="T13" fmla="*/ 13 h 15"/>
              <a:gd name="T14" fmla="*/ 1 w 38"/>
              <a:gd name="T15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" h="15">
                <a:moveTo>
                  <a:pt x="1" y="15"/>
                </a:moveTo>
                <a:cubicBezTo>
                  <a:pt x="1" y="15"/>
                  <a:pt x="9" y="8"/>
                  <a:pt x="22" y="14"/>
                </a:cubicBezTo>
                <a:cubicBezTo>
                  <a:pt x="22" y="14"/>
                  <a:pt x="24" y="6"/>
                  <a:pt x="34" y="4"/>
                </a:cubicBezTo>
                <a:cubicBezTo>
                  <a:pt x="34" y="4"/>
                  <a:pt x="38" y="3"/>
                  <a:pt x="36" y="0"/>
                </a:cubicBezTo>
                <a:cubicBezTo>
                  <a:pt x="36" y="0"/>
                  <a:pt x="33" y="0"/>
                  <a:pt x="30" y="1"/>
                </a:cubicBezTo>
                <a:cubicBezTo>
                  <a:pt x="27" y="2"/>
                  <a:pt x="23" y="4"/>
                  <a:pt x="19" y="9"/>
                </a:cubicBezTo>
                <a:cubicBezTo>
                  <a:pt x="19" y="9"/>
                  <a:pt x="7" y="7"/>
                  <a:pt x="1" y="13"/>
                </a:cubicBezTo>
                <a:cubicBezTo>
                  <a:pt x="1" y="13"/>
                  <a:pt x="0" y="14"/>
                  <a:pt x="1" y="15"/>
                </a:cubicBezTo>
              </a:path>
            </a:pathLst>
          </a:custGeom>
          <a:solidFill>
            <a:srgbClr val="B3BEC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7" name="Freeform 183"/>
          <p:cNvSpPr>
            <a:spLocks/>
          </p:cNvSpPr>
          <p:nvPr userDrawn="1"/>
        </p:nvSpPr>
        <p:spPr bwMode="auto">
          <a:xfrm>
            <a:off x="3684601" y="4161000"/>
            <a:ext cx="73025" cy="21431"/>
          </a:xfrm>
          <a:custGeom>
            <a:avLst/>
            <a:gdLst>
              <a:gd name="T0" fmla="*/ 1 w 23"/>
              <a:gd name="T1" fmla="*/ 9 h 9"/>
              <a:gd name="T2" fmla="*/ 14 w 23"/>
              <a:gd name="T3" fmla="*/ 8 h 9"/>
              <a:gd name="T4" fmla="*/ 21 w 23"/>
              <a:gd name="T5" fmla="*/ 2 h 9"/>
              <a:gd name="T6" fmla="*/ 22 w 23"/>
              <a:gd name="T7" fmla="*/ 0 h 9"/>
              <a:gd name="T8" fmla="*/ 18 w 23"/>
              <a:gd name="T9" fmla="*/ 0 h 9"/>
              <a:gd name="T10" fmla="*/ 12 w 23"/>
              <a:gd name="T11" fmla="*/ 5 h 9"/>
              <a:gd name="T12" fmla="*/ 1 w 23"/>
              <a:gd name="T13" fmla="*/ 8 h 9"/>
              <a:gd name="T14" fmla="*/ 1 w 23"/>
              <a:gd name="T1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" h="9">
                <a:moveTo>
                  <a:pt x="1" y="9"/>
                </a:moveTo>
                <a:cubicBezTo>
                  <a:pt x="1" y="9"/>
                  <a:pt x="6" y="5"/>
                  <a:pt x="14" y="8"/>
                </a:cubicBezTo>
                <a:cubicBezTo>
                  <a:pt x="14" y="8"/>
                  <a:pt x="15" y="3"/>
                  <a:pt x="21" y="2"/>
                </a:cubicBezTo>
                <a:cubicBezTo>
                  <a:pt x="21" y="2"/>
                  <a:pt x="23" y="2"/>
                  <a:pt x="22" y="0"/>
                </a:cubicBezTo>
                <a:cubicBezTo>
                  <a:pt x="22" y="0"/>
                  <a:pt x="20" y="0"/>
                  <a:pt x="18" y="0"/>
                </a:cubicBezTo>
                <a:cubicBezTo>
                  <a:pt x="17" y="1"/>
                  <a:pt x="14" y="2"/>
                  <a:pt x="12" y="5"/>
                </a:cubicBezTo>
                <a:cubicBezTo>
                  <a:pt x="12" y="5"/>
                  <a:pt x="5" y="4"/>
                  <a:pt x="1" y="8"/>
                </a:cubicBezTo>
                <a:cubicBezTo>
                  <a:pt x="1" y="8"/>
                  <a:pt x="0" y="8"/>
                  <a:pt x="1" y="9"/>
                </a:cubicBezTo>
              </a:path>
            </a:pathLst>
          </a:custGeom>
          <a:solidFill>
            <a:srgbClr val="B3BEC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8" name="Freeform 184"/>
          <p:cNvSpPr>
            <a:spLocks/>
          </p:cNvSpPr>
          <p:nvPr userDrawn="1"/>
        </p:nvSpPr>
        <p:spPr bwMode="auto">
          <a:xfrm>
            <a:off x="3910028" y="4103855"/>
            <a:ext cx="73025" cy="21431"/>
          </a:xfrm>
          <a:custGeom>
            <a:avLst/>
            <a:gdLst>
              <a:gd name="T0" fmla="*/ 1 w 23"/>
              <a:gd name="T1" fmla="*/ 9 h 9"/>
              <a:gd name="T2" fmla="*/ 14 w 23"/>
              <a:gd name="T3" fmla="*/ 8 h 9"/>
              <a:gd name="T4" fmla="*/ 21 w 23"/>
              <a:gd name="T5" fmla="*/ 2 h 9"/>
              <a:gd name="T6" fmla="*/ 22 w 23"/>
              <a:gd name="T7" fmla="*/ 0 h 9"/>
              <a:gd name="T8" fmla="*/ 19 w 23"/>
              <a:gd name="T9" fmla="*/ 0 h 9"/>
              <a:gd name="T10" fmla="*/ 12 w 23"/>
              <a:gd name="T11" fmla="*/ 5 h 9"/>
              <a:gd name="T12" fmla="*/ 1 w 23"/>
              <a:gd name="T13" fmla="*/ 8 h 9"/>
              <a:gd name="T14" fmla="*/ 1 w 23"/>
              <a:gd name="T1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" h="9">
                <a:moveTo>
                  <a:pt x="1" y="9"/>
                </a:moveTo>
                <a:cubicBezTo>
                  <a:pt x="1" y="9"/>
                  <a:pt x="6" y="5"/>
                  <a:pt x="14" y="8"/>
                </a:cubicBezTo>
                <a:cubicBezTo>
                  <a:pt x="14" y="8"/>
                  <a:pt x="15" y="3"/>
                  <a:pt x="21" y="2"/>
                </a:cubicBezTo>
                <a:cubicBezTo>
                  <a:pt x="21" y="2"/>
                  <a:pt x="23" y="2"/>
                  <a:pt x="22" y="0"/>
                </a:cubicBezTo>
                <a:cubicBezTo>
                  <a:pt x="22" y="0"/>
                  <a:pt x="20" y="0"/>
                  <a:pt x="19" y="0"/>
                </a:cubicBezTo>
                <a:cubicBezTo>
                  <a:pt x="17" y="1"/>
                  <a:pt x="15" y="2"/>
                  <a:pt x="12" y="5"/>
                </a:cubicBezTo>
                <a:cubicBezTo>
                  <a:pt x="12" y="5"/>
                  <a:pt x="5" y="4"/>
                  <a:pt x="1" y="8"/>
                </a:cubicBezTo>
                <a:cubicBezTo>
                  <a:pt x="1" y="8"/>
                  <a:pt x="0" y="8"/>
                  <a:pt x="1" y="9"/>
                </a:cubicBezTo>
              </a:path>
            </a:pathLst>
          </a:custGeom>
          <a:solidFill>
            <a:srgbClr val="B3BEC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9" name="Freeform 185"/>
          <p:cNvSpPr>
            <a:spLocks/>
          </p:cNvSpPr>
          <p:nvPr userDrawn="1"/>
        </p:nvSpPr>
        <p:spPr bwMode="auto">
          <a:xfrm>
            <a:off x="3827463" y="4151468"/>
            <a:ext cx="76200" cy="38100"/>
          </a:xfrm>
          <a:custGeom>
            <a:avLst/>
            <a:gdLst>
              <a:gd name="T0" fmla="*/ 1 w 24"/>
              <a:gd name="T1" fmla="*/ 14 h 16"/>
              <a:gd name="T2" fmla="*/ 8 w 24"/>
              <a:gd name="T3" fmla="*/ 16 h 16"/>
              <a:gd name="T4" fmla="*/ 15 w 24"/>
              <a:gd name="T5" fmla="*/ 15 h 16"/>
              <a:gd name="T6" fmla="*/ 19 w 24"/>
              <a:gd name="T7" fmla="*/ 12 h 16"/>
              <a:gd name="T8" fmla="*/ 21 w 24"/>
              <a:gd name="T9" fmla="*/ 7 h 16"/>
              <a:gd name="T10" fmla="*/ 24 w 24"/>
              <a:gd name="T11" fmla="*/ 2 h 16"/>
              <a:gd name="T12" fmla="*/ 21 w 24"/>
              <a:gd name="T13" fmla="*/ 4 h 16"/>
              <a:gd name="T14" fmla="*/ 15 w 24"/>
              <a:gd name="T15" fmla="*/ 10 h 16"/>
              <a:gd name="T16" fmla="*/ 6 w 24"/>
              <a:gd name="T17" fmla="*/ 13 h 16"/>
              <a:gd name="T18" fmla="*/ 1 w 24"/>
              <a:gd name="T19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" h="16">
                <a:moveTo>
                  <a:pt x="1" y="14"/>
                </a:moveTo>
                <a:cubicBezTo>
                  <a:pt x="2" y="15"/>
                  <a:pt x="7" y="16"/>
                  <a:pt x="8" y="16"/>
                </a:cubicBezTo>
                <a:cubicBezTo>
                  <a:pt x="10" y="16"/>
                  <a:pt x="13" y="16"/>
                  <a:pt x="15" y="15"/>
                </a:cubicBezTo>
                <a:cubicBezTo>
                  <a:pt x="17" y="15"/>
                  <a:pt x="18" y="14"/>
                  <a:pt x="19" y="12"/>
                </a:cubicBezTo>
                <a:cubicBezTo>
                  <a:pt x="19" y="10"/>
                  <a:pt x="20" y="9"/>
                  <a:pt x="21" y="7"/>
                </a:cubicBezTo>
                <a:cubicBezTo>
                  <a:pt x="22" y="5"/>
                  <a:pt x="24" y="4"/>
                  <a:pt x="24" y="2"/>
                </a:cubicBezTo>
                <a:cubicBezTo>
                  <a:pt x="24" y="0"/>
                  <a:pt x="21" y="4"/>
                  <a:pt x="21" y="4"/>
                </a:cubicBezTo>
                <a:cubicBezTo>
                  <a:pt x="18" y="7"/>
                  <a:pt x="17" y="8"/>
                  <a:pt x="15" y="10"/>
                </a:cubicBezTo>
                <a:cubicBezTo>
                  <a:pt x="13" y="12"/>
                  <a:pt x="9" y="13"/>
                  <a:pt x="6" y="13"/>
                </a:cubicBezTo>
                <a:cubicBezTo>
                  <a:pt x="5" y="13"/>
                  <a:pt x="0" y="14"/>
                  <a:pt x="1" y="14"/>
                </a:cubicBezTo>
              </a:path>
            </a:pathLst>
          </a:custGeom>
          <a:solidFill>
            <a:srgbClr val="B3BEC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310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2" b="28565"/>
          <a:stretch/>
        </p:blipFill>
        <p:spPr bwMode="auto">
          <a:xfrm>
            <a:off x="0" y="3785363"/>
            <a:ext cx="9153500" cy="137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187667" y="897565"/>
            <a:ext cx="6799089" cy="2287004"/>
          </a:xfrm>
        </p:spPr>
        <p:txBody>
          <a:bodyPr>
            <a:normAutofit/>
          </a:bodyPr>
          <a:lstStyle>
            <a:lvl1pPr>
              <a:lnSpc>
                <a:spcPts val="3982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305140" y="2949792"/>
            <a:ext cx="4248472" cy="1007250"/>
          </a:xfrm>
        </p:spPr>
        <p:txBody>
          <a:bodyPr anchor="ctr">
            <a:normAutofit/>
          </a:bodyPr>
          <a:lstStyle>
            <a:lvl1pPr marL="0" indent="0" algn="r">
              <a:buNone/>
              <a:defRPr sz="1875">
                <a:solidFill>
                  <a:schemeClr val="bg1"/>
                </a:solidFill>
              </a:defRPr>
            </a:lvl1pPr>
            <a:lvl2pPr marL="303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6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09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3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16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19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22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26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93B1ACE5-10FA-4B3D-8896-760F2A7903FE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790059" y="4083918"/>
            <a:ext cx="354003" cy="486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57" tIns="30329" rIns="60657" bIns="30329" rtlCol="0" anchor="ctr"/>
          <a:lstStyle/>
          <a:p>
            <a:pPr algn="ctr" defTabSz="606512"/>
            <a:endParaRPr lang="en-GB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490165BC-DBA7-4530-8926-81165AFC8D69}" type="slidenum">
              <a:rPr lang="en-GB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AutoShape 4"/>
          <p:cNvSpPr>
            <a:spLocks noChangeAspect="1" noChangeArrowheads="1" noTextEdit="1"/>
          </p:cNvSpPr>
          <p:nvPr userDrawn="1"/>
        </p:nvSpPr>
        <p:spPr bwMode="auto">
          <a:xfrm>
            <a:off x="-638175" y="-9640286"/>
            <a:ext cx="10213975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2" name="Line 8"/>
          <p:cNvSpPr>
            <a:spLocks noChangeShapeType="1"/>
          </p:cNvSpPr>
          <p:nvPr userDrawn="1"/>
        </p:nvSpPr>
        <p:spPr bwMode="auto">
          <a:xfrm>
            <a:off x="7275512" y="-838179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3" name="Line 9"/>
          <p:cNvSpPr>
            <a:spLocks noChangeShapeType="1"/>
          </p:cNvSpPr>
          <p:nvPr userDrawn="1"/>
        </p:nvSpPr>
        <p:spPr bwMode="auto">
          <a:xfrm>
            <a:off x="7275512" y="-838179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0" name="Rectangle 16"/>
          <p:cNvSpPr>
            <a:spLocks noChangeArrowheads="1"/>
          </p:cNvSpPr>
          <p:nvPr userDrawn="1"/>
        </p:nvSpPr>
        <p:spPr bwMode="auto">
          <a:xfrm>
            <a:off x="-28527" y="-5225449"/>
            <a:ext cx="9153525" cy="590550"/>
          </a:xfrm>
          <a:prstGeom prst="rect">
            <a:avLst/>
          </a:prstGeom>
          <a:solidFill>
            <a:srgbClr val="4C5D6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1" name="Rectangle 17"/>
          <p:cNvSpPr>
            <a:spLocks noChangeArrowheads="1"/>
          </p:cNvSpPr>
          <p:nvPr userDrawn="1"/>
        </p:nvSpPr>
        <p:spPr bwMode="auto">
          <a:xfrm>
            <a:off x="-28527" y="-5225449"/>
            <a:ext cx="91535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2" name="Rectangle 18"/>
          <p:cNvSpPr>
            <a:spLocks noChangeArrowheads="1"/>
          </p:cNvSpPr>
          <p:nvPr userDrawn="1"/>
        </p:nvSpPr>
        <p:spPr bwMode="auto">
          <a:xfrm>
            <a:off x="1684388" y="-5089717"/>
            <a:ext cx="47625" cy="454819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3" name="Rectangle 19"/>
          <p:cNvSpPr>
            <a:spLocks noChangeArrowheads="1"/>
          </p:cNvSpPr>
          <p:nvPr userDrawn="1"/>
        </p:nvSpPr>
        <p:spPr bwMode="auto">
          <a:xfrm>
            <a:off x="4865738" y="-5096814"/>
            <a:ext cx="47625" cy="461963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4" name="Freeform 20"/>
          <p:cNvSpPr>
            <a:spLocks/>
          </p:cNvSpPr>
          <p:nvPr userDrawn="1"/>
        </p:nvSpPr>
        <p:spPr bwMode="auto">
          <a:xfrm>
            <a:off x="2695587" y="-5058715"/>
            <a:ext cx="206375" cy="264319"/>
          </a:xfrm>
          <a:custGeom>
            <a:avLst/>
            <a:gdLst>
              <a:gd name="T0" fmla="*/ 65 w 65"/>
              <a:gd name="T1" fmla="*/ 111 h 111"/>
              <a:gd name="T2" fmla="*/ 20 w 65"/>
              <a:gd name="T3" fmla="*/ 111 h 111"/>
              <a:gd name="T4" fmla="*/ 5 w 65"/>
              <a:gd name="T5" fmla="*/ 105 h 111"/>
              <a:gd name="T6" fmla="*/ 0 w 65"/>
              <a:gd name="T7" fmla="*/ 90 h 111"/>
              <a:gd name="T8" fmla="*/ 0 w 65"/>
              <a:gd name="T9" fmla="*/ 0 h 111"/>
              <a:gd name="T10" fmla="*/ 15 w 65"/>
              <a:gd name="T11" fmla="*/ 0 h 111"/>
              <a:gd name="T12" fmla="*/ 15 w 65"/>
              <a:gd name="T13" fmla="*/ 91 h 111"/>
              <a:gd name="T14" fmla="*/ 17 w 65"/>
              <a:gd name="T15" fmla="*/ 94 h 111"/>
              <a:gd name="T16" fmla="*/ 20 w 65"/>
              <a:gd name="T17" fmla="*/ 96 h 111"/>
              <a:gd name="T18" fmla="*/ 65 w 65"/>
              <a:gd name="T19" fmla="*/ 96 h 111"/>
              <a:gd name="T20" fmla="*/ 65 w 65"/>
              <a:gd name="T21" fmla="*/ 1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5" h="111">
                <a:moveTo>
                  <a:pt x="65" y="111"/>
                </a:moveTo>
                <a:cubicBezTo>
                  <a:pt x="20" y="111"/>
                  <a:pt x="20" y="111"/>
                  <a:pt x="20" y="111"/>
                </a:cubicBezTo>
                <a:cubicBezTo>
                  <a:pt x="15" y="111"/>
                  <a:pt x="9" y="109"/>
                  <a:pt x="5" y="105"/>
                </a:cubicBezTo>
                <a:cubicBezTo>
                  <a:pt x="2" y="101"/>
                  <a:pt x="0" y="95"/>
                  <a:pt x="0" y="90"/>
                </a:cubicBezTo>
                <a:cubicBezTo>
                  <a:pt x="0" y="0"/>
                  <a:pt x="0" y="0"/>
                  <a:pt x="0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91"/>
                  <a:pt x="15" y="91"/>
                  <a:pt x="15" y="91"/>
                </a:cubicBezTo>
                <a:cubicBezTo>
                  <a:pt x="15" y="92"/>
                  <a:pt x="16" y="93"/>
                  <a:pt x="17" y="94"/>
                </a:cubicBezTo>
                <a:cubicBezTo>
                  <a:pt x="18" y="95"/>
                  <a:pt x="19" y="96"/>
                  <a:pt x="20" y="96"/>
                </a:cubicBezTo>
                <a:cubicBezTo>
                  <a:pt x="65" y="96"/>
                  <a:pt x="65" y="96"/>
                  <a:pt x="65" y="96"/>
                </a:cubicBezTo>
                <a:lnTo>
                  <a:pt x="65" y="111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5" name="Freeform 21"/>
          <p:cNvSpPr>
            <a:spLocks/>
          </p:cNvSpPr>
          <p:nvPr userDrawn="1"/>
        </p:nvSpPr>
        <p:spPr bwMode="auto">
          <a:xfrm>
            <a:off x="1690687" y="-5230209"/>
            <a:ext cx="44450" cy="116681"/>
          </a:xfrm>
          <a:custGeom>
            <a:avLst/>
            <a:gdLst>
              <a:gd name="T0" fmla="*/ 0 w 28"/>
              <a:gd name="T1" fmla="*/ 98 h 98"/>
              <a:gd name="T2" fmla="*/ 0 w 28"/>
              <a:gd name="T3" fmla="*/ 0 h 98"/>
              <a:gd name="T4" fmla="*/ 26 w 28"/>
              <a:gd name="T5" fmla="*/ 0 h 98"/>
              <a:gd name="T6" fmla="*/ 28 w 28"/>
              <a:gd name="T7" fmla="*/ 98 h 98"/>
              <a:gd name="T8" fmla="*/ 26 w 28"/>
              <a:gd name="T9" fmla="*/ 98 h 98"/>
              <a:gd name="T10" fmla="*/ 0 w 28"/>
              <a:gd name="T11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98">
                <a:moveTo>
                  <a:pt x="0" y="98"/>
                </a:moveTo>
                <a:lnTo>
                  <a:pt x="0" y="0"/>
                </a:lnTo>
                <a:lnTo>
                  <a:pt x="26" y="0"/>
                </a:lnTo>
                <a:lnTo>
                  <a:pt x="28" y="98"/>
                </a:lnTo>
                <a:lnTo>
                  <a:pt x="26" y="98"/>
                </a:lnTo>
                <a:lnTo>
                  <a:pt x="0" y="98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6" name="Freeform 22"/>
          <p:cNvSpPr>
            <a:spLocks/>
          </p:cNvSpPr>
          <p:nvPr userDrawn="1"/>
        </p:nvSpPr>
        <p:spPr bwMode="auto">
          <a:xfrm>
            <a:off x="1690687" y="-5230209"/>
            <a:ext cx="44450" cy="116681"/>
          </a:xfrm>
          <a:custGeom>
            <a:avLst/>
            <a:gdLst>
              <a:gd name="T0" fmla="*/ 0 w 28"/>
              <a:gd name="T1" fmla="*/ 98 h 98"/>
              <a:gd name="T2" fmla="*/ 0 w 28"/>
              <a:gd name="T3" fmla="*/ 0 h 98"/>
              <a:gd name="T4" fmla="*/ 26 w 28"/>
              <a:gd name="T5" fmla="*/ 0 h 98"/>
              <a:gd name="T6" fmla="*/ 28 w 28"/>
              <a:gd name="T7" fmla="*/ 98 h 98"/>
              <a:gd name="T8" fmla="*/ 26 w 28"/>
              <a:gd name="T9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98">
                <a:moveTo>
                  <a:pt x="0" y="98"/>
                </a:moveTo>
                <a:lnTo>
                  <a:pt x="0" y="0"/>
                </a:lnTo>
                <a:lnTo>
                  <a:pt x="26" y="0"/>
                </a:lnTo>
                <a:lnTo>
                  <a:pt x="28" y="98"/>
                </a:lnTo>
                <a:lnTo>
                  <a:pt x="26" y="9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7" name="Freeform 23"/>
          <p:cNvSpPr>
            <a:spLocks/>
          </p:cNvSpPr>
          <p:nvPr userDrawn="1"/>
        </p:nvSpPr>
        <p:spPr bwMode="auto">
          <a:xfrm>
            <a:off x="3308350" y="-5230209"/>
            <a:ext cx="44450" cy="116681"/>
          </a:xfrm>
          <a:custGeom>
            <a:avLst/>
            <a:gdLst>
              <a:gd name="T0" fmla="*/ 0 w 28"/>
              <a:gd name="T1" fmla="*/ 98 h 98"/>
              <a:gd name="T2" fmla="*/ 0 w 28"/>
              <a:gd name="T3" fmla="*/ 0 h 98"/>
              <a:gd name="T4" fmla="*/ 28 w 28"/>
              <a:gd name="T5" fmla="*/ 0 h 98"/>
              <a:gd name="T6" fmla="*/ 28 w 28"/>
              <a:gd name="T7" fmla="*/ 98 h 98"/>
              <a:gd name="T8" fmla="*/ 28 w 28"/>
              <a:gd name="T9" fmla="*/ 98 h 98"/>
              <a:gd name="T10" fmla="*/ 0 w 28"/>
              <a:gd name="T11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98">
                <a:moveTo>
                  <a:pt x="0" y="98"/>
                </a:moveTo>
                <a:lnTo>
                  <a:pt x="0" y="0"/>
                </a:lnTo>
                <a:lnTo>
                  <a:pt x="28" y="0"/>
                </a:lnTo>
                <a:lnTo>
                  <a:pt x="28" y="98"/>
                </a:lnTo>
                <a:lnTo>
                  <a:pt x="28" y="98"/>
                </a:lnTo>
                <a:lnTo>
                  <a:pt x="0" y="98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8" name="Freeform 24"/>
          <p:cNvSpPr>
            <a:spLocks/>
          </p:cNvSpPr>
          <p:nvPr userDrawn="1"/>
        </p:nvSpPr>
        <p:spPr bwMode="auto">
          <a:xfrm>
            <a:off x="3308350" y="-5230209"/>
            <a:ext cx="44450" cy="116681"/>
          </a:xfrm>
          <a:custGeom>
            <a:avLst/>
            <a:gdLst>
              <a:gd name="T0" fmla="*/ 0 w 28"/>
              <a:gd name="T1" fmla="*/ 98 h 98"/>
              <a:gd name="T2" fmla="*/ 0 w 28"/>
              <a:gd name="T3" fmla="*/ 0 h 98"/>
              <a:gd name="T4" fmla="*/ 28 w 28"/>
              <a:gd name="T5" fmla="*/ 0 h 98"/>
              <a:gd name="T6" fmla="*/ 28 w 28"/>
              <a:gd name="T7" fmla="*/ 98 h 98"/>
              <a:gd name="T8" fmla="*/ 28 w 28"/>
              <a:gd name="T9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98">
                <a:moveTo>
                  <a:pt x="0" y="98"/>
                </a:moveTo>
                <a:lnTo>
                  <a:pt x="0" y="0"/>
                </a:lnTo>
                <a:lnTo>
                  <a:pt x="28" y="0"/>
                </a:lnTo>
                <a:lnTo>
                  <a:pt x="28" y="98"/>
                </a:lnTo>
                <a:lnTo>
                  <a:pt x="28" y="9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9" name="Freeform 25"/>
          <p:cNvSpPr>
            <a:spLocks/>
          </p:cNvSpPr>
          <p:nvPr userDrawn="1"/>
        </p:nvSpPr>
        <p:spPr bwMode="auto">
          <a:xfrm>
            <a:off x="2698750" y="-5230209"/>
            <a:ext cx="44450" cy="116681"/>
          </a:xfrm>
          <a:custGeom>
            <a:avLst/>
            <a:gdLst>
              <a:gd name="T0" fmla="*/ 0 w 28"/>
              <a:gd name="T1" fmla="*/ 98 h 98"/>
              <a:gd name="T2" fmla="*/ 0 w 28"/>
              <a:gd name="T3" fmla="*/ 0 h 98"/>
              <a:gd name="T4" fmla="*/ 28 w 28"/>
              <a:gd name="T5" fmla="*/ 0 h 98"/>
              <a:gd name="T6" fmla="*/ 28 w 28"/>
              <a:gd name="T7" fmla="*/ 98 h 98"/>
              <a:gd name="T8" fmla="*/ 28 w 28"/>
              <a:gd name="T9" fmla="*/ 98 h 98"/>
              <a:gd name="T10" fmla="*/ 0 w 28"/>
              <a:gd name="T11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98">
                <a:moveTo>
                  <a:pt x="0" y="98"/>
                </a:moveTo>
                <a:lnTo>
                  <a:pt x="0" y="0"/>
                </a:lnTo>
                <a:lnTo>
                  <a:pt x="28" y="0"/>
                </a:lnTo>
                <a:lnTo>
                  <a:pt x="28" y="98"/>
                </a:lnTo>
                <a:lnTo>
                  <a:pt x="28" y="98"/>
                </a:lnTo>
                <a:lnTo>
                  <a:pt x="0" y="98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0" name="Freeform 26"/>
          <p:cNvSpPr>
            <a:spLocks/>
          </p:cNvSpPr>
          <p:nvPr userDrawn="1"/>
        </p:nvSpPr>
        <p:spPr bwMode="auto">
          <a:xfrm>
            <a:off x="2698750" y="-5230209"/>
            <a:ext cx="44450" cy="116681"/>
          </a:xfrm>
          <a:custGeom>
            <a:avLst/>
            <a:gdLst>
              <a:gd name="T0" fmla="*/ 0 w 28"/>
              <a:gd name="T1" fmla="*/ 98 h 98"/>
              <a:gd name="T2" fmla="*/ 0 w 28"/>
              <a:gd name="T3" fmla="*/ 0 h 98"/>
              <a:gd name="T4" fmla="*/ 28 w 28"/>
              <a:gd name="T5" fmla="*/ 0 h 98"/>
              <a:gd name="T6" fmla="*/ 28 w 28"/>
              <a:gd name="T7" fmla="*/ 98 h 98"/>
              <a:gd name="T8" fmla="*/ 28 w 28"/>
              <a:gd name="T9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98">
                <a:moveTo>
                  <a:pt x="0" y="98"/>
                </a:moveTo>
                <a:lnTo>
                  <a:pt x="0" y="0"/>
                </a:lnTo>
                <a:lnTo>
                  <a:pt x="28" y="0"/>
                </a:lnTo>
                <a:lnTo>
                  <a:pt x="28" y="98"/>
                </a:lnTo>
                <a:lnTo>
                  <a:pt x="28" y="9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1" name="Freeform 27"/>
          <p:cNvSpPr>
            <a:spLocks/>
          </p:cNvSpPr>
          <p:nvPr userDrawn="1"/>
        </p:nvSpPr>
        <p:spPr bwMode="auto">
          <a:xfrm>
            <a:off x="2314575" y="-5230209"/>
            <a:ext cx="44450" cy="116681"/>
          </a:xfrm>
          <a:custGeom>
            <a:avLst/>
            <a:gdLst>
              <a:gd name="T0" fmla="*/ 0 w 28"/>
              <a:gd name="T1" fmla="*/ 98 h 98"/>
              <a:gd name="T2" fmla="*/ 0 w 28"/>
              <a:gd name="T3" fmla="*/ 0 h 98"/>
              <a:gd name="T4" fmla="*/ 28 w 28"/>
              <a:gd name="T5" fmla="*/ 0 h 98"/>
              <a:gd name="T6" fmla="*/ 28 w 28"/>
              <a:gd name="T7" fmla="*/ 98 h 98"/>
              <a:gd name="T8" fmla="*/ 28 w 28"/>
              <a:gd name="T9" fmla="*/ 98 h 98"/>
              <a:gd name="T10" fmla="*/ 0 w 28"/>
              <a:gd name="T11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98">
                <a:moveTo>
                  <a:pt x="0" y="98"/>
                </a:moveTo>
                <a:lnTo>
                  <a:pt x="0" y="0"/>
                </a:lnTo>
                <a:lnTo>
                  <a:pt x="28" y="0"/>
                </a:lnTo>
                <a:lnTo>
                  <a:pt x="28" y="98"/>
                </a:lnTo>
                <a:lnTo>
                  <a:pt x="28" y="98"/>
                </a:lnTo>
                <a:lnTo>
                  <a:pt x="0" y="98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2" name="Freeform 28"/>
          <p:cNvSpPr>
            <a:spLocks/>
          </p:cNvSpPr>
          <p:nvPr userDrawn="1"/>
        </p:nvSpPr>
        <p:spPr bwMode="auto">
          <a:xfrm>
            <a:off x="2314575" y="-5230209"/>
            <a:ext cx="44450" cy="116681"/>
          </a:xfrm>
          <a:custGeom>
            <a:avLst/>
            <a:gdLst>
              <a:gd name="T0" fmla="*/ 0 w 28"/>
              <a:gd name="T1" fmla="*/ 98 h 98"/>
              <a:gd name="T2" fmla="*/ 0 w 28"/>
              <a:gd name="T3" fmla="*/ 0 h 98"/>
              <a:gd name="T4" fmla="*/ 28 w 28"/>
              <a:gd name="T5" fmla="*/ 0 h 98"/>
              <a:gd name="T6" fmla="*/ 28 w 28"/>
              <a:gd name="T7" fmla="*/ 98 h 98"/>
              <a:gd name="T8" fmla="*/ 28 w 28"/>
              <a:gd name="T9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98">
                <a:moveTo>
                  <a:pt x="0" y="98"/>
                </a:moveTo>
                <a:lnTo>
                  <a:pt x="0" y="0"/>
                </a:lnTo>
                <a:lnTo>
                  <a:pt x="28" y="0"/>
                </a:lnTo>
                <a:lnTo>
                  <a:pt x="28" y="98"/>
                </a:lnTo>
                <a:lnTo>
                  <a:pt x="28" y="9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3" name="Freeform 29"/>
          <p:cNvSpPr>
            <a:spLocks/>
          </p:cNvSpPr>
          <p:nvPr userDrawn="1"/>
        </p:nvSpPr>
        <p:spPr bwMode="auto">
          <a:xfrm>
            <a:off x="4592651" y="-5230209"/>
            <a:ext cx="41275" cy="116681"/>
          </a:xfrm>
          <a:custGeom>
            <a:avLst/>
            <a:gdLst>
              <a:gd name="T0" fmla="*/ 0 w 26"/>
              <a:gd name="T1" fmla="*/ 98 h 98"/>
              <a:gd name="T2" fmla="*/ 0 w 26"/>
              <a:gd name="T3" fmla="*/ 0 h 98"/>
              <a:gd name="T4" fmla="*/ 26 w 26"/>
              <a:gd name="T5" fmla="*/ 0 h 98"/>
              <a:gd name="T6" fmla="*/ 26 w 26"/>
              <a:gd name="T7" fmla="*/ 98 h 98"/>
              <a:gd name="T8" fmla="*/ 26 w 26"/>
              <a:gd name="T9" fmla="*/ 98 h 98"/>
              <a:gd name="T10" fmla="*/ 0 w 26"/>
              <a:gd name="T11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98">
                <a:moveTo>
                  <a:pt x="0" y="98"/>
                </a:moveTo>
                <a:lnTo>
                  <a:pt x="0" y="0"/>
                </a:lnTo>
                <a:lnTo>
                  <a:pt x="26" y="0"/>
                </a:lnTo>
                <a:lnTo>
                  <a:pt x="26" y="98"/>
                </a:lnTo>
                <a:lnTo>
                  <a:pt x="26" y="98"/>
                </a:lnTo>
                <a:lnTo>
                  <a:pt x="0" y="98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4" name="Freeform 30"/>
          <p:cNvSpPr>
            <a:spLocks/>
          </p:cNvSpPr>
          <p:nvPr userDrawn="1"/>
        </p:nvSpPr>
        <p:spPr bwMode="auto">
          <a:xfrm>
            <a:off x="4592651" y="-5230209"/>
            <a:ext cx="41275" cy="116681"/>
          </a:xfrm>
          <a:custGeom>
            <a:avLst/>
            <a:gdLst>
              <a:gd name="T0" fmla="*/ 0 w 26"/>
              <a:gd name="T1" fmla="*/ 98 h 98"/>
              <a:gd name="T2" fmla="*/ 0 w 26"/>
              <a:gd name="T3" fmla="*/ 0 h 98"/>
              <a:gd name="T4" fmla="*/ 26 w 26"/>
              <a:gd name="T5" fmla="*/ 0 h 98"/>
              <a:gd name="T6" fmla="*/ 26 w 26"/>
              <a:gd name="T7" fmla="*/ 98 h 98"/>
              <a:gd name="T8" fmla="*/ 26 w 26"/>
              <a:gd name="T9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98">
                <a:moveTo>
                  <a:pt x="0" y="98"/>
                </a:moveTo>
                <a:lnTo>
                  <a:pt x="0" y="0"/>
                </a:lnTo>
                <a:lnTo>
                  <a:pt x="26" y="0"/>
                </a:lnTo>
                <a:lnTo>
                  <a:pt x="26" y="98"/>
                </a:lnTo>
                <a:lnTo>
                  <a:pt x="26" y="9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5" name="Freeform 31"/>
          <p:cNvSpPr>
            <a:spLocks/>
          </p:cNvSpPr>
          <p:nvPr userDrawn="1"/>
        </p:nvSpPr>
        <p:spPr bwMode="auto">
          <a:xfrm>
            <a:off x="4865687" y="-5230209"/>
            <a:ext cx="44450" cy="116681"/>
          </a:xfrm>
          <a:custGeom>
            <a:avLst/>
            <a:gdLst>
              <a:gd name="T0" fmla="*/ 0 w 28"/>
              <a:gd name="T1" fmla="*/ 98 h 98"/>
              <a:gd name="T2" fmla="*/ 0 w 28"/>
              <a:gd name="T3" fmla="*/ 0 h 98"/>
              <a:gd name="T4" fmla="*/ 28 w 28"/>
              <a:gd name="T5" fmla="*/ 0 h 98"/>
              <a:gd name="T6" fmla="*/ 28 w 28"/>
              <a:gd name="T7" fmla="*/ 98 h 98"/>
              <a:gd name="T8" fmla="*/ 28 w 28"/>
              <a:gd name="T9" fmla="*/ 98 h 98"/>
              <a:gd name="T10" fmla="*/ 0 w 28"/>
              <a:gd name="T11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98">
                <a:moveTo>
                  <a:pt x="0" y="98"/>
                </a:moveTo>
                <a:lnTo>
                  <a:pt x="0" y="0"/>
                </a:lnTo>
                <a:lnTo>
                  <a:pt x="28" y="0"/>
                </a:lnTo>
                <a:lnTo>
                  <a:pt x="28" y="98"/>
                </a:lnTo>
                <a:lnTo>
                  <a:pt x="28" y="98"/>
                </a:lnTo>
                <a:lnTo>
                  <a:pt x="0" y="98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6" name="Freeform 32"/>
          <p:cNvSpPr>
            <a:spLocks/>
          </p:cNvSpPr>
          <p:nvPr userDrawn="1"/>
        </p:nvSpPr>
        <p:spPr bwMode="auto">
          <a:xfrm>
            <a:off x="4865687" y="-5230209"/>
            <a:ext cx="44450" cy="116681"/>
          </a:xfrm>
          <a:custGeom>
            <a:avLst/>
            <a:gdLst>
              <a:gd name="T0" fmla="*/ 0 w 28"/>
              <a:gd name="T1" fmla="*/ 98 h 98"/>
              <a:gd name="T2" fmla="*/ 0 w 28"/>
              <a:gd name="T3" fmla="*/ 0 h 98"/>
              <a:gd name="T4" fmla="*/ 28 w 28"/>
              <a:gd name="T5" fmla="*/ 0 h 98"/>
              <a:gd name="T6" fmla="*/ 28 w 28"/>
              <a:gd name="T7" fmla="*/ 98 h 98"/>
              <a:gd name="T8" fmla="*/ 28 w 28"/>
              <a:gd name="T9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98">
                <a:moveTo>
                  <a:pt x="0" y="98"/>
                </a:moveTo>
                <a:lnTo>
                  <a:pt x="0" y="0"/>
                </a:lnTo>
                <a:lnTo>
                  <a:pt x="28" y="0"/>
                </a:lnTo>
                <a:lnTo>
                  <a:pt x="28" y="98"/>
                </a:lnTo>
                <a:lnTo>
                  <a:pt x="28" y="9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7" name="Freeform 33"/>
          <p:cNvSpPr>
            <a:spLocks/>
          </p:cNvSpPr>
          <p:nvPr userDrawn="1"/>
        </p:nvSpPr>
        <p:spPr bwMode="auto">
          <a:xfrm>
            <a:off x="5164137" y="-5230209"/>
            <a:ext cx="44450" cy="116681"/>
          </a:xfrm>
          <a:custGeom>
            <a:avLst/>
            <a:gdLst>
              <a:gd name="T0" fmla="*/ 0 w 28"/>
              <a:gd name="T1" fmla="*/ 98 h 98"/>
              <a:gd name="T2" fmla="*/ 0 w 28"/>
              <a:gd name="T3" fmla="*/ 0 h 98"/>
              <a:gd name="T4" fmla="*/ 28 w 28"/>
              <a:gd name="T5" fmla="*/ 0 h 98"/>
              <a:gd name="T6" fmla="*/ 28 w 28"/>
              <a:gd name="T7" fmla="*/ 98 h 98"/>
              <a:gd name="T8" fmla="*/ 28 w 28"/>
              <a:gd name="T9" fmla="*/ 98 h 98"/>
              <a:gd name="T10" fmla="*/ 0 w 28"/>
              <a:gd name="T11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98">
                <a:moveTo>
                  <a:pt x="0" y="98"/>
                </a:moveTo>
                <a:lnTo>
                  <a:pt x="0" y="0"/>
                </a:lnTo>
                <a:lnTo>
                  <a:pt x="28" y="0"/>
                </a:lnTo>
                <a:lnTo>
                  <a:pt x="28" y="98"/>
                </a:lnTo>
                <a:lnTo>
                  <a:pt x="28" y="98"/>
                </a:lnTo>
                <a:lnTo>
                  <a:pt x="0" y="98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8" name="Freeform 34"/>
          <p:cNvSpPr>
            <a:spLocks/>
          </p:cNvSpPr>
          <p:nvPr userDrawn="1"/>
        </p:nvSpPr>
        <p:spPr bwMode="auto">
          <a:xfrm>
            <a:off x="5164137" y="-5230209"/>
            <a:ext cx="44450" cy="116681"/>
          </a:xfrm>
          <a:custGeom>
            <a:avLst/>
            <a:gdLst>
              <a:gd name="T0" fmla="*/ 0 w 28"/>
              <a:gd name="T1" fmla="*/ 98 h 98"/>
              <a:gd name="T2" fmla="*/ 0 w 28"/>
              <a:gd name="T3" fmla="*/ 0 h 98"/>
              <a:gd name="T4" fmla="*/ 28 w 28"/>
              <a:gd name="T5" fmla="*/ 0 h 98"/>
              <a:gd name="T6" fmla="*/ 28 w 28"/>
              <a:gd name="T7" fmla="*/ 98 h 98"/>
              <a:gd name="T8" fmla="*/ 28 w 28"/>
              <a:gd name="T9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98">
                <a:moveTo>
                  <a:pt x="0" y="98"/>
                </a:moveTo>
                <a:lnTo>
                  <a:pt x="0" y="0"/>
                </a:lnTo>
                <a:lnTo>
                  <a:pt x="28" y="0"/>
                </a:lnTo>
                <a:lnTo>
                  <a:pt x="28" y="98"/>
                </a:lnTo>
                <a:lnTo>
                  <a:pt x="28" y="9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9" name="Freeform 35"/>
          <p:cNvSpPr>
            <a:spLocks/>
          </p:cNvSpPr>
          <p:nvPr userDrawn="1"/>
        </p:nvSpPr>
        <p:spPr bwMode="auto">
          <a:xfrm>
            <a:off x="6508750" y="-5230209"/>
            <a:ext cx="44450" cy="116681"/>
          </a:xfrm>
          <a:custGeom>
            <a:avLst/>
            <a:gdLst>
              <a:gd name="T0" fmla="*/ 0 w 28"/>
              <a:gd name="T1" fmla="*/ 98 h 98"/>
              <a:gd name="T2" fmla="*/ 0 w 28"/>
              <a:gd name="T3" fmla="*/ 0 h 98"/>
              <a:gd name="T4" fmla="*/ 28 w 28"/>
              <a:gd name="T5" fmla="*/ 0 h 98"/>
              <a:gd name="T6" fmla="*/ 28 w 28"/>
              <a:gd name="T7" fmla="*/ 98 h 98"/>
              <a:gd name="T8" fmla="*/ 28 w 28"/>
              <a:gd name="T9" fmla="*/ 98 h 98"/>
              <a:gd name="T10" fmla="*/ 0 w 28"/>
              <a:gd name="T11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98">
                <a:moveTo>
                  <a:pt x="0" y="98"/>
                </a:moveTo>
                <a:lnTo>
                  <a:pt x="0" y="0"/>
                </a:lnTo>
                <a:lnTo>
                  <a:pt x="28" y="0"/>
                </a:lnTo>
                <a:lnTo>
                  <a:pt x="28" y="98"/>
                </a:lnTo>
                <a:lnTo>
                  <a:pt x="28" y="98"/>
                </a:lnTo>
                <a:lnTo>
                  <a:pt x="0" y="98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0" name="Freeform 36"/>
          <p:cNvSpPr>
            <a:spLocks/>
          </p:cNvSpPr>
          <p:nvPr userDrawn="1"/>
        </p:nvSpPr>
        <p:spPr bwMode="auto">
          <a:xfrm>
            <a:off x="6508750" y="-5230209"/>
            <a:ext cx="44450" cy="116681"/>
          </a:xfrm>
          <a:custGeom>
            <a:avLst/>
            <a:gdLst>
              <a:gd name="T0" fmla="*/ 0 w 28"/>
              <a:gd name="T1" fmla="*/ 98 h 98"/>
              <a:gd name="T2" fmla="*/ 0 w 28"/>
              <a:gd name="T3" fmla="*/ 0 h 98"/>
              <a:gd name="T4" fmla="*/ 28 w 28"/>
              <a:gd name="T5" fmla="*/ 0 h 98"/>
              <a:gd name="T6" fmla="*/ 28 w 28"/>
              <a:gd name="T7" fmla="*/ 98 h 98"/>
              <a:gd name="T8" fmla="*/ 28 w 28"/>
              <a:gd name="T9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98">
                <a:moveTo>
                  <a:pt x="0" y="98"/>
                </a:moveTo>
                <a:lnTo>
                  <a:pt x="0" y="0"/>
                </a:lnTo>
                <a:lnTo>
                  <a:pt x="28" y="0"/>
                </a:lnTo>
                <a:lnTo>
                  <a:pt x="28" y="98"/>
                </a:lnTo>
                <a:lnTo>
                  <a:pt x="28" y="9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1" name="Freeform 37"/>
          <p:cNvSpPr>
            <a:spLocks noEditPoints="1"/>
          </p:cNvSpPr>
          <p:nvPr userDrawn="1"/>
        </p:nvSpPr>
        <p:spPr bwMode="auto">
          <a:xfrm>
            <a:off x="3929062" y="-5645737"/>
            <a:ext cx="781050" cy="425053"/>
          </a:xfrm>
          <a:custGeom>
            <a:avLst/>
            <a:gdLst>
              <a:gd name="T0" fmla="*/ 460 w 492"/>
              <a:gd name="T1" fmla="*/ 16 h 357"/>
              <a:gd name="T2" fmla="*/ 410 w 492"/>
              <a:gd name="T3" fmla="*/ 16 h 357"/>
              <a:gd name="T4" fmla="*/ 472 w 492"/>
              <a:gd name="T5" fmla="*/ 180 h 357"/>
              <a:gd name="T6" fmla="*/ 492 w 492"/>
              <a:gd name="T7" fmla="*/ 357 h 357"/>
              <a:gd name="T8" fmla="*/ 478 w 492"/>
              <a:gd name="T9" fmla="*/ 190 h 357"/>
              <a:gd name="T10" fmla="*/ 382 w 492"/>
              <a:gd name="T11" fmla="*/ 204 h 357"/>
              <a:gd name="T12" fmla="*/ 356 w 492"/>
              <a:gd name="T13" fmla="*/ 90 h 357"/>
              <a:gd name="T14" fmla="*/ 198 w 492"/>
              <a:gd name="T15" fmla="*/ 136 h 357"/>
              <a:gd name="T16" fmla="*/ 106 w 492"/>
              <a:gd name="T17" fmla="*/ 86 h 357"/>
              <a:gd name="T18" fmla="*/ 304 w 492"/>
              <a:gd name="T19" fmla="*/ 296 h 357"/>
              <a:gd name="T20" fmla="*/ 304 w 492"/>
              <a:gd name="T21" fmla="*/ 329 h 357"/>
              <a:gd name="T22" fmla="*/ 344 w 492"/>
              <a:gd name="T23" fmla="*/ 256 h 357"/>
              <a:gd name="T24" fmla="*/ 304 w 492"/>
              <a:gd name="T25" fmla="*/ 256 h 357"/>
              <a:gd name="T26" fmla="*/ 344 w 492"/>
              <a:gd name="T27" fmla="*/ 246 h 357"/>
              <a:gd name="T28" fmla="*/ 304 w 492"/>
              <a:gd name="T29" fmla="*/ 172 h 357"/>
              <a:gd name="T30" fmla="*/ 304 w 492"/>
              <a:gd name="T31" fmla="*/ 204 h 357"/>
              <a:gd name="T32" fmla="*/ 294 w 492"/>
              <a:gd name="T33" fmla="*/ 296 h 357"/>
              <a:gd name="T34" fmla="*/ 264 w 492"/>
              <a:gd name="T35" fmla="*/ 296 h 357"/>
              <a:gd name="T36" fmla="*/ 294 w 492"/>
              <a:gd name="T37" fmla="*/ 286 h 357"/>
              <a:gd name="T38" fmla="*/ 264 w 492"/>
              <a:gd name="T39" fmla="*/ 214 h 357"/>
              <a:gd name="T40" fmla="*/ 264 w 492"/>
              <a:gd name="T41" fmla="*/ 246 h 357"/>
              <a:gd name="T42" fmla="*/ 294 w 492"/>
              <a:gd name="T43" fmla="*/ 172 h 357"/>
              <a:gd name="T44" fmla="*/ 264 w 492"/>
              <a:gd name="T45" fmla="*/ 172 h 357"/>
              <a:gd name="T46" fmla="*/ 252 w 492"/>
              <a:gd name="T47" fmla="*/ 329 h 357"/>
              <a:gd name="T48" fmla="*/ 222 w 492"/>
              <a:gd name="T49" fmla="*/ 256 h 357"/>
              <a:gd name="T50" fmla="*/ 222 w 492"/>
              <a:gd name="T51" fmla="*/ 286 h 357"/>
              <a:gd name="T52" fmla="*/ 252 w 492"/>
              <a:gd name="T53" fmla="*/ 214 h 357"/>
              <a:gd name="T54" fmla="*/ 222 w 492"/>
              <a:gd name="T55" fmla="*/ 214 h 357"/>
              <a:gd name="T56" fmla="*/ 252 w 492"/>
              <a:gd name="T57" fmla="*/ 204 h 357"/>
              <a:gd name="T58" fmla="*/ 180 w 492"/>
              <a:gd name="T59" fmla="*/ 296 h 357"/>
              <a:gd name="T60" fmla="*/ 180 w 492"/>
              <a:gd name="T61" fmla="*/ 329 h 357"/>
              <a:gd name="T62" fmla="*/ 212 w 492"/>
              <a:gd name="T63" fmla="*/ 256 h 357"/>
              <a:gd name="T64" fmla="*/ 180 w 492"/>
              <a:gd name="T65" fmla="*/ 256 h 357"/>
              <a:gd name="T66" fmla="*/ 212 w 492"/>
              <a:gd name="T67" fmla="*/ 246 h 357"/>
              <a:gd name="T68" fmla="*/ 180 w 492"/>
              <a:gd name="T69" fmla="*/ 172 h 357"/>
              <a:gd name="T70" fmla="*/ 180 w 492"/>
              <a:gd name="T71" fmla="*/ 204 h 357"/>
              <a:gd name="T72" fmla="*/ 170 w 492"/>
              <a:gd name="T73" fmla="*/ 296 h 357"/>
              <a:gd name="T74" fmla="*/ 138 w 492"/>
              <a:gd name="T75" fmla="*/ 296 h 357"/>
              <a:gd name="T76" fmla="*/ 170 w 492"/>
              <a:gd name="T77" fmla="*/ 286 h 357"/>
              <a:gd name="T78" fmla="*/ 138 w 492"/>
              <a:gd name="T79" fmla="*/ 214 h 357"/>
              <a:gd name="T80" fmla="*/ 138 w 492"/>
              <a:gd name="T81" fmla="*/ 246 h 357"/>
              <a:gd name="T82" fmla="*/ 170 w 492"/>
              <a:gd name="T83" fmla="*/ 172 h 357"/>
              <a:gd name="T84" fmla="*/ 138 w 492"/>
              <a:gd name="T85" fmla="*/ 172 h 357"/>
              <a:gd name="T86" fmla="*/ 128 w 492"/>
              <a:gd name="T87" fmla="*/ 329 h 357"/>
              <a:gd name="T88" fmla="*/ 96 w 492"/>
              <a:gd name="T89" fmla="*/ 256 h 357"/>
              <a:gd name="T90" fmla="*/ 96 w 492"/>
              <a:gd name="T91" fmla="*/ 286 h 357"/>
              <a:gd name="T92" fmla="*/ 128 w 492"/>
              <a:gd name="T93" fmla="*/ 214 h 357"/>
              <a:gd name="T94" fmla="*/ 96 w 492"/>
              <a:gd name="T95" fmla="*/ 214 h 357"/>
              <a:gd name="T96" fmla="*/ 128 w 492"/>
              <a:gd name="T97" fmla="*/ 204 h 357"/>
              <a:gd name="T98" fmla="*/ 50 w 492"/>
              <a:gd name="T99" fmla="*/ 296 h 357"/>
              <a:gd name="T100" fmla="*/ 50 w 492"/>
              <a:gd name="T101" fmla="*/ 329 h 357"/>
              <a:gd name="T102" fmla="*/ 86 w 492"/>
              <a:gd name="T103" fmla="*/ 256 h 357"/>
              <a:gd name="T104" fmla="*/ 50 w 492"/>
              <a:gd name="T105" fmla="*/ 256 h 357"/>
              <a:gd name="T106" fmla="*/ 86 w 492"/>
              <a:gd name="T107" fmla="*/ 246 h 357"/>
              <a:gd name="T108" fmla="*/ 50 w 492"/>
              <a:gd name="T109" fmla="*/ 172 h 357"/>
              <a:gd name="T110" fmla="*/ 50 w 492"/>
              <a:gd name="T111" fmla="*/ 204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92" h="357">
                <a:moveTo>
                  <a:pt x="472" y="180"/>
                </a:moveTo>
                <a:lnTo>
                  <a:pt x="456" y="16"/>
                </a:lnTo>
                <a:lnTo>
                  <a:pt x="460" y="16"/>
                </a:lnTo>
                <a:lnTo>
                  <a:pt x="460" y="0"/>
                </a:lnTo>
                <a:lnTo>
                  <a:pt x="410" y="0"/>
                </a:lnTo>
                <a:lnTo>
                  <a:pt x="410" y="16"/>
                </a:lnTo>
                <a:lnTo>
                  <a:pt x="414" y="16"/>
                </a:lnTo>
                <a:lnTo>
                  <a:pt x="400" y="180"/>
                </a:lnTo>
                <a:lnTo>
                  <a:pt x="472" y="180"/>
                </a:lnTo>
                <a:close/>
                <a:moveTo>
                  <a:pt x="0" y="138"/>
                </a:moveTo>
                <a:lnTo>
                  <a:pt x="0" y="357"/>
                </a:lnTo>
                <a:lnTo>
                  <a:pt x="492" y="357"/>
                </a:lnTo>
                <a:lnTo>
                  <a:pt x="492" y="204"/>
                </a:lnTo>
                <a:lnTo>
                  <a:pt x="478" y="204"/>
                </a:lnTo>
                <a:lnTo>
                  <a:pt x="478" y="190"/>
                </a:lnTo>
                <a:lnTo>
                  <a:pt x="394" y="190"/>
                </a:lnTo>
                <a:lnTo>
                  <a:pt x="394" y="204"/>
                </a:lnTo>
                <a:lnTo>
                  <a:pt x="382" y="204"/>
                </a:lnTo>
                <a:lnTo>
                  <a:pt x="382" y="144"/>
                </a:lnTo>
                <a:lnTo>
                  <a:pt x="364" y="144"/>
                </a:lnTo>
                <a:lnTo>
                  <a:pt x="356" y="90"/>
                </a:lnTo>
                <a:lnTo>
                  <a:pt x="280" y="138"/>
                </a:lnTo>
                <a:lnTo>
                  <a:pt x="272" y="88"/>
                </a:lnTo>
                <a:lnTo>
                  <a:pt x="198" y="136"/>
                </a:lnTo>
                <a:lnTo>
                  <a:pt x="190" y="88"/>
                </a:lnTo>
                <a:lnTo>
                  <a:pt x="114" y="136"/>
                </a:lnTo>
                <a:lnTo>
                  <a:pt x="106" y="86"/>
                </a:lnTo>
                <a:lnTo>
                  <a:pt x="18" y="138"/>
                </a:lnTo>
                <a:lnTo>
                  <a:pt x="0" y="138"/>
                </a:lnTo>
                <a:close/>
                <a:moveTo>
                  <a:pt x="304" y="296"/>
                </a:moveTo>
                <a:lnTo>
                  <a:pt x="344" y="296"/>
                </a:lnTo>
                <a:lnTo>
                  <a:pt x="344" y="329"/>
                </a:lnTo>
                <a:lnTo>
                  <a:pt x="304" y="329"/>
                </a:lnTo>
                <a:lnTo>
                  <a:pt x="304" y="296"/>
                </a:lnTo>
                <a:close/>
                <a:moveTo>
                  <a:pt x="304" y="256"/>
                </a:moveTo>
                <a:lnTo>
                  <a:pt x="344" y="256"/>
                </a:lnTo>
                <a:lnTo>
                  <a:pt x="344" y="286"/>
                </a:lnTo>
                <a:lnTo>
                  <a:pt x="304" y="286"/>
                </a:lnTo>
                <a:lnTo>
                  <a:pt x="304" y="256"/>
                </a:lnTo>
                <a:close/>
                <a:moveTo>
                  <a:pt x="304" y="214"/>
                </a:moveTo>
                <a:lnTo>
                  <a:pt x="344" y="214"/>
                </a:lnTo>
                <a:lnTo>
                  <a:pt x="344" y="246"/>
                </a:lnTo>
                <a:lnTo>
                  <a:pt x="304" y="246"/>
                </a:lnTo>
                <a:lnTo>
                  <a:pt x="304" y="214"/>
                </a:lnTo>
                <a:close/>
                <a:moveTo>
                  <a:pt x="304" y="172"/>
                </a:moveTo>
                <a:lnTo>
                  <a:pt x="344" y="172"/>
                </a:lnTo>
                <a:lnTo>
                  <a:pt x="344" y="204"/>
                </a:lnTo>
                <a:lnTo>
                  <a:pt x="304" y="204"/>
                </a:lnTo>
                <a:lnTo>
                  <a:pt x="304" y="172"/>
                </a:lnTo>
                <a:close/>
                <a:moveTo>
                  <a:pt x="264" y="296"/>
                </a:moveTo>
                <a:lnTo>
                  <a:pt x="294" y="296"/>
                </a:lnTo>
                <a:lnTo>
                  <a:pt x="294" y="329"/>
                </a:lnTo>
                <a:lnTo>
                  <a:pt x="264" y="329"/>
                </a:lnTo>
                <a:lnTo>
                  <a:pt x="264" y="296"/>
                </a:lnTo>
                <a:close/>
                <a:moveTo>
                  <a:pt x="264" y="256"/>
                </a:moveTo>
                <a:lnTo>
                  <a:pt x="294" y="256"/>
                </a:lnTo>
                <a:lnTo>
                  <a:pt x="294" y="286"/>
                </a:lnTo>
                <a:lnTo>
                  <a:pt x="264" y="286"/>
                </a:lnTo>
                <a:lnTo>
                  <a:pt x="264" y="256"/>
                </a:lnTo>
                <a:close/>
                <a:moveTo>
                  <a:pt x="264" y="214"/>
                </a:moveTo>
                <a:lnTo>
                  <a:pt x="294" y="214"/>
                </a:lnTo>
                <a:lnTo>
                  <a:pt x="294" y="246"/>
                </a:lnTo>
                <a:lnTo>
                  <a:pt x="264" y="246"/>
                </a:lnTo>
                <a:lnTo>
                  <a:pt x="264" y="214"/>
                </a:lnTo>
                <a:close/>
                <a:moveTo>
                  <a:pt x="264" y="172"/>
                </a:moveTo>
                <a:lnTo>
                  <a:pt x="294" y="172"/>
                </a:lnTo>
                <a:lnTo>
                  <a:pt x="294" y="204"/>
                </a:lnTo>
                <a:lnTo>
                  <a:pt x="264" y="204"/>
                </a:lnTo>
                <a:lnTo>
                  <a:pt x="264" y="172"/>
                </a:lnTo>
                <a:close/>
                <a:moveTo>
                  <a:pt x="222" y="296"/>
                </a:moveTo>
                <a:lnTo>
                  <a:pt x="252" y="296"/>
                </a:lnTo>
                <a:lnTo>
                  <a:pt x="252" y="329"/>
                </a:lnTo>
                <a:lnTo>
                  <a:pt x="222" y="329"/>
                </a:lnTo>
                <a:lnTo>
                  <a:pt x="222" y="296"/>
                </a:lnTo>
                <a:close/>
                <a:moveTo>
                  <a:pt x="222" y="256"/>
                </a:moveTo>
                <a:lnTo>
                  <a:pt x="252" y="256"/>
                </a:lnTo>
                <a:lnTo>
                  <a:pt x="252" y="286"/>
                </a:lnTo>
                <a:lnTo>
                  <a:pt x="222" y="286"/>
                </a:lnTo>
                <a:lnTo>
                  <a:pt x="222" y="256"/>
                </a:lnTo>
                <a:close/>
                <a:moveTo>
                  <a:pt x="222" y="214"/>
                </a:moveTo>
                <a:lnTo>
                  <a:pt x="252" y="214"/>
                </a:lnTo>
                <a:lnTo>
                  <a:pt x="252" y="246"/>
                </a:lnTo>
                <a:lnTo>
                  <a:pt x="222" y="246"/>
                </a:lnTo>
                <a:lnTo>
                  <a:pt x="222" y="214"/>
                </a:lnTo>
                <a:close/>
                <a:moveTo>
                  <a:pt x="222" y="172"/>
                </a:moveTo>
                <a:lnTo>
                  <a:pt x="252" y="172"/>
                </a:lnTo>
                <a:lnTo>
                  <a:pt x="252" y="204"/>
                </a:lnTo>
                <a:lnTo>
                  <a:pt x="222" y="204"/>
                </a:lnTo>
                <a:lnTo>
                  <a:pt x="222" y="172"/>
                </a:lnTo>
                <a:close/>
                <a:moveTo>
                  <a:pt x="180" y="296"/>
                </a:moveTo>
                <a:lnTo>
                  <a:pt x="212" y="296"/>
                </a:lnTo>
                <a:lnTo>
                  <a:pt x="212" y="329"/>
                </a:lnTo>
                <a:lnTo>
                  <a:pt x="180" y="329"/>
                </a:lnTo>
                <a:lnTo>
                  <a:pt x="180" y="296"/>
                </a:lnTo>
                <a:close/>
                <a:moveTo>
                  <a:pt x="180" y="256"/>
                </a:moveTo>
                <a:lnTo>
                  <a:pt x="212" y="256"/>
                </a:lnTo>
                <a:lnTo>
                  <a:pt x="212" y="286"/>
                </a:lnTo>
                <a:lnTo>
                  <a:pt x="180" y="286"/>
                </a:lnTo>
                <a:lnTo>
                  <a:pt x="180" y="256"/>
                </a:lnTo>
                <a:close/>
                <a:moveTo>
                  <a:pt x="180" y="214"/>
                </a:moveTo>
                <a:lnTo>
                  <a:pt x="212" y="214"/>
                </a:lnTo>
                <a:lnTo>
                  <a:pt x="212" y="246"/>
                </a:lnTo>
                <a:lnTo>
                  <a:pt x="180" y="246"/>
                </a:lnTo>
                <a:lnTo>
                  <a:pt x="180" y="214"/>
                </a:lnTo>
                <a:close/>
                <a:moveTo>
                  <a:pt x="180" y="172"/>
                </a:moveTo>
                <a:lnTo>
                  <a:pt x="212" y="172"/>
                </a:lnTo>
                <a:lnTo>
                  <a:pt x="212" y="204"/>
                </a:lnTo>
                <a:lnTo>
                  <a:pt x="180" y="204"/>
                </a:lnTo>
                <a:lnTo>
                  <a:pt x="180" y="172"/>
                </a:lnTo>
                <a:close/>
                <a:moveTo>
                  <a:pt x="138" y="296"/>
                </a:moveTo>
                <a:lnTo>
                  <a:pt x="170" y="296"/>
                </a:lnTo>
                <a:lnTo>
                  <a:pt x="170" y="329"/>
                </a:lnTo>
                <a:lnTo>
                  <a:pt x="138" y="329"/>
                </a:lnTo>
                <a:lnTo>
                  <a:pt x="138" y="296"/>
                </a:lnTo>
                <a:close/>
                <a:moveTo>
                  <a:pt x="138" y="256"/>
                </a:moveTo>
                <a:lnTo>
                  <a:pt x="170" y="256"/>
                </a:lnTo>
                <a:lnTo>
                  <a:pt x="170" y="286"/>
                </a:lnTo>
                <a:lnTo>
                  <a:pt x="138" y="286"/>
                </a:lnTo>
                <a:lnTo>
                  <a:pt x="138" y="256"/>
                </a:lnTo>
                <a:close/>
                <a:moveTo>
                  <a:pt x="138" y="214"/>
                </a:moveTo>
                <a:lnTo>
                  <a:pt x="170" y="214"/>
                </a:lnTo>
                <a:lnTo>
                  <a:pt x="170" y="246"/>
                </a:lnTo>
                <a:lnTo>
                  <a:pt x="138" y="246"/>
                </a:lnTo>
                <a:lnTo>
                  <a:pt x="138" y="214"/>
                </a:lnTo>
                <a:close/>
                <a:moveTo>
                  <a:pt x="138" y="172"/>
                </a:moveTo>
                <a:lnTo>
                  <a:pt x="170" y="172"/>
                </a:lnTo>
                <a:lnTo>
                  <a:pt x="170" y="204"/>
                </a:lnTo>
                <a:lnTo>
                  <a:pt x="138" y="204"/>
                </a:lnTo>
                <a:lnTo>
                  <a:pt x="138" y="172"/>
                </a:lnTo>
                <a:close/>
                <a:moveTo>
                  <a:pt x="96" y="296"/>
                </a:moveTo>
                <a:lnTo>
                  <a:pt x="128" y="296"/>
                </a:lnTo>
                <a:lnTo>
                  <a:pt x="128" y="329"/>
                </a:lnTo>
                <a:lnTo>
                  <a:pt x="96" y="329"/>
                </a:lnTo>
                <a:lnTo>
                  <a:pt x="96" y="296"/>
                </a:lnTo>
                <a:close/>
                <a:moveTo>
                  <a:pt x="96" y="256"/>
                </a:moveTo>
                <a:lnTo>
                  <a:pt x="128" y="256"/>
                </a:lnTo>
                <a:lnTo>
                  <a:pt x="128" y="286"/>
                </a:lnTo>
                <a:lnTo>
                  <a:pt x="96" y="286"/>
                </a:lnTo>
                <a:lnTo>
                  <a:pt x="96" y="256"/>
                </a:lnTo>
                <a:close/>
                <a:moveTo>
                  <a:pt x="96" y="214"/>
                </a:moveTo>
                <a:lnTo>
                  <a:pt x="128" y="214"/>
                </a:lnTo>
                <a:lnTo>
                  <a:pt x="128" y="246"/>
                </a:lnTo>
                <a:lnTo>
                  <a:pt x="96" y="246"/>
                </a:lnTo>
                <a:lnTo>
                  <a:pt x="96" y="214"/>
                </a:lnTo>
                <a:close/>
                <a:moveTo>
                  <a:pt x="96" y="172"/>
                </a:moveTo>
                <a:lnTo>
                  <a:pt x="128" y="172"/>
                </a:lnTo>
                <a:lnTo>
                  <a:pt x="128" y="204"/>
                </a:lnTo>
                <a:lnTo>
                  <a:pt x="96" y="204"/>
                </a:lnTo>
                <a:lnTo>
                  <a:pt x="96" y="172"/>
                </a:lnTo>
                <a:close/>
                <a:moveTo>
                  <a:pt x="50" y="296"/>
                </a:moveTo>
                <a:lnTo>
                  <a:pt x="86" y="296"/>
                </a:lnTo>
                <a:lnTo>
                  <a:pt x="86" y="329"/>
                </a:lnTo>
                <a:lnTo>
                  <a:pt x="50" y="329"/>
                </a:lnTo>
                <a:lnTo>
                  <a:pt x="50" y="296"/>
                </a:lnTo>
                <a:close/>
                <a:moveTo>
                  <a:pt x="50" y="256"/>
                </a:moveTo>
                <a:lnTo>
                  <a:pt x="86" y="256"/>
                </a:lnTo>
                <a:lnTo>
                  <a:pt x="86" y="286"/>
                </a:lnTo>
                <a:lnTo>
                  <a:pt x="50" y="286"/>
                </a:lnTo>
                <a:lnTo>
                  <a:pt x="50" y="256"/>
                </a:lnTo>
                <a:close/>
                <a:moveTo>
                  <a:pt x="50" y="214"/>
                </a:moveTo>
                <a:lnTo>
                  <a:pt x="86" y="214"/>
                </a:lnTo>
                <a:lnTo>
                  <a:pt x="86" y="246"/>
                </a:lnTo>
                <a:lnTo>
                  <a:pt x="50" y="246"/>
                </a:lnTo>
                <a:lnTo>
                  <a:pt x="50" y="214"/>
                </a:lnTo>
                <a:close/>
                <a:moveTo>
                  <a:pt x="50" y="172"/>
                </a:moveTo>
                <a:lnTo>
                  <a:pt x="86" y="172"/>
                </a:lnTo>
                <a:lnTo>
                  <a:pt x="86" y="204"/>
                </a:lnTo>
                <a:lnTo>
                  <a:pt x="50" y="204"/>
                </a:lnTo>
                <a:lnTo>
                  <a:pt x="50" y="172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2" name="Freeform 38"/>
          <p:cNvSpPr>
            <a:spLocks/>
          </p:cNvSpPr>
          <p:nvPr userDrawn="1"/>
        </p:nvSpPr>
        <p:spPr bwMode="auto">
          <a:xfrm>
            <a:off x="2847976" y="-5395708"/>
            <a:ext cx="247650" cy="172641"/>
          </a:xfrm>
          <a:custGeom>
            <a:avLst/>
            <a:gdLst>
              <a:gd name="T0" fmla="*/ 34 w 78"/>
              <a:gd name="T1" fmla="*/ 47 h 72"/>
              <a:gd name="T2" fmla="*/ 28 w 78"/>
              <a:gd name="T3" fmla="*/ 48 h 72"/>
              <a:gd name="T4" fmla="*/ 27 w 78"/>
              <a:gd name="T5" fmla="*/ 42 h 72"/>
              <a:gd name="T6" fmla="*/ 18 w 78"/>
              <a:gd name="T7" fmla="*/ 41 h 72"/>
              <a:gd name="T8" fmla="*/ 12 w 78"/>
              <a:gd name="T9" fmla="*/ 41 h 72"/>
              <a:gd name="T10" fmla="*/ 9 w 78"/>
              <a:gd name="T11" fmla="*/ 40 h 72"/>
              <a:gd name="T12" fmla="*/ 5 w 78"/>
              <a:gd name="T13" fmla="*/ 36 h 72"/>
              <a:gd name="T14" fmla="*/ 15 w 78"/>
              <a:gd name="T15" fmla="*/ 35 h 72"/>
              <a:gd name="T16" fmla="*/ 18 w 78"/>
              <a:gd name="T17" fmla="*/ 29 h 72"/>
              <a:gd name="T18" fmla="*/ 26 w 78"/>
              <a:gd name="T19" fmla="*/ 37 h 72"/>
              <a:gd name="T20" fmla="*/ 31 w 78"/>
              <a:gd name="T21" fmla="*/ 33 h 72"/>
              <a:gd name="T22" fmla="*/ 30 w 78"/>
              <a:gd name="T23" fmla="*/ 39 h 72"/>
              <a:gd name="T24" fmla="*/ 34 w 78"/>
              <a:gd name="T25" fmla="*/ 43 h 72"/>
              <a:gd name="T26" fmla="*/ 25 w 78"/>
              <a:gd name="T27" fmla="*/ 25 h 72"/>
              <a:gd name="T28" fmla="*/ 21 w 78"/>
              <a:gd name="T29" fmla="*/ 21 h 72"/>
              <a:gd name="T30" fmla="*/ 22 w 78"/>
              <a:gd name="T31" fmla="*/ 18 h 72"/>
              <a:gd name="T32" fmla="*/ 8 w 78"/>
              <a:gd name="T33" fmla="*/ 20 h 72"/>
              <a:gd name="T34" fmla="*/ 20 w 78"/>
              <a:gd name="T35" fmla="*/ 16 h 72"/>
              <a:gd name="T36" fmla="*/ 17 w 78"/>
              <a:gd name="T37" fmla="*/ 3 h 72"/>
              <a:gd name="T38" fmla="*/ 24 w 78"/>
              <a:gd name="T39" fmla="*/ 19 h 72"/>
              <a:gd name="T40" fmla="*/ 26 w 78"/>
              <a:gd name="T41" fmla="*/ 19 h 72"/>
              <a:gd name="T42" fmla="*/ 31 w 78"/>
              <a:gd name="T43" fmla="*/ 24 h 72"/>
              <a:gd name="T44" fmla="*/ 36 w 78"/>
              <a:gd name="T45" fmla="*/ 23 h 72"/>
              <a:gd name="T46" fmla="*/ 32 w 78"/>
              <a:gd name="T47" fmla="*/ 29 h 72"/>
              <a:gd name="T48" fmla="*/ 36 w 78"/>
              <a:gd name="T49" fmla="*/ 30 h 72"/>
              <a:gd name="T50" fmla="*/ 38 w 78"/>
              <a:gd name="T51" fmla="*/ 20 h 72"/>
              <a:gd name="T52" fmla="*/ 27 w 78"/>
              <a:gd name="T53" fmla="*/ 14 h 72"/>
              <a:gd name="T54" fmla="*/ 34 w 78"/>
              <a:gd name="T55" fmla="*/ 13 h 72"/>
              <a:gd name="T56" fmla="*/ 34 w 78"/>
              <a:gd name="T57" fmla="*/ 7 h 72"/>
              <a:gd name="T58" fmla="*/ 40 w 78"/>
              <a:gd name="T59" fmla="*/ 11 h 72"/>
              <a:gd name="T60" fmla="*/ 46 w 78"/>
              <a:gd name="T61" fmla="*/ 8 h 72"/>
              <a:gd name="T62" fmla="*/ 46 w 78"/>
              <a:gd name="T63" fmla="*/ 14 h 72"/>
              <a:gd name="T64" fmla="*/ 40 w 78"/>
              <a:gd name="T65" fmla="*/ 29 h 72"/>
              <a:gd name="T66" fmla="*/ 41 w 78"/>
              <a:gd name="T67" fmla="*/ 32 h 72"/>
              <a:gd name="T68" fmla="*/ 46 w 78"/>
              <a:gd name="T69" fmla="*/ 27 h 72"/>
              <a:gd name="T70" fmla="*/ 44 w 78"/>
              <a:gd name="T71" fmla="*/ 16 h 72"/>
              <a:gd name="T72" fmla="*/ 47 w 78"/>
              <a:gd name="T73" fmla="*/ 27 h 72"/>
              <a:gd name="T74" fmla="*/ 52 w 78"/>
              <a:gd name="T75" fmla="*/ 16 h 72"/>
              <a:gd name="T76" fmla="*/ 58 w 78"/>
              <a:gd name="T77" fmla="*/ 12 h 72"/>
              <a:gd name="T78" fmla="*/ 64 w 78"/>
              <a:gd name="T79" fmla="*/ 10 h 72"/>
              <a:gd name="T80" fmla="*/ 61 w 78"/>
              <a:gd name="T81" fmla="*/ 16 h 72"/>
              <a:gd name="T82" fmla="*/ 64 w 78"/>
              <a:gd name="T83" fmla="*/ 22 h 72"/>
              <a:gd name="T84" fmla="*/ 50 w 78"/>
              <a:gd name="T85" fmla="*/ 25 h 72"/>
              <a:gd name="T86" fmla="*/ 63 w 78"/>
              <a:gd name="T87" fmla="*/ 25 h 72"/>
              <a:gd name="T88" fmla="*/ 47 w 78"/>
              <a:gd name="T89" fmla="*/ 31 h 72"/>
              <a:gd name="T90" fmla="*/ 46 w 78"/>
              <a:gd name="T91" fmla="*/ 39 h 72"/>
              <a:gd name="T92" fmla="*/ 47 w 78"/>
              <a:gd name="T93" fmla="*/ 41 h 72"/>
              <a:gd name="T94" fmla="*/ 52 w 78"/>
              <a:gd name="T95" fmla="*/ 28 h 72"/>
              <a:gd name="T96" fmla="*/ 51 w 78"/>
              <a:gd name="T97" fmla="*/ 39 h 72"/>
              <a:gd name="T98" fmla="*/ 68 w 78"/>
              <a:gd name="T99" fmla="*/ 27 h 72"/>
              <a:gd name="T100" fmla="*/ 61 w 78"/>
              <a:gd name="T101" fmla="*/ 37 h 72"/>
              <a:gd name="T102" fmla="*/ 78 w 78"/>
              <a:gd name="T103" fmla="*/ 43 h 72"/>
              <a:gd name="T104" fmla="*/ 59 w 78"/>
              <a:gd name="T105" fmla="*/ 38 h 72"/>
              <a:gd name="T106" fmla="*/ 66 w 78"/>
              <a:gd name="T107" fmla="*/ 49 h 72"/>
              <a:gd name="T108" fmla="*/ 57 w 78"/>
              <a:gd name="T109" fmla="*/ 39 h 72"/>
              <a:gd name="T110" fmla="*/ 57 w 78"/>
              <a:gd name="T111" fmla="*/ 42 h 72"/>
              <a:gd name="T112" fmla="*/ 51 w 78"/>
              <a:gd name="T113" fmla="*/ 43 h 72"/>
              <a:gd name="T114" fmla="*/ 42 w 78"/>
              <a:gd name="T115" fmla="*/ 54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8" h="72">
                <a:moveTo>
                  <a:pt x="36" y="72"/>
                </a:moveTo>
                <a:cubicBezTo>
                  <a:pt x="36" y="69"/>
                  <a:pt x="36" y="56"/>
                  <a:pt x="36" y="54"/>
                </a:cubicBezTo>
                <a:cubicBezTo>
                  <a:pt x="36" y="52"/>
                  <a:pt x="35" y="49"/>
                  <a:pt x="34" y="47"/>
                </a:cubicBezTo>
                <a:cubicBezTo>
                  <a:pt x="33" y="45"/>
                  <a:pt x="31" y="43"/>
                  <a:pt x="30" y="43"/>
                </a:cubicBezTo>
                <a:cubicBezTo>
                  <a:pt x="29" y="43"/>
                  <a:pt x="28" y="43"/>
                  <a:pt x="28" y="43"/>
                </a:cubicBezTo>
                <a:cubicBezTo>
                  <a:pt x="29" y="44"/>
                  <a:pt x="30" y="46"/>
                  <a:pt x="28" y="48"/>
                </a:cubicBezTo>
                <a:cubicBezTo>
                  <a:pt x="26" y="50"/>
                  <a:pt x="24" y="50"/>
                  <a:pt x="22" y="50"/>
                </a:cubicBezTo>
                <a:cubicBezTo>
                  <a:pt x="22" y="48"/>
                  <a:pt x="20" y="44"/>
                  <a:pt x="22" y="42"/>
                </a:cubicBezTo>
                <a:cubicBezTo>
                  <a:pt x="23" y="40"/>
                  <a:pt x="26" y="41"/>
                  <a:pt x="27" y="42"/>
                </a:cubicBezTo>
                <a:cubicBezTo>
                  <a:pt x="27" y="42"/>
                  <a:pt x="28" y="41"/>
                  <a:pt x="29" y="41"/>
                </a:cubicBezTo>
                <a:cubicBezTo>
                  <a:pt x="28" y="41"/>
                  <a:pt x="23" y="39"/>
                  <a:pt x="22" y="39"/>
                </a:cubicBezTo>
                <a:cubicBezTo>
                  <a:pt x="21" y="39"/>
                  <a:pt x="20" y="39"/>
                  <a:pt x="18" y="41"/>
                </a:cubicBezTo>
                <a:cubicBezTo>
                  <a:pt x="20" y="41"/>
                  <a:pt x="20" y="44"/>
                  <a:pt x="19" y="46"/>
                </a:cubicBezTo>
                <a:cubicBezTo>
                  <a:pt x="17" y="48"/>
                  <a:pt x="15" y="48"/>
                  <a:pt x="12" y="49"/>
                </a:cubicBezTo>
                <a:cubicBezTo>
                  <a:pt x="12" y="47"/>
                  <a:pt x="10" y="43"/>
                  <a:pt x="12" y="41"/>
                </a:cubicBezTo>
                <a:cubicBezTo>
                  <a:pt x="13" y="39"/>
                  <a:pt x="15" y="40"/>
                  <a:pt x="17" y="40"/>
                </a:cubicBezTo>
                <a:cubicBezTo>
                  <a:pt x="18" y="39"/>
                  <a:pt x="18" y="39"/>
                  <a:pt x="19" y="38"/>
                </a:cubicBezTo>
                <a:cubicBezTo>
                  <a:pt x="16" y="38"/>
                  <a:pt x="12" y="38"/>
                  <a:pt x="9" y="40"/>
                </a:cubicBezTo>
                <a:cubicBezTo>
                  <a:pt x="10" y="41"/>
                  <a:pt x="10" y="44"/>
                  <a:pt x="7" y="45"/>
                </a:cubicBezTo>
                <a:cubicBezTo>
                  <a:pt x="4" y="45"/>
                  <a:pt x="2" y="43"/>
                  <a:pt x="0" y="43"/>
                </a:cubicBezTo>
                <a:cubicBezTo>
                  <a:pt x="1" y="41"/>
                  <a:pt x="2" y="36"/>
                  <a:pt x="5" y="36"/>
                </a:cubicBezTo>
                <a:cubicBezTo>
                  <a:pt x="7" y="36"/>
                  <a:pt x="8" y="37"/>
                  <a:pt x="9" y="39"/>
                </a:cubicBezTo>
                <a:cubicBezTo>
                  <a:pt x="11" y="37"/>
                  <a:pt x="14" y="37"/>
                  <a:pt x="18" y="37"/>
                </a:cubicBezTo>
                <a:cubicBezTo>
                  <a:pt x="17" y="36"/>
                  <a:pt x="16" y="36"/>
                  <a:pt x="15" y="35"/>
                </a:cubicBezTo>
                <a:cubicBezTo>
                  <a:pt x="14" y="36"/>
                  <a:pt x="11" y="36"/>
                  <a:pt x="10" y="35"/>
                </a:cubicBezTo>
                <a:cubicBezTo>
                  <a:pt x="9" y="33"/>
                  <a:pt x="10" y="30"/>
                  <a:pt x="10" y="27"/>
                </a:cubicBezTo>
                <a:cubicBezTo>
                  <a:pt x="12" y="28"/>
                  <a:pt x="16" y="27"/>
                  <a:pt x="18" y="29"/>
                </a:cubicBezTo>
                <a:cubicBezTo>
                  <a:pt x="20" y="31"/>
                  <a:pt x="18" y="34"/>
                  <a:pt x="16" y="34"/>
                </a:cubicBezTo>
                <a:cubicBezTo>
                  <a:pt x="20" y="38"/>
                  <a:pt x="22" y="36"/>
                  <a:pt x="27" y="39"/>
                </a:cubicBezTo>
                <a:cubicBezTo>
                  <a:pt x="26" y="37"/>
                  <a:pt x="26" y="37"/>
                  <a:pt x="26" y="37"/>
                </a:cubicBezTo>
                <a:cubicBezTo>
                  <a:pt x="24" y="37"/>
                  <a:pt x="23" y="36"/>
                  <a:pt x="23" y="34"/>
                </a:cubicBezTo>
                <a:cubicBezTo>
                  <a:pt x="23" y="31"/>
                  <a:pt x="26" y="30"/>
                  <a:pt x="26" y="28"/>
                </a:cubicBezTo>
                <a:cubicBezTo>
                  <a:pt x="27" y="29"/>
                  <a:pt x="31" y="31"/>
                  <a:pt x="31" y="33"/>
                </a:cubicBezTo>
                <a:cubicBezTo>
                  <a:pt x="31" y="36"/>
                  <a:pt x="30" y="37"/>
                  <a:pt x="28" y="37"/>
                </a:cubicBezTo>
                <a:cubicBezTo>
                  <a:pt x="29" y="39"/>
                  <a:pt x="29" y="40"/>
                  <a:pt x="31" y="41"/>
                </a:cubicBezTo>
                <a:cubicBezTo>
                  <a:pt x="31" y="41"/>
                  <a:pt x="31" y="39"/>
                  <a:pt x="30" y="39"/>
                </a:cubicBezTo>
                <a:cubicBezTo>
                  <a:pt x="31" y="38"/>
                  <a:pt x="31" y="38"/>
                  <a:pt x="31" y="38"/>
                </a:cubicBezTo>
                <a:cubicBezTo>
                  <a:pt x="32" y="39"/>
                  <a:pt x="32" y="39"/>
                  <a:pt x="32" y="39"/>
                </a:cubicBezTo>
                <a:cubicBezTo>
                  <a:pt x="32" y="39"/>
                  <a:pt x="33" y="42"/>
                  <a:pt x="34" y="43"/>
                </a:cubicBezTo>
                <a:cubicBezTo>
                  <a:pt x="36" y="45"/>
                  <a:pt x="36" y="47"/>
                  <a:pt x="37" y="49"/>
                </a:cubicBezTo>
                <a:cubicBezTo>
                  <a:pt x="35" y="41"/>
                  <a:pt x="33" y="35"/>
                  <a:pt x="31" y="31"/>
                </a:cubicBezTo>
                <a:cubicBezTo>
                  <a:pt x="30" y="27"/>
                  <a:pt x="28" y="26"/>
                  <a:pt x="25" y="25"/>
                </a:cubicBezTo>
                <a:cubicBezTo>
                  <a:pt x="25" y="27"/>
                  <a:pt x="24" y="30"/>
                  <a:pt x="21" y="29"/>
                </a:cubicBezTo>
                <a:cubicBezTo>
                  <a:pt x="18" y="29"/>
                  <a:pt x="17" y="26"/>
                  <a:pt x="15" y="26"/>
                </a:cubicBezTo>
                <a:cubicBezTo>
                  <a:pt x="16" y="25"/>
                  <a:pt x="18" y="21"/>
                  <a:pt x="21" y="21"/>
                </a:cubicBezTo>
                <a:cubicBezTo>
                  <a:pt x="24" y="21"/>
                  <a:pt x="24" y="23"/>
                  <a:pt x="24" y="24"/>
                </a:cubicBezTo>
                <a:cubicBezTo>
                  <a:pt x="25" y="24"/>
                  <a:pt x="26" y="24"/>
                  <a:pt x="28" y="25"/>
                </a:cubicBezTo>
                <a:cubicBezTo>
                  <a:pt x="26" y="22"/>
                  <a:pt x="23" y="19"/>
                  <a:pt x="22" y="18"/>
                </a:cubicBezTo>
                <a:cubicBezTo>
                  <a:pt x="20" y="17"/>
                  <a:pt x="20" y="18"/>
                  <a:pt x="18" y="18"/>
                </a:cubicBezTo>
                <a:cubicBezTo>
                  <a:pt x="19" y="21"/>
                  <a:pt x="17" y="22"/>
                  <a:pt x="15" y="22"/>
                </a:cubicBezTo>
                <a:cubicBezTo>
                  <a:pt x="12" y="22"/>
                  <a:pt x="10" y="21"/>
                  <a:pt x="8" y="20"/>
                </a:cubicBezTo>
                <a:cubicBezTo>
                  <a:pt x="9" y="19"/>
                  <a:pt x="11" y="14"/>
                  <a:pt x="13" y="14"/>
                </a:cubicBezTo>
                <a:cubicBezTo>
                  <a:pt x="16" y="13"/>
                  <a:pt x="17" y="15"/>
                  <a:pt x="18" y="16"/>
                </a:cubicBezTo>
                <a:cubicBezTo>
                  <a:pt x="18" y="16"/>
                  <a:pt x="19" y="16"/>
                  <a:pt x="20" y="16"/>
                </a:cubicBezTo>
                <a:cubicBezTo>
                  <a:pt x="19" y="15"/>
                  <a:pt x="19" y="14"/>
                  <a:pt x="19" y="13"/>
                </a:cubicBezTo>
                <a:cubicBezTo>
                  <a:pt x="17" y="13"/>
                  <a:pt x="15" y="13"/>
                  <a:pt x="14" y="10"/>
                </a:cubicBezTo>
                <a:cubicBezTo>
                  <a:pt x="14" y="8"/>
                  <a:pt x="16" y="8"/>
                  <a:pt x="17" y="3"/>
                </a:cubicBezTo>
                <a:cubicBezTo>
                  <a:pt x="18" y="5"/>
                  <a:pt x="23" y="5"/>
                  <a:pt x="23" y="8"/>
                </a:cubicBezTo>
                <a:cubicBezTo>
                  <a:pt x="24" y="11"/>
                  <a:pt x="22" y="12"/>
                  <a:pt x="21" y="13"/>
                </a:cubicBezTo>
                <a:cubicBezTo>
                  <a:pt x="20" y="15"/>
                  <a:pt x="21" y="16"/>
                  <a:pt x="24" y="19"/>
                </a:cubicBezTo>
                <a:cubicBezTo>
                  <a:pt x="24" y="18"/>
                  <a:pt x="24" y="17"/>
                  <a:pt x="25" y="16"/>
                </a:cubicBezTo>
                <a:cubicBezTo>
                  <a:pt x="25" y="16"/>
                  <a:pt x="26" y="16"/>
                  <a:pt x="26" y="16"/>
                </a:cubicBezTo>
                <a:cubicBezTo>
                  <a:pt x="26" y="17"/>
                  <a:pt x="26" y="18"/>
                  <a:pt x="26" y="19"/>
                </a:cubicBezTo>
                <a:cubicBezTo>
                  <a:pt x="26" y="20"/>
                  <a:pt x="26" y="20"/>
                  <a:pt x="26" y="21"/>
                </a:cubicBezTo>
                <a:cubicBezTo>
                  <a:pt x="26" y="21"/>
                  <a:pt x="29" y="25"/>
                  <a:pt x="31" y="27"/>
                </a:cubicBezTo>
                <a:cubicBezTo>
                  <a:pt x="31" y="26"/>
                  <a:pt x="31" y="25"/>
                  <a:pt x="31" y="24"/>
                </a:cubicBezTo>
                <a:cubicBezTo>
                  <a:pt x="29" y="24"/>
                  <a:pt x="28" y="22"/>
                  <a:pt x="29" y="20"/>
                </a:cubicBezTo>
                <a:cubicBezTo>
                  <a:pt x="30" y="18"/>
                  <a:pt x="33" y="17"/>
                  <a:pt x="34" y="16"/>
                </a:cubicBezTo>
                <a:cubicBezTo>
                  <a:pt x="34" y="18"/>
                  <a:pt x="37" y="21"/>
                  <a:pt x="36" y="23"/>
                </a:cubicBezTo>
                <a:cubicBezTo>
                  <a:pt x="36" y="25"/>
                  <a:pt x="34" y="26"/>
                  <a:pt x="32" y="25"/>
                </a:cubicBezTo>
                <a:cubicBezTo>
                  <a:pt x="32" y="26"/>
                  <a:pt x="32" y="27"/>
                  <a:pt x="32" y="27"/>
                </a:cubicBezTo>
                <a:cubicBezTo>
                  <a:pt x="32" y="28"/>
                  <a:pt x="32" y="28"/>
                  <a:pt x="32" y="29"/>
                </a:cubicBezTo>
                <a:cubicBezTo>
                  <a:pt x="33" y="29"/>
                  <a:pt x="36" y="37"/>
                  <a:pt x="38" y="43"/>
                </a:cubicBezTo>
                <a:cubicBezTo>
                  <a:pt x="38" y="39"/>
                  <a:pt x="38" y="33"/>
                  <a:pt x="38" y="32"/>
                </a:cubicBezTo>
                <a:cubicBezTo>
                  <a:pt x="37" y="31"/>
                  <a:pt x="37" y="31"/>
                  <a:pt x="36" y="30"/>
                </a:cubicBezTo>
                <a:cubicBezTo>
                  <a:pt x="36" y="29"/>
                  <a:pt x="36" y="28"/>
                  <a:pt x="36" y="27"/>
                </a:cubicBezTo>
                <a:cubicBezTo>
                  <a:pt x="37" y="28"/>
                  <a:pt x="38" y="29"/>
                  <a:pt x="38" y="29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19"/>
                  <a:pt x="37" y="19"/>
                  <a:pt x="37" y="18"/>
                </a:cubicBezTo>
                <a:cubicBezTo>
                  <a:pt x="37" y="18"/>
                  <a:pt x="34" y="15"/>
                  <a:pt x="33" y="14"/>
                </a:cubicBezTo>
                <a:cubicBezTo>
                  <a:pt x="32" y="16"/>
                  <a:pt x="28" y="16"/>
                  <a:pt x="27" y="14"/>
                </a:cubicBezTo>
                <a:cubicBezTo>
                  <a:pt x="26" y="12"/>
                  <a:pt x="26" y="10"/>
                  <a:pt x="26" y="7"/>
                </a:cubicBezTo>
                <a:cubicBezTo>
                  <a:pt x="28" y="7"/>
                  <a:pt x="31" y="7"/>
                  <a:pt x="33" y="8"/>
                </a:cubicBezTo>
                <a:cubicBezTo>
                  <a:pt x="34" y="10"/>
                  <a:pt x="34" y="11"/>
                  <a:pt x="34" y="13"/>
                </a:cubicBezTo>
                <a:cubicBezTo>
                  <a:pt x="35" y="15"/>
                  <a:pt x="37" y="16"/>
                  <a:pt x="38" y="18"/>
                </a:cubicBezTo>
                <a:cubicBezTo>
                  <a:pt x="38" y="11"/>
                  <a:pt x="38" y="11"/>
                  <a:pt x="38" y="11"/>
                </a:cubicBezTo>
                <a:cubicBezTo>
                  <a:pt x="37" y="11"/>
                  <a:pt x="34" y="10"/>
                  <a:pt x="34" y="7"/>
                </a:cubicBezTo>
                <a:cubicBezTo>
                  <a:pt x="35" y="3"/>
                  <a:pt x="38" y="2"/>
                  <a:pt x="39" y="0"/>
                </a:cubicBezTo>
                <a:cubicBezTo>
                  <a:pt x="40" y="2"/>
                  <a:pt x="43" y="3"/>
                  <a:pt x="44" y="7"/>
                </a:cubicBezTo>
                <a:cubicBezTo>
                  <a:pt x="44" y="10"/>
                  <a:pt x="42" y="12"/>
                  <a:pt x="40" y="11"/>
                </a:cubicBezTo>
                <a:cubicBezTo>
                  <a:pt x="40" y="18"/>
                  <a:pt x="40" y="18"/>
                  <a:pt x="40" y="18"/>
                </a:cubicBezTo>
                <a:cubicBezTo>
                  <a:pt x="41" y="15"/>
                  <a:pt x="43" y="14"/>
                  <a:pt x="45" y="13"/>
                </a:cubicBezTo>
                <a:cubicBezTo>
                  <a:pt x="44" y="11"/>
                  <a:pt x="44" y="10"/>
                  <a:pt x="46" y="8"/>
                </a:cubicBezTo>
                <a:cubicBezTo>
                  <a:pt x="47" y="6"/>
                  <a:pt x="52" y="8"/>
                  <a:pt x="54" y="7"/>
                </a:cubicBezTo>
                <a:cubicBezTo>
                  <a:pt x="53" y="9"/>
                  <a:pt x="53" y="12"/>
                  <a:pt x="52" y="14"/>
                </a:cubicBezTo>
                <a:cubicBezTo>
                  <a:pt x="50" y="16"/>
                  <a:pt x="46" y="16"/>
                  <a:pt x="46" y="14"/>
                </a:cubicBezTo>
                <a:cubicBezTo>
                  <a:pt x="43" y="15"/>
                  <a:pt x="42" y="17"/>
                  <a:pt x="41" y="18"/>
                </a:cubicBezTo>
                <a:cubicBezTo>
                  <a:pt x="41" y="18"/>
                  <a:pt x="40" y="19"/>
                  <a:pt x="40" y="20"/>
                </a:cubicBezTo>
                <a:cubicBezTo>
                  <a:pt x="40" y="29"/>
                  <a:pt x="40" y="29"/>
                  <a:pt x="40" y="29"/>
                </a:cubicBezTo>
                <a:cubicBezTo>
                  <a:pt x="41" y="28"/>
                  <a:pt x="42" y="27"/>
                  <a:pt x="42" y="27"/>
                </a:cubicBezTo>
                <a:cubicBezTo>
                  <a:pt x="42" y="27"/>
                  <a:pt x="42" y="29"/>
                  <a:pt x="42" y="30"/>
                </a:cubicBezTo>
                <a:cubicBezTo>
                  <a:pt x="42" y="30"/>
                  <a:pt x="41" y="31"/>
                  <a:pt x="41" y="32"/>
                </a:cubicBezTo>
                <a:cubicBezTo>
                  <a:pt x="41" y="32"/>
                  <a:pt x="41" y="39"/>
                  <a:pt x="41" y="43"/>
                </a:cubicBezTo>
                <a:cubicBezTo>
                  <a:pt x="42" y="37"/>
                  <a:pt x="45" y="29"/>
                  <a:pt x="46" y="29"/>
                </a:cubicBezTo>
                <a:cubicBezTo>
                  <a:pt x="46" y="28"/>
                  <a:pt x="46" y="28"/>
                  <a:pt x="46" y="27"/>
                </a:cubicBezTo>
                <a:cubicBezTo>
                  <a:pt x="46" y="26"/>
                  <a:pt x="46" y="26"/>
                  <a:pt x="46" y="25"/>
                </a:cubicBezTo>
                <a:cubicBezTo>
                  <a:pt x="44" y="25"/>
                  <a:pt x="42" y="25"/>
                  <a:pt x="42" y="23"/>
                </a:cubicBezTo>
                <a:cubicBezTo>
                  <a:pt x="41" y="21"/>
                  <a:pt x="44" y="18"/>
                  <a:pt x="44" y="16"/>
                </a:cubicBezTo>
                <a:cubicBezTo>
                  <a:pt x="46" y="17"/>
                  <a:pt x="48" y="17"/>
                  <a:pt x="49" y="20"/>
                </a:cubicBezTo>
                <a:cubicBezTo>
                  <a:pt x="50" y="22"/>
                  <a:pt x="49" y="23"/>
                  <a:pt x="47" y="24"/>
                </a:cubicBezTo>
                <a:cubicBezTo>
                  <a:pt x="47" y="25"/>
                  <a:pt x="47" y="26"/>
                  <a:pt x="47" y="27"/>
                </a:cubicBezTo>
                <a:cubicBezTo>
                  <a:pt x="49" y="25"/>
                  <a:pt x="52" y="21"/>
                  <a:pt x="52" y="20"/>
                </a:cubicBezTo>
                <a:cubicBezTo>
                  <a:pt x="52" y="20"/>
                  <a:pt x="52" y="20"/>
                  <a:pt x="53" y="19"/>
                </a:cubicBezTo>
                <a:cubicBezTo>
                  <a:pt x="53" y="18"/>
                  <a:pt x="52" y="17"/>
                  <a:pt x="52" y="16"/>
                </a:cubicBezTo>
                <a:cubicBezTo>
                  <a:pt x="52" y="16"/>
                  <a:pt x="53" y="16"/>
                  <a:pt x="54" y="15"/>
                </a:cubicBezTo>
                <a:cubicBezTo>
                  <a:pt x="54" y="16"/>
                  <a:pt x="54" y="18"/>
                  <a:pt x="54" y="19"/>
                </a:cubicBezTo>
                <a:cubicBezTo>
                  <a:pt x="57" y="16"/>
                  <a:pt x="58" y="14"/>
                  <a:pt x="58" y="12"/>
                </a:cubicBezTo>
                <a:cubicBezTo>
                  <a:pt x="56" y="12"/>
                  <a:pt x="54" y="10"/>
                  <a:pt x="55" y="8"/>
                </a:cubicBezTo>
                <a:cubicBezTo>
                  <a:pt x="55" y="5"/>
                  <a:pt x="60" y="4"/>
                  <a:pt x="62" y="3"/>
                </a:cubicBezTo>
                <a:cubicBezTo>
                  <a:pt x="62" y="7"/>
                  <a:pt x="64" y="8"/>
                  <a:pt x="64" y="10"/>
                </a:cubicBezTo>
                <a:cubicBezTo>
                  <a:pt x="63" y="13"/>
                  <a:pt x="61" y="13"/>
                  <a:pt x="59" y="13"/>
                </a:cubicBezTo>
                <a:cubicBezTo>
                  <a:pt x="59" y="14"/>
                  <a:pt x="59" y="15"/>
                  <a:pt x="58" y="16"/>
                </a:cubicBezTo>
                <a:cubicBezTo>
                  <a:pt x="59" y="16"/>
                  <a:pt x="60" y="16"/>
                  <a:pt x="61" y="16"/>
                </a:cubicBezTo>
                <a:cubicBezTo>
                  <a:pt x="61" y="14"/>
                  <a:pt x="62" y="13"/>
                  <a:pt x="65" y="13"/>
                </a:cubicBezTo>
                <a:cubicBezTo>
                  <a:pt x="68" y="14"/>
                  <a:pt x="69" y="19"/>
                  <a:pt x="71" y="20"/>
                </a:cubicBezTo>
                <a:cubicBezTo>
                  <a:pt x="68" y="20"/>
                  <a:pt x="66" y="22"/>
                  <a:pt x="64" y="22"/>
                </a:cubicBezTo>
                <a:cubicBezTo>
                  <a:pt x="61" y="22"/>
                  <a:pt x="60" y="20"/>
                  <a:pt x="60" y="17"/>
                </a:cubicBezTo>
                <a:cubicBezTo>
                  <a:pt x="58" y="18"/>
                  <a:pt x="58" y="17"/>
                  <a:pt x="57" y="18"/>
                </a:cubicBezTo>
                <a:cubicBezTo>
                  <a:pt x="56" y="19"/>
                  <a:pt x="52" y="22"/>
                  <a:pt x="50" y="25"/>
                </a:cubicBezTo>
                <a:cubicBezTo>
                  <a:pt x="52" y="24"/>
                  <a:pt x="53" y="24"/>
                  <a:pt x="54" y="24"/>
                </a:cubicBezTo>
                <a:cubicBezTo>
                  <a:pt x="54" y="22"/>
                  <a:pt x="55" y="21"/>
                  <a:pt x="57" y="21"/>
                </a:cubicBezTo>
                <a:cubicBezTo>
                  <a:pt x="60" y="20"/>
                  <a:pt x="62" y="25"/>
                  <a:pt x="63" y="25"/>
                </a:cubicBezTo>
                <a:cubicBezTo>
                  <a:pt x="61" y="26"/>
                  <a:pt x="60" y="28"/>
                  <a:pt x="57" y="29"/>
                </a:cubicBezTo>
                <a:cubicBezTo>
                  <a:pt x="54" y="30"/>
                  <a:pt x="53" y="27"/>
                  <a:pt x="53" y="25"/>
                </a:cubicBezTo>
                <a:cubicBezTo>
                  <a:pt x="50" y="26"/>
                  <a:pt x="48" y="27"/>
                  <a:pt x="47" y="31"/>
                </a:cubicBezTo>
                <a:cubicBezTo>
                  <a:pt x="45" y="35"/>
                  <a:pt x="43" y="41"/>
                  <a:pt x="41" y="48"/>
                </a:cubicBezTo>
                <a:cubicBezTo>
                  <a:pt x="42" y="47"/>
                  <a:pt x="43" y="45"/>
                  <a:pt x="44" y="43"/>
                </a:cubicBezTo>
                <a:cubicBezTo>
                  <a:pt x="45" y="42"/>
                  <a:pt x="46" y="39"/>
                  <a:pt x="46" y="39"/>
                </a:cubicBezTo>
                <a:cubicBezTo>
                  <a:pt x="48" y="38"/>
                  <a:pt x="48" y="38"/>
                  <a:pt x="48" y="38"/>
                </a:cubicBezTo>
                <a:cubicBezTo>
                  <a:pt x="48" y="39"/>
                  <a:pt x="48" y="39"/>
                  <a:pt x="48" y="39"/>
                </a:cubicBezTo>
                <a:cubicBezTo>
                  <a:pt x="48" y="39"/>
                  <a:pt x="47" y="40"/>
                  <a:pt x="47" y="41"/>
                </a:cubicBezTo>
                <a:cubicBezTo>
                  <a:pt x="49" y="39"/>
                  <a:pt x="50" y="39"/>
                  <a:pt x="50" y="36"/>
                </a:cubicBezTo>
                <a:cubicBezTo>
                  <a:pt x="49" y="36"/>
                  <a:pt x="47" y="36"/>
                  <a:pt x="47" y="33"/>
                </a:cubicBezTo>
                <a:cubicBezTo>
                  <a:pt x="47" y="31"/>
                  <a:pt x="51" y="29"/>
                  <a:pt x="52" y="28"/>
                </a:cubicBezTo>
                <a:cubicBezTo>
                  <a:pt x="53" y="29"/>
                  <a:pt x="56" y="31"/>
                  <a:pt x="56" y="34"/>
                </a:cubicBezTo>
                <a:cubicBezTo>
                  <a:pt x="56" y="36"/>
                  <a:pt x="54" y="37"/>
                  <a:pt x="52" y="37"/>
                </a:cubicBezTo>
                <a:cubicBezTo>
                  <a:pt x="51" y="39"/>
                  <a:pt x="51" y="39"/>
                  <a:pt x="51" y="39"/>
                </a:cubicBezTo>
                <a:cubicBezTo>
                  <a:pt x="56" y="36"/>
                  <a:pt x="58" y="38"/>
                  <a:pt x="62" y="34"/>
                </a:cubicBezTo>
                <a:cubicBezTo>
                  <a:pt x="60" y="33"/>
                  <a:pt x="59" y="31"/>
                  <a:pt x="61" y="29"/>
                </a:cubicBezTo>
                <a:cubicBezTo>
                  <a:pt x="62" y="27"/>
                  <a:pt x="66" y="28"/>
                  <a:pt x="68" y="27"/>
                </a:cubicBezTo>
                <a:cubicBezTo>
                  <a:pt x="68" y="30"/>
                  <a:pt x="69" y="33"/>
                  <a:pt x="68" y="35"/>
                </a:cubicBezTo>
                <a:cubicBezTo>
                  <a:pt x="67" y="36"/>
                  <a:pt x="64" y="36"/>
                  <a:pt x="63" y="35"/>
                </a:cubicBezTo>
                <a:cubicBezTo>
                  <a:pt x="62" y="36"/>
                  <a:pt x="62" y="36"/>
                  <a:pt x="61" y="37"/>
                </a:cubicBezTo>
                <a:cubicBezTo>
                  <a:pt x="64" y="36"/>
                  <a:pt x="67" y="37"/>
                  <a:pt x="70" y="39"/>
                </a:cubicBezTo>
                <a:cubicBezTo>
                  <a:pt x="70" y="37"/>
                  <a:pt x="71" y="36"/>
                  <a:pt x="73" y="36"/>
                </a:cubicBezTo>
                <a:cubicBezTo>
                  <a:pt x="76" y="36"/>
                  <a:pt x="78" y="41"/>
                  <a:pt x="78" y="43"/>
                </a:cubicBezTo>
                <a:cubicBezTo>
                  <a:pt x="76" y="43"/>
                  <a:pt x="74" y="45"/>
                  <a:pt x="71" y="44"/>
                </a:cubicBezTo>
                <a:cubicBezTo>
                  <a:pt x="68" y="44"/>
                  <a:pt x="68" y="41"/>
                  <a:pt x="69" y="40"/>
                </a:cubicBezTo>
                <a:cubicBezTo>
                  <a:pt x="66" y="38"/>
                  <a:pt x="63" y="38"/>
                  <a:pt x="59" y="38"/>
                </a:cubicBezTo>
                <a:cubicBezTo>
                  <a:pt x="60" y="39"/>
                  <a:pt x="61" y="39"/>
                  <a:pt x="62" y="40"/>
                </a:cubicBezTo>
                <a:cubicBezTo>
                  <a:pt x="63" y="39"/>
                  <a:pt x="65" y="39"/>
                  <a:pt x="67" y="41"/>
                </a:cubicBezTo>
                <a:cubicBezTo>
                  <a:pt x="68" y="42"/>
                  <a:pt x="67" y="47"/>
                  <a:pt x="66" y="49"/>
                </a:cubicBezTo>
                <a:cubicBezTo>
                  <a:pt x="63" y="48"/>
                  <a:pt x="61" y="47"/>
                  <a:pt x="60" y="46"/>
                </a:cubicBezTo>
                <a:cubicBezTo>
                  <a:pt x="58" y="44"/>
                  <a:pt x="59" y="41"/>
                  <a:pt x="60" y="40"/>
                </a:cubicBezTo>
                <a:cubicBezTo>
                  <a:pt x="58" y="39"/>
                  <a:pt x="58" y="38"/>
                  <a:pt x="57" y="39"/>
                </a:cubicBezTo>
                <a:cubicBezTo>
                  <a:pt x="55" y="39"/>
                  <a:pt x="51" y="40"/>
                  <a:pt x="49" y="41"/>
                </a:cubicBezTo>
                <a:cubicBezTo>
                  <a:pt x="50" y="41"/>
                  <a:pt x="51" y="42"/>
                  <a:pt x="52" y="42"/>
                </a:cubicBezTo>
                <a:cubicBezTo>
                  <a:pt x="53" y="41"/>
                  <a:pt x="55" y="40"/>
                  <a:pt x="57" y="42"/>
                </a:cubicBezTo>
                <a:cubicBezTo>
                  <a:pt x="58" y="44"/>
                  <a:pt x="57" y="48"/>
                  <a:pt x="57" y="50"/>
                </a:cubicBezTo>
                <a:cubicBezTo>
                  <a:pt x="54" y="49"/>
                  <a:pt x="52" y="50"/>
                  <a:pt x="50" y="48"/>
                </a:cubicBezTo>
                <a:cubicBezTo>
                  <a:pt x="48" y="46"/>
                  <a:pt x="49" y="44"/>
                  <a:pt x="51" y="43"/>
                </a:cubicBezTo>
                <a:cubicBezTo>
                  <a:pt x="51" y="43"/>
                  <a:pt x="49" y="42"/>
                  <a:pt x="48" y="42"/>
                </a:cubicBezTo>
                <a:cubicBezTo>
                  <a:pt x="47" y="43"/>
                  <a:pt x="45" y="45"/>
                  <a:pt x="44" y="47"/>
                </a:cubicBezTo>
                <a:cubicBezTo>
                  <a:pt x="43" y="49"/>
                  <a:pt x="42" y="52"/>
                  <a:pt x="42" y="54"/>
                </a:cubicBezTo>
                <a:cubicBezTo>
                  <a:pt x="42" y="56"/>
                  <a:pt x="42" y="69"/>
                  <a:pt x="43" y="72"/>
                </a:cubicBezTo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3" name="Freeform 39"/>
          <p:cNvSpPr>
            <a:spLocks/>
          </p:cNvSpPr>
          <p:nvPr userDrawn="1"/>
        </p:nvSpPr>
        <p:spPr bwMode="auto">
          <a:xfrm>
            <a:off x="5918200" y="-5488576"/>
            <a:ext cx="298450" cy="265510"/>
          </a:xfrm>
          <a:custGeom>
            <a:avLst/>
            <a:gdLst>
              <a:gd name="T0" fmla="*/ 104 w 188"/>
              <a:gd name="T1" fmla="*/ 172 h 223"/>
              <a:gd name="T2" fmla="*/ 122 w 188"/>
              <a:gd name="T3" fmla="*/ 130 h 223"/>
              <a:gd name="T4" fmla="*/ 146 w 188"/>
              <a:gd name="T5" fmla="*/ 102 h 223"/>
              <a:gd name="T6" fmla="*/ 178 w 188"/>
              <a:gd name="T7" fmla="*/ 94 h 223"/>
              <a:gd name="T8" fmla="*/ 182 w 188"/>
              <a:gd name="T9" fmla="*/ 88 h 223"/>
              <a:gd name="T10" fmla="*/ 158 w 188"/>
              <a:gd name="T11" fmla="*/ 96 h 223"/>
              <a:gd name="T12" fmla="*/ 156 w 188"/>
              <a:gd name="T13" fmla="*/ 76 h 223"/>
              <a:gd name="T14" fmla="*/ 146 w 188"/>
              <a:gd name="T15" fmla="*/ 94 h 223"/>
              <a:gd name="T16" fmla="*/ 124 w 188"/>
              <a:gd name="T17" fmla="*/ 122 h 223"/>
              <a:gd name="T18" fmla="*/ 110 w 188"/>
              <a:gd name="T19" fmla="*/ 130 h 223"/>
              <a:gd name="T20" fmla="*/ 128 w 188"/>
              <a:gd name="T21" fmla="*/ 90 h 223"/>
              <a:gd name="T22" fmla="*/ 138 w 188"/>
              <a:gd name="T23" fmla="*/ 62 h 223"/>
              <a:gd name="T24" fmla="*/ 138 w 188"/>
              <a:gd name="T25" fmla="*/ 58 h 223"/>
              <a:gd name="T26" fmla="*/ 120 w 188"/>
              <a:gd name="T27" fmla="*/ 96 h 223"/>
              <a:gd name="T28" fmla="*/ 114 w 188"/>
              <a:gd name="T29" fmla="*/ 82 h 223"/>
              <a:gd name="T30" fmla="*/ 126 w 188"/>
              <a:gd name="T31" fmla="*/ 50 h 223"/>
              <a:gd name="T32" fmla="*/ 146 w 188"/>
              <a:gd name="T33" fmla="*/ 24 h 223"/>
              <a:gd name="T34" fmla="*/ 144 w 188"/>
              <a:gd name="T35" fmla="*/ 24 h 223"/>
              <a:gd name="T36" fmla="*/ 126 w 188"/>
              <a:gd name="T37" fmla="*/ 42 h 223"/>
              <a:gd name="T38" fmla="*/ 128 w 188"/>
              <a:gd name="T39" fmla="*/ 8 h 223"/>
              <a:gd name="T40" fmla="*/ 122 w 188"/>
              <a:gd name="T41" fmla="*/ 38 h 223"/>
              <a:gd name="T42" fmla="*/ 106 w 188"/>
              <a:gd name="T43" fmla="*/ 94 h 223"/>
              <a:gd name="T44" fmla="*/ 96 w 188"/>
              <a:gd name="T45" fmla="*/ 94 h 223"/>
              <a:gd name="T46" fmla="*/ 106 w 188"/>
              <a:gd name="T47" fmla="*/ 34 h 223"/>
              <a:gd name="T48" fmla="*/ 104 w 188"/>
              <a:gd name="T49" fmla="*/ 14 h 223"/>
              <a:gd name="T50" fmla="*/ 98 w 188"/>
              <a:gd name="T51" fmla="*/ 76 h 223"/>
              <a:gd name="T52" fmla="*/ 86 w 188"/>
              <a:gd name="T53" fmla="*/ 104 h 223"/>
              <a:gd name="T54" fmla="*/ 84 w 188"/>
              <a:gd name="T55" fmla="*/ 64 h 223"/>
              <a:gd name="T56" fmla="*/ 94 w 188"/>
              <a:gd name="T57" fmla="*/ 14 h 223"/>
              <a:gd name="T58" fmla="*/ 88 w 188"/>
              <a:gd name="T59" fmla="*/ 50 h 223"/>
              <a:gd name="T60" fmla="*/ 74 w 188"/>
              <a:gd name="T61" fmla="*/ 76 h 223"/>
              <a:gd name="T62" fmla="*/ 60 w 188"/>
              <a:gd name="T63" fmla="*/ 40 h 223"/>
              <a:gd name="T64" fmla="*/ 74 w 188"/>
              <a:gd name="T65" fmla="*/ 12 h 223"/>
              <a:gd name="T66" fmla="*/ 62 w 188"/>
              <a:gd name="T67" fmla="*/ 28 h 223"/>
              <a:gd name="T68" fmla="*/ 68 w 188"/>
              <a:gd name="T69" fmla="*/ 70 h 223"/>
              <a:gd name="T70" fmla="*/ 72 w 188"/>
              <a:gd name="T71" fmla="*/ 94 h 223"/>
              <a:gd name="T72" fmla="*/ 58 w 188"/>
              <a:gd name="T73" fmla="*/ 72 h 223"/>
              <a:gd name="T74" fmla="*/ 44 w 188"/>
              <a:gd name="T75" fmla="*/ 58 h 223"/>
              <a:gd name="T76" fmla="*/ 32 w 188"/>
              <a:gd name="T77" fmla="*/ 50 h 223"/>
              <a:gd name="T78" fmla="*/ 44 w 188"/>
              <a:gd name="T79" fmla="*/ 66 h 223"/>
              <a:gd name="T80" fmla="*/ 52 w 188"/>
              <a:gd name="T81" fmla="*/ 80 h 223"/>
              <a:gd name="T82" fmla="*/ 30 w 188"/>
              <a:gd name="T83" fmla="*/ 76 h 223"/>
              <a:gd name="T84" fmla="*/ 34 w 188"/>
              <a:gd name="T85" fmla="*/ 82 h 223"/>
              <a:gd name="T86" fmla="*/ 52 w 188"/>
              <a:gd name="T87" fmla="*/ 82 h 223"/>
              <a:gd name="T88" fmla="*/ 62 w 188"/>
              <a:gd name="T89" fmla="*/ 90 h 223"/>
              <a:gd name="T90" fmla="*/ 78 w 188"/>
              <a:gd name="T91" fmla="*/ 106 h 223"/>
              <a:gd name="T92" fmla="*/ 86 w 188"/>
              <a:gd name="T93" fmla="*/ 142 h 223"/>
              <a:gd name="T94" fmla="*/ 68 w 188"/>
              <a:gd name="T95" fmla="*/ 136 h 223"/>
              <a:gd name="T96" fmla="*/ 54 w 188"/>
              <a:gd name="T97" fmla="*/ 118 h 223"/>
              <a:gd name="T98" fmla="*/ 40 w 188"/>
              <a:gd name="T99" fmla="*/ 104 h 223"/>
              <a:gd name="T100" fmla="*/ 22 w 188"/>
              <a:gd name="T101" fmla="*/ 86 h 223"/>
              <a:gd name="T102" fmla="*/ 6 w 188"/>
              <a:gd name="T103" fmla="*/ 68 h 223"/>
              <a:gd name="T104" fmla="*/ 10 w 188"/>
              <a:gd name="T105" fmla="*/ 72 h 223"/>
              <a:gd name="T106" fmla="*/ 22 w 188"/>
              <a:gd name="T107" fmla="*/ 90 h 223"/>
              <a:gd name="T108" fmla="*/ 40 w 188"/>
              <a:gd name="T109" fmla="*/ 110 h 223"/>
              <a:gd name="T110" fmla="*/ 30 w 188"/>
              <a:gd name="T111" fmla="*/ 112 h 223"/>
              <a:gd name="T112" fmla="*/ 14 w 188"/>
              <a:gd name="T113" fmla="*/ 100 h 223"/>
              <a:gd name="T114" fmla="*/ 24 w 188"/>
              <a:gd name="T115" fmla="*/ 112 h 223"/>
              <a:gd name="T116" fmla="*/ 14 w 188"/>
              <a:gd name="T117" fmla="*/ 118 h 223"/>
              <a:gd name="T118" fmla="*/ 24 w 188"/>
              <a:gd name="T119" fmla="*/ 118 h 223"/>
              <a:gd name="T120" fmla="*/ 48 w 188"/>
              <a:gd name="T121" fmla="*/ 120 h 223"/>
              <a:gd name="T122" fmla="*/ 66 w 188"/>
              <a:gd name="T123" fmla="*/ 144 h 223"/>
              <a:gd name="T124" fmla="*/ 80 w 188"/>
              <a:gd name="T125" fmla="*/ 187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8" h="223">
                <a:moveTo>
                  <a:pt x="108" y="223"/>
                </a:moveTo>
                <a:lnTo>
                  <a:pt x="106" y="221"/>
                </a:lnTo>
                <a:lnTo>
                  <a:pt x="104" y="219"/>
                </a:lnTo>
                <a:lnTo>
                  <a:pt x="102" y="217"/>
                </a:lnTo>
                <a:lnTo>
                  <a:pt x="100" y="215"/>
                </a:lnTo>
                <a:lnTo>
                  <a:pt x="100" y="213"/>
                </a:lnTo>
                <a:lnTo>
                  <a:pt x="100" y="211"/>
                </a:lnTo>
                <a:lnTo>
                  <a:pt x="100" y="207"/>
                </a:lnTo>
                <a:lnTo>
                  <a:pt x="100" y="201"/>
                </a:lnTo>
                <a:lnTo>
                  <a:pt x="100" y="191"/>
                </a:lnTo>
                <a:lnTo>
                  <a:pt x="102" y="185"/>
                </a:lnTo>
                <a:lnTo>
                  <a:pt x="102" y="181"/>
                </a:lnTo>
                <a:lnTo>
                  <a:pt x="104" y="172"/>
                </a:lnTo>
                <a:lnTo>
                  <a:pt x="104" y="168"/>
                </a:lnTo>
                <a:lnTo>
                  <a:pt x="106" y="164"/>
                </a:lnTo>
                <a:lnTo>
                  <a:pt x="106" y="162"/>
                </a:lnTo>
                <a:lnTo>
                  <a:pt x="106" y="160"/>
                </a:lnTo>
                <a:lnTo>
                  <a:pt x="108" y="156"/>
                </a:lnTo>
                <a:lnTo>
                  <a:pt x="108" y="154"/>
                </a:lnTo>
                <a:lnTo>
                  <a:pt x="110" y="150"/>
                </a:lnTo>
                <a:lnTo>
                  <a:pt x="114" y="146"/>
                </a:lnTo>
                <a:lnTo>
                  <a:pt x="116" y="142"/>
                </a:lnTo>
                <a:lnTo>
                  <a:pt x="118" y="138"/>
                </a:lnTo>
                <a:lnTo>
                  <a:pt x="120" y="134"/>
                </a:lnTo>
                <a:lnTo>
                  <a:pt x="122" y="132"/>
                </a:lnTo>
                <a:lnTo>
                  <a:pt x="122" y="130"/>
                </a:lnTo>
                <a:lnTo>
                  <a:pt x="124" y="128"/>
                </a:lnTo>
                <a:lnTo>
                  <a:pt x="124" y="126"/>
                </a:lnTo>
                <a:lnTo>
                  <a:pt x="126" y="126"/>
                </a:lnTo>
                <a:lnTo>
                  <a:pt x="128" y="124"/>
                </a:lnTo>
                <a:lnTo>
                  <a:pt x="128" y="120"/>
                </a:lnTo>
                <a:lnTo>
                  <a:pt x="130" y="118"/>
                </a:lnTo>
                <a:lnTo>
                  <a:pt x="132" y="116"/>
                </a:lnTo>
                <a:lnTo>
                  <a:pt x="134" y="112"/>
                </a:lnTo>
                <a:lnTo>
                  <a:pt x="136" y="110"/>
                </a:lnTo>
                <a:lnTo>
                  <a:pt x="140" y="108"/>
                </a:lnTo>
                <a:lnTo>
                  <a:pt x="142" y="104"/>
                </a:lnTo>
                <a:lnTo>
                  <a:pt x="144" y="102"/>
                </a:lnTo>
                <a:lnTo>
                  <a:pt x="146" y="102"/>
                </a:lnTo>
                <a:lnTo>
                  <a:pt x="148" y="102"/>
                </a:lnTo>
                <a:lnTo>
                  <a:pt x="150" y="102"/>
                </a:lnTo>
                <a:lnTo>
                  <a:pt x="152" y="102"/>
                </a:lnTo>
                <a:lnTo>
                  <a:pt x="154" y="102"/>
                </a:lnTo>
                <a:lnTo>
                  <a:pt x="156" y="102"/>
                </a:lnTo>
                <a:lnTo>
                  <a:pt x="160" y="100"/>
                </a:lnTo>
                <a:lnTo>
                  <a:pt x="166" y="98"/>
                </a:lnTo>
                <a:lnTo>
                  <a:pt x="168" y="98"/>
                </a:lnTo>
                <a:lnTo>
                  <a:pt x="170" y="96"/>
                </a:lnTo>
                <a:lnTo>
                  <a:pt x="172" y="96"/>
                </a:lnTo>
                <a:lnTo>
                  <a:pt x="174" y="96"/>
                </a:lnTo>
                <a:lnTo>
                  <a:pt x="176" y="94"/>
                </a:lnTo>
                <a:lnTo>
                  <a:pt x="178" y="94"/>
                </a:lnTo>
                <a:lnTo>
                  <a:pt x="180" y="92"/>
                </a:lnTo>
                <a:lnTo>
                  <a:pt x="182" y="92"/>
                </a:lnTo>
                <a:lnTo>
                  <a:pt x="184" y="90"/>
                </a:lnTo>
                <a:lnTo>
                  <a:pt x="186" y="90"/>
                </a:lnTo>
                <a:lnTo>
                  <a:pt x="188" y="88"/>
                </a:lnTo>
                <a:lnTo>
                  <a:pt x="188" y="88"/>
                </a:lnTo>
                <a:lnTo>
                  <a:pt x="188" y="88"/>
                </a:lnTo>
                <a:lnTo>
                  <a:pt x="186" y="88"/>
                </a:lnTo>
                <a:lnTo>
                  <a:pt x="186" y="88"/>
                </a:lnTo>
                <a:lnTo>
                  <a:pt x="184" y="88"/>
                </a:lnTo>
                <a:lnTo>
                  <a:pt x="184" y="88"/>
                </a:lnTo>
                <a:lnTo>
                  <a:pt x="182" y="88"/>
                </a:lnTo>
                <a:lnTo>
                  <a:pt x="182" y="88"/>
                </a:lnTo>
                <a:lnTo>
                  <a:pt x="180" y="88"/>
                </a:lnTo>
                <a:lnTo>
                  <a:pt x="178" y="90"/>
                </a:lnTo>
                <a:lnTo>
                  <a:pt x="178" y="90"/>
                </a:lnTo>
                <a:lnTo>
                  <a:pt x="176" y="92"/>
                </a:lnTo>
                <a:lnTo>
                  <a:pt x="174" y="92"/>
                </a:lnTo>
                <a:lnTo>
                  <a:pt x="172" y="94"/>
                </a:lnTo>
                <a:lnTo>
                  <a:pt x="170" y="94"/>
                </a:lnTo>
                <a:lnTo>
                  <a:pt x="168" y="94"/>
                </a:lnTo>
                <a:lnTo>
                  <a:pt x="166" y="96"/>
                </a:lnTo>
                <a:lnTo>
                  <a:pt x="164" y="96"/>
                </a:lnTo>
                <a:lnTo>
                  <a:pt x="162" y="96"/>
                </a:lnTo>
                <a:lnTo>
                  <a:pt x="160" y="96"/>
                </a:lnTo>
                <a:lnTo>
                  <a:pt x="158" y="96"/>
                </a:lnTo>
                <a:lnTo>
                  <a:pt x="156" y="98"/>
                </a:lnTo>
                <a:lnTo>
                  <a:pt x="154" y="98"/>
                </a:lnTo>
                <a:lnTo>
                  <a:pt x="152" y="98"/>
                </a:lnTo>
                <a:lnTo>
                  <a:pt x="150" y="98"/>
                </a:lnTo>
                <a:lnTo>
                  <a:pt x="150" y="98"/>
                </a:lnTo>
                <a:lnTo>
                  <a:pt x="150" y="100"/>
                </a:lnTo>
                <a:lnTo>
                  <a:pt x="150" y="100"/>
                </a:lnTo>
                <a:lnTo>
                  <a:pt x="150" y="98"/>
                </a:lnTo>
                <a:lnTo>
                  <a:pt x="150" y="94"/>
                </a:lnTo>
                <a:lnTo>
                  <a:pt x="150" y="90"/>
                </a:lnTo>
                <a:lnTo>
                  <a:pt x="152" y="84"/>
                </a:lnTo>
                <a:lnTo>
                  <a:pt x="156" y="80"/>
                </a:lnTo>
                <a:lnTo>
                  <a:pt x="156" y="76"/>
                </a:lnTo>
                <a:lnTo>
                  <a:pt x="158" y="76"/>
                </a:lnTo>
                <a:lnTo>
                  <a:pt x="156" y="72"/>
                </a:lnTo>
                <a:lnTo>
                  <a:pt x="156" y="68"/>
                </a:lnTo>
                <a:lnTo>
                  <a:pt x="156" y="68"/>
                </a:lnTo>
                <a:lnTo>
                  <a:pt x="154" y="70"/>
                </a:lnTo>
                <a:lnTo>
                  <a:pt x="152" y="76"/>
                </a:lnTo>
                <a:lnTo>
                  <a:pt x="152" y="80"/>
                </a:lnTo>
                <a:lnTo>
                  <a:pt x="150" y="84"/>
                </a:lnTo>
                <a:lnTo>
                  <a:pt x="150" y="86"/>
                </a:lnTo>
                <a:lnTo>
                  <a:pt x="150" y="88"/>
                </a:lnTo>
                <a:lnTo>
                  <a:pt x="148" y="90"/>
                </a:lnTo>
                <a:lnTo>
                  <a:pt x="148" y="92"/>
                </a:lnTo>
                <a:lnTo>
                  <a:pt x="146" y="94"/>
                </a:lnTo>
                <a:lnTo>
                  <a:pt x="144" y="96"/>
                </a:lnTo>
                <a:lnTo>
                  <a:pt x="142" y="98"/>
                </a:lnTo>
                <a:lnTo>
                  <a:pt x="140" y="100"/>
                </a:lnTo>
                <a:lnTo>
                  <a:pt x="140" y="102"/>
                </a:lnTo>
                <a:lnTo>
                  <a:pt x="138" y="104"/>
                </a:lnTo>
                <a:lnTo>
                  <a:pt x="136" y="106"/>
                </a:lnTo>
                <a:lnTo>
                  <a:pt x="134" y="108"/>
                </a:lnTo>
                <a:lnTo>
                  <a:pt x="132" y="110"/>
                </a:lnTo>
                <a:lnTo>
                  <a:pt x="130" y="112"/>
                </a:lnTo>
                <a:lnTo>
                  <a:pt x="128" y="114"/>
                </a:lnTo>
                <a:lnTo>
                  <a:pt x="126" y="118"/>
                </a:lnTo>
                <a:lnTo>
                  <a:pt x="126" y="120"/>
                </a:lnTo>
                <a:lnTo>
                  <a:pt x="124" y="122"/>
                </a:lnTo>
                <a:lnTo>
                  <a:pt x="124" y="124"/>
                </a:lnTo>
                <a:lnTo>
                  <a:pt x="122" y="126"/>
                </a:lnTo>
                <a:lnTo>
                  <a:pt x="122" y="128"/>
                </a:lnTo>
                <a:lnTo>
                  <a:pt x="120" y="128"/>
                </a:lnTo>
                <a:lnTo>
                  <a:pt x="118" y="130"/>
                </a:lnTo>
                <a:lnTo>
                  <a:pt x="118" y="132"/>
                </a:lnTo>
                <a:lnTo>
                  <a:pt x="116" y="132"/>
                </a:lnTo>
                <a:lnTo>
                  <a:pt x="116" y="134"/>
                </a:lnTo>
                <a:lnTo>
                  <a:pt x="114" y="134"/>
                </a:lnTo>
                <a:lnTo>
                  <a:pt x="112" y="136"/>
                </a:lnTo>
                <a:lnTo>
                  <a:pt x="112" y="136"/>
                </a:lnTo>
                <a:lnTo>
                  <a:pt x="110" y="138"/>
                </a:lnTo>
                <a:lnTo>
                  <a:pt x="110" y="130"/>
                </a:lnTo>
                <a:lnTo>
                  <a:pt x="110" y="126"/>
                </a:lnTo>
                <a:lnTo>
                  <a:pt x="112" y="122"/>
                </a:lnTo>
                <a:lnTo>
                  <a:pt x="114" y="114"/>
                </a:lnTo>
                <a:lnTo>
                  <a:pt x="116" y="110"/>
                </a:lnTo>
                <a:lnTo>
                  <a:pt x="116" y="110"/>
                </a:lnTo>
                <a:lnTo>
                  <a:pt x="118" y="108"/>
                </a:lnTo>
                <a:lnTo>
                  <a:pt x="118" y="106"/>
                </a:lnTo>
                <a:lnTo>
                  <a:pt x="120" y="104"/>
                </a:lnTo>
                <a:lnTo>
                  <a:pt x="122" y="102"/>
                </a:lnTo>
                <a:lnTo>
                  <a:pt x="124" y="100"/>
                </a:lnTo>
                <a:lnTo>
                  <a:pt x="126" y="96"/>
                </a:lnTo>
                <a:lnTo>
                  <a:pt x="126" y="92"/>
                </a:lnTo>
                <a:lnTo>
                  <a:pt x="128" y="90"/>
                </a:lnTo>
                <a:lnTo>
                  <a:pt x="128" y="88"/>
                </a:lnTo>
                <a:lnTo>
                  <a:pt x="130" y="86"/>
                </a:lnTo>
                <a:lnTo>
                  <a:pt x="130" y="86"/>
                </a:lnTo>
                <a:lnTo>
                  <a:pt x="132" y="84"/>
                </a:lnTo>
                <a:lnTo>
                  <a:pt x="132" y="82"/>
                </a:lnTo>
                <a:lnTo>
                  <a:pt x="134" y="78"/>
                </a:lnTo>
                <a:lnTo>
                  <a:pt x="134" y="76"/>
                </a:lnTo>
                <a:lnTo>
                  <a:pt x="136" y="74"/>
                </a:lnTo>
                <a:lnTo>
                  <a:pt x="136" y="72"/>
                </a:lnTo>
                <a:lnTo>
                  <a:pt x="136" y="70"/>
                </a:lnTo>
                <a:lnTo>
                  <a:pt x="138" y="68"/>
                </a:lnTo>
                <a:lnTo>
                  <a:pt x="138" y="66"/>
                </a:lnTo>
                <a:lnTo>
                  <a:pt x="138" y="62"/>
                </a:lnTo>
                <a:lnTo>
                  <a:pt x="140" y="58"/>
                </a:lnTo>
                <a:lnTo>
                  <a:pt x="142" y="52"/>
                </a:lnTo>
                <a:lnTo>
                  <a:pt x="144" y="48"/>
                </a:lnTo>
                <a:lnTo>
                  <a:pt x="144" y="44"/>
                </a:lnTo>
                <a:lnTo>
                  <a:pt x="146" y="40"/>
                </a:lnTo>
                <a:lnTo>
                  <a:pt x="144" y="38"/>
                </a:lnTo>
                <a:lnTo>
                  <a:pt x="144" y="36"/>
                </a:lnTo>
                <a:lnTo>
                  <a:pt x="144" y="36"/>
                </a:lnTo>
                <a:lnTo>
                  <a:pt x="142" y="40"/>
                </a:lnTo>
                <a:lnTo>
                  <a:pt x="140" y="46"/>
                </a:lnTo>
                <a:lnTo>
                  <a:pt x="140" y="50"/>
                </a:lnTo>
                <a:lnTo>
                  <a:pt x="140" y="54"/>
                </a:lnTo>
                <a:lnTo>
                  <a:pt x="138" y="58"/>
                </a:lnTo>
                <a:lnTo>
                  <a:pt x="136" y="64"/>
                </a:lnTo>
                <a:lnTo>
                  <a:pt x="134" y="68"/>
                </a:lnTo>
                <a:lnTo>
                  <a:pt x="134" y="72"/>
                </a:lnTo>
                <a:lnTo>
                  <a:pt x="132" y="76"/>
                </a:lnTo>
                <a:lnTo>
                  <a:pt x="132" y="78"/>
                </a:lnTo>
                <a:lnTo>
                  <a:pt x="130" y="80"/>
                </a:lnTo>
                <a:lnTo>
                  <a:pt x="130" y="82"/>
                </a:lnTo>
                <a:lnTo>
                  <a:pt x="128" y="84"/>
                </a:lnTo>
                <a:lnTo>
                  <a:pt x="126" y="88"/>
                </a:lnTo>
                <a:lnTo>
                  <a:pt x="124" y="90"/>
                </a:lnTo>
                <a:lnTo>
                  <a:pt x="122" y="92"/>
                </a:lnTo>
                <a:lnTo>
                  <a:pt x="122" y="94"/>
                </a:lnTo>
                <a:lnTo>
                  <a:pt x="120" y="96"/>
                </a:lnTo>
                <a:lnTo>
                  <a:pt x="118" y="98"/>
                </a:lnTo>
                <a:lnTo>
                  <a:pt x="118" y="100"/>
                </a:lnTo>
                <a:lnTo>
                  <a:pt x="116" y="102"/>
                </a:lnTo>
                <a:lnTo>
                  <a:pt x="114" y="104"/>
                </a:lnTo>
                <a:lnTo>
                  <a:pt x="112" y="106"/>
                </a:lnTo>
                <a:lnTo>
                  <a:pt x="110" y="108"/>
                </a:lnTo>
                <a:lnTo>
                  <a:pt x="108" y="110"/>
                </a:lnTo>
                <a:lnTo>
                  <a:pt x="110" y="102"/>
                </a:lnTo>
                <a:lnTo>
                  <a:pt x="110" y="98"/>
                </a:lnTo>
                <a:lnTo>
                  <a:pt x="110" y="94"/>
                </a:lnTo>
                <a:lnTo>
                  <a:pt x="112" y="90"/>
                </a:lnTo>
                <a:lnTo>
                  <a:pt x="114" y="86"/>
                </a:lnTo>
                <a:lnTo>
                  <a:pt x="114" y="82"/>
                </a:lnTo>
                <a:lnTo>
                  <a:pt x="114" y="80"/>
                </a:lnTo>
                <a:lnTo>
                  <a:pt x="116" y="76"/>
                </a:lnTo>
                <a:lnTo>
                  <a:pt x="116" y="74"/>
                </a:lnTo>
                <a:lnTo>
                  <a:pt x="118" y="70"/>
                </a:lnTo>
                <a:lnTo>
                  <a:pt x="118" y="66"/>
                </a:lnTo>
                <a:lnTo>
                  <a:pt x="120" y="62"/>
                </a:lnTo>
                <a:lnTo>
                  <a:pt x="122" y="60"/>
                </a:lnTo>
                <a:lnTo>
                  <a:pt x="122" y="58"/>
                </a:lnTo>
                <a:lnTo>
                  <a:pt x="122" y="56"/>
                </a:lnTo>
                <a:lnTo>
                  <a:pt x="124" y="54"/>
                </a:lnTo>
                <a:lnTo>
                  <a:pt x="124" y="54"/>
                </a:lnTo>
                <a:lnTo>
                  <a:pt x="124" y="52"/>
                </a:lnTo>
                <a:lnTo>
                  <a:pt x="126" y="50"/>
                </a:lnTo>
                <a:lnTo>
                  <a:pt x="128" y="46"/>
                </a:lnTo>
                <a:lnTo>
                  <a:pt x="130" y="42"/>
                </a:lnTo>
                <a:lnTo>
                  <a:pt x="132" y="40"/>
                </a:lnTo>
                <a:lnTo>
                  <a:pt x="134" y="38"/>
                </a:lnTo>
                <a:lnTo>
                  <a:pt x="136" y="36"/>
                </a:lnTo>
                <a:lnTo>
                  <a:pt x="138" y="34"/>
                </a:lnTo>
                <a:lnTo>
                  <a:pt x="138" y="32"/>
                </a:lnTo>
                <a:lnTo>
                  <a:pt x="140" y="32"/>
                </a:lnTo>
                <a:lnTo>
                  <a:pt x="142" y="30"/>
                </a:lnTo>
                <a:lnTo>
                  <a:pt x="144" y="28"/>
                </a:lnTo>
                <a:lnTo>
                  <a:pt x="146" y="28"/>
                </a:lnTo>
                <a:lnTo>
                  <a:pt x="146" y="26"/>
                </a:lnTo>
                <a:lnTo>
                  <a:pt x="146" y="24"/>
                </a:lnTo>
                <a:lnTo>
                  <a:pt x="148" y="24"/>
                </a:lnTo>
                <a:lnTo>
                  <a:pt x="148" y="22"/>
                </a:lnTo>
                <a:lnTo>
                  <a:pt x="148" y="22"/>
                </a:lnTo>
                <a:lnTo>
                  <a:pt x="150" y="20"/>
                </a:lnTo>
                <a:lnTo>
                  <a:pt x="150" y="18"/>
                </a:lnTo>
                <a:lnTo>
                  <a:pt x="150" y="18"/>
                </a:lnTo>
                <a:lnTo>
                  <a:pt x="150" y="18"/>
                </a:lnTo>
                <a:lnTo>
                  <a:pt x="148" y="20"/>
                </a:lnTo>
                <a:lnTo>
                  <a:pt x="146" y="22"/>
                </a:lnTo>
                <a:lnTo>
                  <a:pt x="146" y="22"/>
                </a:lnTo>
                <a:lnTo>
                  <a:pt x="146" y="22"/>
                </a:lnTo>
                <a:lnTo>
                  <a:pt x="144" y="24"/>
                </a:lnTo>
                <a:lnTo>
                  <a:pt x="144" y="24"/>
                </a:lnTo>
                <a:lnTo>
                  <a:pt x="144" y="26"/>
                </a:lnTo>
                <a:lnTo>
                  <a:pt x="142" y="28"/>
                </a:lnTo>
                <a:lnTo>
                  <a:pt x="140" y="28"/>
                </a:lnTo>
                <a:lnTo>
                  <a:pt x="138" y="30"/>
                </a:lnTo>
                <a:lnTo>
                  <a:pt x="136" y="32"/>
                </a:lnTo>
                <a:lnTo>
                  <a:pt x="134" y="34"/>
                </a:lnTo>
                <a:lnTo>
                  <a:pt x="132" y="36"/>
                </a:lnTo>
                <a:lnTo>
                  <a:pt x="130" y="38"/>
                </a:lnTo>
                <a:lnTo>
                  <a:pt x="130" y="38"/>
                </a:lnTo>
                <a:lnTo>
                  <a:pt x="128" y="40"/>
                </a:lnTo>
                <a:lnTo>
                  <a:pt x="128" y="40"/>
                </a:lnTo>
                <a:lnTo>
                  <a:pt x="128" y="40"/>
                </a:lnTo>
                <a:lnTo>
                  <a:pt x="126" y="42"/>
                </a:lnTo>
                <a:lnTo>
                  <a:pt x="126" y="42"/>
                </a:lnTo>
                <a:lnTo>
                  <a:pt x="124" y="40"/>
                </a:lnTo>
                <a:lnTo>
                  <a:pt x="124" y="36"/>
                </a:lnTo>
                <a:lnTo>
                  <a:pt x="126" y="32"/>
                </a:lnTo>
                <a:lnTo>
                  <a:pt x="126" y="30"/>
                </a:lnTo>
                <a:lnTo>
                  <a:pt x="124" y="24"/>
                </a:lnTo>
                <a:lnTo>
                  <a:pt x="124" y="20"/>
                </a:lnTo>
                <a:lnTo>
                  <a:pt x="124" y="18"/>
                </a:lnTo>
                <a:lnTo>
                  <a:pt x="124" y="16"/>
                </a:lnTo>
                <a:lnTo>
                  <a:pt x="124" y="12"/>
                </a:lnTo>
                <a:lnTo>
                  <a:pt x="126" y="8"/>
                </a:lnTo>
                <a:lnTo>
                  <a:pt x="128" y="8"/>
                </a:lnTo>
                <a:lnTo>
                  <a:pt x="128" y="8"/>
                </a:lnTo>
                <a:lnTo>
                  <a:pt x="126" y="6"/>
                </a:lnTo>
                <a:lnTo>
                  <a:pt x="124" y="6"/>
                </a:lnTo>
                <a:lnTo>
                  <a:pt x="124" y="6"/>
                </a:lnTo>
                <a:lnTo>
                  <a:pt x="124" y="6"/>
                </a:lnTo>
                <a:lnTo>
                  <a:pt x="122" y="10"/>
                </a:lnTo>
                <a:lnTo>
                  <a:pt x="122" y="16"/>
                </a:lnTo>
                <a:lnTo>
                  <a:pt x="122" y="18"/>
                </a:lnTo>
                <a:lnTo>
                  <a:pt x="122" y="20"/>
                </a:lnTo>
                <a:lnTo>
                  <a:pt x="122" y="24"/>
                </a:lnTo>
                <a:lnTo>
                  <a:pt x="122" y="28"/>
                </a:lnTo>
                <a:lnTo>
                  <a:pt x="122" y="32"/>
                </a:lnTo>
                <a:lnTo>
                  <a:pt x="122" y="34"/>
                </a:lnTo>
                <a:lnTo>
                  <a:pt x="122" y="38"/>
                </a:lnTo>
                <a:lnTo>
                  <a:pt x="122" y="42"/>
                </a:lnTo>
                <a:lnTo>
                  <a:pt x="122" y="42"/>
                </a:lnTo>
                <a:lnTo>
                  <a:pt x="120" y="44"/>
                </a:lnTo>
                <a:lnTo>
                  <a:pt x="118" y="50"/>
                </a:lnTo>
                <a:lnTo>
                  <a:pt x="118" y="56"/>
                </a:lnTo>
                <a:lnTo>
                  <a:pt x="116" y="62"/>
                </a:lnTo>
                <a:lnTo>
                  <a:pt x="114" y="66"/>
                </a:lnTo>
                <a:lnTo>
                  <a:pt x="114" y="72"/>
                </a:lnTo>
                <a:lnTo>
                  <a:pt x="112" y="76"/>
                </a:lnTo>
                <a:lnTo>
                  <a:pt x="110" y="80"/>
                </a:lnTo>
                <a:lnTo>
                  <a:pt x="110" y="86"/>
                </a:lnTo>
                <a:lnTo>
                  <a:pt x="108" y="90"/>
                </a:lnTo>
                <a:lnTo>
                  <a:pt x="106" y="94"/>
                </a:lnTo>
                <a:lnTo>
                  <a:pt x="106" y="100"/>
                </a:lnTo>
                <a:lnTo>
                  <a:pt x="104" y="104"/>
                </a:lnTo>
                <a:lnTo>
                  <a:pt x="102" y="108"/>
                </a:lnTo>
                <a:lnTo>
                  <a:pt x="102" y="112"/>
                </a:lnTo>
                <a:lnTo>
                  <a:pt x="102" y="116"/>
                </a:lnTo>
                <a:lnTo>
                  <a:pt x="100" y="116"/>
                </a:lnTo>
                <a:lnTo>
                  <a:pt x="98" y="114"/>
                </a:lnTo>
                <a:lnTo>
                  <a:pt x="96" y="112"/>
                </a:lnTo>
                <a:lnTo>
                  <a:pt x="96" y="110"/>
                </a:lnTo>
                <a:lnTo>
                  <a:pt x="96" y="106"/>
                </a:lnTo>
                <a:lnTo>
                  <a:pt x="96" y="102"/>
                </a:lnTo>
                <a:lnTo>
                  <a:pt x="96" y="96"/>
                </a:lnTo>
                <a:lnTo>
                  <a:pt x="96" y="94"/>
                </a:lnTo>
                <a:lnTo>
                  <a:pt x="96" y="90"/>
                </a:lnTo>
                <a:lnTo>
                  <a:pt x="98" y="84"/>
                </a:lnTo>
                <a:lnTo>
                  <a:pt x="100" y="80"/>
                </a:lnTo>
                <a:lnTo>
                  <a:pt x="102" y="78"/>
                </a:lnTo>
                <a:lnTo>
                  <a:pt x="102" y="76"/>
                </a:lnTo>
                <a:lnTo>
                  <a:pt x="104" y="70"/>
                </a:lnTo>
                <a:lnTo>
                  <a:pt x="104" y="62"/>
                </a:lnTo>
                <a:lnTo>
                  <a:pt x="104" y="58"/>
                </a:lnTo>
                <a:lnTo>
                  <a:pt x="104" y="52"/>
                </a:lnTo>
                <a:lnTo>
                  <a:pt x="104" y="46"/>
                </a:lnTo>
                <a:lnTo>
                  <a:pt x="106" y="40"/>
                </a:lnTo>
                <a:lnTo>
                  <a:pt x="106" y="36"/>
                </a:lnTo>
                <a:lnTo>
                  <a:pt x="106" y="34"/>
                </a:lnTo>
                <a:lnTo>
                  <a:pt x="108" y="28"/>
                </a:lnTo>
                <a:lnTo>
                  <a:pt x="108" y="20"/>
                </a:lnTo>
                <a:lnTo>
                  <a:pt x="106" y="16"/>
                </a:lnTo>
                <a:lnTo>
                  <a:pt x="106" y="12"/>
                </a:lnTo>
                <a:lnTo>
                  <a:pt x="104" y="8"/>
                </a:lnTo>
                <a:lnTo>
                  <a:pt x="104" y="2"/>
                </a:lnTo>
                <a:lnTo>
                  <a:pt x="102" y="0"/>
                </a:lnTo>
                <a:lnTo>
                  <a:pt x="102" y="0"/>
                </a:lnTo>
                <a:lnTo>
                  <a:pt x="102" y="2"/>
                </a:lnTo>
                <a:lnTo>
                  <a:pt x="102" y="4"/>
                </a:lnTo>
                <a:lnTo>
                  <a:pt x="102" y="6"/>
                </a:lnTo>
                <a:lnTo>
                  <a:pt x="104" y="8"/>
                </a:lnTo>
                <a:lnTo>
                  <a:pt x="104" y="14"/>
                </a:lnTo>
                <a:lnTo>
                  <a:pt x="104" y="18"/>
                </a:lnTo>
                <a:lnTo>
                  <a:pt x="104" y="22"/>
                </a:lnTo>
                <a:lnTo>
                  <a:pt x="104" y="26"/>
                </a:lnTo>
                <a:lnTo>
                  <a:pt x="104" y="32"/>
                </a:lnTo>
                <a:lnTo>
                  <a:pt x="102" y="40"/>
                </a:lnTo>
                <a:lnTo>
                  <a:pt x="102" y="46"/>
                </a:lnTo>
                <a:lnTo>
                  <a:pt x="102" y="52"/>
                </a:lnTo>
                <a:lnTo>
                  <a:pt x="102" y="60"/>
                </a:lnTo>
                <a:lnTo>
                  <a:pt x="100" y="64"/>
                </a:lnTo>
                <a:lnTo>
                  <a:pt x="100" y="68"/>
                </a:lnTo>
                <a:lnTo>
                  <a:pt x="98" y="70"/>
                </a:lnTo>
                <a:lnTo>
                  <a:pt x="98" y="74"/>
                </a:lnTo>
                <a:lnTo>
                  <a:pt x="98" y="76"/>
                </a:lnTo>
                <a:lnTo>
                  <a:pt x="96" y="78"/>
                </a:lnTo>
                <a:lnTo>
                  <a:pt x="96" y="82"/>
                </a:lnTo>
                <a:lnTo>
                  <a:pt x="94" y="84"/>
                </a:lnTo>
                <a:lnTo>
                  <a:pt x="94" y="88"/>
                </a:lnTo>
                <a:lnTo>
                  <a:pt x="94" y="92"/>
                </a:lnTo>
                <a:lnTo>
                  <a:pt x="94" y="96"/>
                </a:lnTo>
                <a:lnTo>
                  <a:pt x="94" y="100"/>
                </a:lnTo>
                <a:lnTo>
                  <a:pt x="94" y="102"/>
                </a:lnTo>
                <a:lnTo>
                  <a:pt x="92" y="104"/>
                </a:lnTo>
                <a:lnTo>
                  <a:pt x="92" y="106"/>
                </a:lnTo>
                <a:lnTo>
                  <a:pt x="88" y="106"/>
                </a:lnTo>
                <a:lnTo>
                  <a:pt x="86" y="106"/>
                </a:lnTo>
                <a:lnTo>
                  <a:pt x="86" y="104"/>
                </a:lnTo>
                <a:lnTo>
                  <a:pt x="84" y="102"/>
                </a:lnTo>
                <a:lnTo>
                  <a:pt x="84" y="102"/>
                </a:lnTo>
                <a:lnTo>
                  <a:pt x="84" y="98"/>
                </a:lnTo>
                <a:lnTo>
                  <a:pt x="84" y="96"/>
                </a:lnTo>
                <a:lnTo>
                  <a:pt x="82" y="94"/>
                </a:lnTo>
                <a:lnTo>
                  <a:pt x="82" y="90"/>
                </a:lnTo>
                <a:lnTo>
                  <a:pt x="80" y="84"/>
                </a:lnTo>
                <a:lnTo>
                  <a:pt x="80" y="82"/>
                </a:lnTo>
                <a:lnTo>
                  <a:pt x="80" y="78"/>
                </a:lnTo>
                <a:lnTo>
                  <a:pt x="82" y="74"/>
                </a:lnTo>
                <a:lnTo>
                  <a:pt x="84" y="68"/>
                </a:lnTo>
                <a:lnTo>
                  <a:pt x="84" y="66"/>
                </a:lnTo>
                <a:lnTo>
                  <a:pt x="84" y="64"/>
                </a:lnTo>
                <a:lnTo>
                  <a:pt x="86" y="58"/>
                </a:lnTo>
                <a:lnTo>
                  <a:pt x="88" y="56"/>
                </a:lnTo>
                <a:lnTo>
                  <a:pt x="88" y="52"/>
                </a:lnTo>
                <a:lnTo>
                  <a:pt x="90" y="50"/>
                </a:lnTo>
                <a:lnTo>
                  <a:pt x="92" y="48"/>
                </a:lnTo>
                <a:lnTo>
                  <a:pt x="92" y="46"/>
                </a:lnTo>
                <a:lnTo>
                  <a:pt x="92" y="44"/>
                </a:lnTo>
                <a:lnTo>
                  <a:pt x="94" y="40"/>
                </a:lnTo>
                <a:lnTo>
                  <a:pt x="94" y="36"/>
                </a:lnTo>
                <a:lnTo>
                  <a:pt x="94" y="30"/>
                </a:lnTo>
                <a:lnTo>
                  <a:pt x="94" y="24"/>
                </a:lnTo>
                <a:lnTo>
                  <a:pt x="94" y="20"/>
                </a:lnTo>
                <a:lnTo>
                  <a:pt x="94" y="14"/>
                </a:lnTo>
                <a:lnTo>
                  <a:pt x="94" y="10"/>
                </a:lnTo>
                <a:lnTo>
                  <a:pt x="92" y="8"/>
                </a:lnTo>
                <a:lnTo>
                  <a:pt x="92" y="8"/>
                </a:lnTo>
                <a:lnTo>
                  <a:pt x="92" y="12"/>
                </a:lnTo>
                <a:lnTo>
                  <a:pt x="92" y="18"/>
                </a:lnTo>
                <a:lnTo>
                  <a:pt x="92" y="22"/>
                </a:lnTo>
                <a:lnTo>
                  <a:pt x="92" y="26"/>
                </a:lnTo>
                <a:lnTo>
                  <a:pt x="92" y="32"/>
                </a:lnTo>
                <a:lnTo>
                  <a:pt x="92" y="36"/>
                </a:lnTo>
                <a:lnTo>
                  <a:pt x="92" y="40"/>
                </a:lnTo>
                <a:lnTo>
                  <a:pt x="90" y="42"/>
                </a:lnTo>
                <a:lnTo>
                  <a:pt x="88" y="48"/>
                </a:lnTo>
                <a:lnTo>
                  <a:pt x="88" y="50"/>
                </a:lnTo>
                <a:lnTo>
                  <a:pt x="86" y="52"/>
                </a:lnTo>
                <a:lnTo>
                  <a:pt x="86" y="54"/>
                </a:lnTo>
                <a:lnTo>
                  <a:pt x="84" y="56"/>
                </a:lnTo>
                <a:lnTo>
                  <a:pt x="84" y="56"/>
                </a:lnTo>
                <a:lnTo>
                  <a:pt x="82" y="58"/>
                </a:lnTo>
                <a:lnTo>
                  <a:pt x="82" y="62"/>
                </a:lnTo>
                <a:lnTo>
                  <a:pt x="80" y="64"/>
                </a:lnTo>
                <a:lnTo>
                  <a:pt x="80" y="70"/>
                </a:lnTo>
                <a:lnTo>
                  <a:pt x="78" y="76"/>
                </a:lnTo>
                <a:lnTo>
                  <a:pt x="78" y="80"/>
                </a:lnTo>
                <a:lnTo>
                  <a:pt x="78" y="80"/>
                </a:lnTo>
                <a:lnTo>
                  <a:pt x="76" y="78"/>
                </a:lnTo>
                <a:lnTo>
                  <a:pt x="74" y="76"/>
                </a:lnTo>
                <a:lnTo>
                  <a:pt x="74" y="74"/>
                </a:lnTo>
                <a:lnTo>
                  <a:pt x="72" y="72"/>
                </a:lnTo>
                <a:lnTo>
                  <a:pt x="70" y="70"/>
                </a:lnTo>
                <a:lnTo>
                  <a:pt x="70" y="68"/>
                </a:lnTo>
                <a:lnTo>
                  <a:pt x="68" y="66"/>
                </a:lnTo>
                <a:lnTo>
                  <a:pt x="66" y="64"/>
                </a:lnTo>
                <a:lnTo>
                  <a:pt x="64" y="60"/>
                </a:lnTo>
                <a:lnTo>
                  <a:pt x="62" y="56"/>
                </a:lnTo>
                <a:lnTo>
                  <a:pt x="62" y="52"/>
                </a:lnTo>
                <a:lnTo>
                  <a:pt x="62" y="50"/>
                </a:lnTo>
                <a:lnTo>
                  <a:pt x="60" y="46"/>
                </a:lnTo>
                <a:lnTo>
                  <a:pt x="60" y="44"/>
                </a:lnTo>
                <a:lnTo>
                  <a:pt x="60" y="40"/>
                </a:lnTo>
                <a:lnTo>
                  <a:pt x="62" y="36"/>
                </a:lnTo>
                <a:lnTo>
                  <a:pt x="64" y="32"/>
                </a:lnTo>
                <a:lnTo>
                  <a:pt x="66" y="30"/>
                </a:lnTo>
                <a:lnTo>
                  <a:pt x="66" y="28"/>
                </a:lnTo>
                <a:lnTo>
                  <a:pt x="66" y="26"/>
                </a:lnTo>
                <a:lnTo>
                  <a:pt x="68" y="24"/>
                </a:lnTo>
                <a:lnTo>
                  <a:pt x="68" y="24"/>
                </a:lnTo>
                <a:lnTo>
                  <a:pt x="68" y="22"/>
                </a:lnTo>
                <a:lnTo>
                  <a:pt x="70" y="18"/>
                </a:lnTo>
                <a:lnTo>
                  <a:pt x="70" y="16"/>
                </a:lnTo>
                <a:lnTo>
                  <a:pt x="72" y="14"/>
                </a:lnTo>
                <a:lnTo>
                  <a:pt x="74" y="12"/>
                </a:lnTo>
                <a:lnTo>
                  <a:pt x="74" y="12"/>
                </a:lnTo>
                <a:lnTo>
                  <a:pt x="74" y="12"/>
                </a:lnTo>
                <a:lnTo>
                  <a:pt x="74" y="12"/>
                </a:lnTo>
                <a:lnTo>
                  <a:pt x="72" y="12"/>
                </a:lnTo>
                <a:lnTo>
                  <a:pt x="70" y="12"/>
                </a:lnTo>
                <a:lnTo>
                  <a:pt x="70" y="12"/>
                </a:lnTo>
                <a:lnTo>
                  <a:pt x="70" y="14"/>
                </a:lnTo>
                <a:lnTo>
                  <a:pt x="68" y="18"/>
                </a:lnTo>
                <a:lnTo>
                  <a:pt x="66" y="20"/>
                </a:lnTo>
                <a:lnTo>
                  <a:pt x="66" y="22"/>
                </a:lnTo>
                <a:lnTo>
                  <a:pt x="64" y="24"/>
                </a:lnTo>
                <a:lnTo>
                  <a:pt x="64" y="26"/>
                </a:lnTo>
                <a:lnTo>
                  <a:pt x="64" y="28"/>
                </a:lnTo>
                <a:lnTo>
                  <a:pt x="62" y="28"/>
                </a:lnTo>
                <a:lnTo>
                  <a:pt x="62" y="30"/>
                </a:lnTo>
                <a:lnTo>
                  <a:pt x="62" y="32"/>
                </a:lnTo>
                <a:lnTo>
                  <a:pt x="60" y="36"/>
                </a:lnTo>
                <a:lnTo>
                  <a:pt x="58" y="38"/>
                </a:lnTo>
                <a:lnTo>
                  <a:pt x="58" y="42"/>
                </a:lnTo>
                <a:lnTo>
                  <a:pt x="58" y="48"/>
                </a:lnTo>
                <a:lnTo>
                  <a:pt x="60" y="52"/>
                </a:lnTo>
                <a:lnTo>
                  <a:pt x="62" y="56"/>
                </a:lnTo>
                <a:lnTo>
                  <a:pt x="62" y="60"/>
                </a:lnTo>
                <a:lnTo>
                  <a:pt x="64" y="62"/>
                </a:lnTo>
                <a:lnTo>
                  <a:pt x="66" y="66"/>
                </a:lnTo>
                <a:lnTo>
                  <a:pt x="66" y="68"/>
                </a:lnTo>
                <a:lnTo>
                  <a:pt x="68" y="70"/>
                </a:lnTo>
                <a:lnTo>
                  <a:pt x="70" y="74"/>
                </a:lnTo>
                <a:lnTo>
                  <a:pt x="72" y="78"/>
                </a:lnTo>
                <a:lnTo>
                  <a:pt x="72" y="80"/>
                </a:lnTo>
                <a:lnTo>
                  <a:pt x="72" y="82"/>
                </a:lnTo>
                <a:lnTo>
                  <a:pt x="74" y="84"/>
                </a:lnTo>
                <a:lnTo>
                  <a:pt x="76" y="88"/>
                </a:lnTo>
                <a:lnTo>
                  <a:pt x="78" y="92"/>
                </a:lnTo>
                <a:lnTo>
                  <a:pt x="78" y="94"/>
                </a:lnTo>
                <a:lnTo>
                  <a:pt x="76" y="94"/>
                </a:lnTo>
                <a:lnTo>
                  <a:pt x="74" y="94"/>
                </a:lnTo>
                <a:lnTo>
                  <a:pt x="74" y="94"/>
                </a:lnTo>
                <a:lnTo>
                  <a:pt x="74" y="94"/>
                </a:lnTo>
                <a:lnTo>
                  <a:pt x="72" y="94"/>
                </a:lnTo>
                <a:lnTo>
                  <a:pt x="72" y="94"/>
                </a:lnTo>
                <a:lnTo>
                  <a:pt x="70" y="94"/>
                </a:lnTo>
                <a:lnTo>
                  <a:pt x="70" y="92"/>
                </a:lnTo>
                <a:lnTo>
                  <a:pt x="70" y="92"/>
                </a:lnTo>
                <a:lnTo>
                  <a:pt x="68" y="90"/>
                </a:lnTo>
                <a:lnTo>
                  <a:pt x="68" y="88"/>
                </a:lnTo>
                <a:lnTo>
                  <a:pt x="66" y="86"/>
                </a:lnTo>
                <a:lnTo>
                  <a:pt x="64" y="84"/>
                </a:lnTo>
                <a:lnTo>
                  <a:pt x="62" y="80"/>
                </a:lnTo>
                <a:lnTo>
                  <a:pt x="62" y="78"/>
                </a:lnTo>
                <a:lnTo>
                  <a:pt x="60" y="76"/>
                </a:lnTo>
                <a:lnTo>
                  <a:pt x="58" y="74"/>
                </a:lnTo>
                <a:lnTo>
                  <a:pt x="58" y="72"/>
                </a:lnTo>
                <a:lnTo>
                  <a:pt x="56" y="72"/>
                </a:lnTo>
                <a:lnTo>
                  <a:pt x="54" y="70"/>
                </a:lnTo>
                <a:lnTo>
                  <a:pt x="54" y="70"/>
                </a:lnTo>
                <a:lnTo>
                  <a:pt x="52" y="68"/>
                </a:lnTo>
                <a:lnTo>
                  <a:pt x="50" y="68"/>
                </a:lnTo>
                <a:lnTo>
                  <a:pt x="48" y="66"/>
                </a:lnTo>
                <a:lnTo>
                  <a:pt x="48" y="64"/>
                </a:lnTo>
                <a:lnTo>
                  <a:pt x="48" y="62"/>
                </a:lnTo>
                <a:lnTo>
                  <a:pt x="46" y="60"/>
                </a:lnTo>
                <a:lnTo>
                  <a:pt x="46" y="60"/>
                </a:lnTo>
                <a:lnTo>
                  <a:pt x="46" y="60"/>
                </a:lnTo>
                <a:lnTo>
                  <a:pt x="44" y="58"/>
                </a:lnTo>
                <a:lnTo>
                  <a:pt x="44" y="58"/>
                </a:lnTo>
                <a:lnTo>
                  <a:pt x="42" y="56"/>
                </a:lnTo>
                <a:lnTo>
                  <a:pt x="40" y="54"/>
                </a:lnTo>
                <a:lnTo>
                  <a:pt x="40" y="54"/>
                </a:lnTo>
                <a:lnTo>
                  <a:pt x="38" y="52"/>
                </a:lnTo>
                <a:lnTo>
                  <a:pt x="38" y="50"/>
                </a:lnTo>
                <a:lnTo>
                  <a:pt x="38" y="48"/>
                </a:lnTo>
                <a:lnTo>
                  <a:pt x="36" y="48"/>
                </a:lnTo>
                <a:lnTo>
                  <a:pt x="36" y="48"/>
                </a:lnTo>
                <a:lnTo>
                  <a:pt x="34" y="46"/>
                </a:lnTo>
                <a:lnTo>
                  <a:pt x="34" y="46"/>
                </a:lnTo>
                <a:lnTo>
                  <a:pt x="32" y="46"/>
                </a:lnTo>
                <a:lnTo>
                  <a:pt x="32" y="48"/>
                </a:lnTo>
                <a:lnTo>
                  <a:pt x="32" y="50"/>
                </a:lnTo>
                <a:lnTo>
                  <a:pt x="34" y="50"/>
                </a:lnTo>
                <a:lnTo>
                  <a:pt x="34" y="52"/>
                </a:lnTo>
                <a:lnTo>
                  <a:pt x="34" y="52"/>
                </a:lnTo>
                <a:lnTo>
                  <a:pt x="36" y="54"/>
                </a:lnTo>
                <a:lnTo>
                  <a:pt x="38" y="56"/>
                </a:lnTo>
                <a:lnTo>
                  <a:pt x="40" y="58"/>
                </a:lnTo>
                <a:lnTo>
                  <a:pt x="40" y="58"/>
                </a:lnTo>
                <a:lnTo>
                  <a:pt x="40" y="60"/>
                </a:lnTo>
                <a:lnTo>
                  <a:pt x="42" y="62"/>
                </a:lnTo>
                <a:lnTo>
                  <a:pt x="42" y="62"/>
                </a:lnTo>
                <a:lnTo>
                  <a:pt x="42" y="64"/>
                </a:lnTo>
                <a:lnTo>
                  <a:pt x="44" y="66"/>
                </a:lnTo>
                <a:lnTo>
                  <a:pt x="44" y="66"/>
                </a:lnTo>
                <a:lnTo>
                  <a:pt x="46" y="68"/>
                </a:lnTo>
                <a:lnTo>
                  <a:pt x="48" y="68"/>
                </a:lnTo>
                <a:lnTo>
                  <a:pt x="48" y="70"/>
                </a:lnTo>
                <a:lnTo>
                  <a:pt x="50" y="70"/>
                </a:lnTo>
                <a:lnTo>
                  <a:pt x="50" y="72"/>
                </a:lnTo>
                <a:lnTo>
                  <a:pt x="52" y="72"/>
                </a:lnTo>
                <a:lnTo>
                  <a:pt x="52" y="74"/>
                </a:lnTo>
                <a:lnTo>
                  <a:pt x="52" y="74"/>
                </a:lnTo>
                <a:lnTo>
                  <a:pt x="52" y="76"/>
                </a:lnTo>
                <a:lnTo>
                  <a:pt x="52" y="76"/>
                </a:lnTo>
                <a:lnTo>
                  <a:pt x="52" y="78"/>
                </a:lnTo>
                <a:lnTo>
                  <a:pt x="52" y="78"/>
                </a:lnTo>
                <a:lnTo>
                  <a:pt x="52" y="80"/>
                </a:lnTo>
                <a:lnTo>
                  <a:pt x="52" y="80"/>
                </a:lnTo>
                <a:lnTo>
                  <a:pt x="50" y="80"/>
                </a:lnTo>
                <a:lnTo>
                  <a:pt x="48" y="80"/>
                </a:lnTo>
                <a:lnTo>
                  <a:pt x="46" y="80"/>
                </a:lnTo>
                <a:lnTo>
                  <a:pt x="44" y="80"/>
                </a:lnTo>
                <a:lnTo>
                  <a:pt x="42" y="80"/>
                </a:lnTo>
                <a:lnTo>
                  <a:pt x="40" y="80"/>
                </a:lnTo>
                <a:lnTo>
                  <a:pt x="38" y="80"/>
                </a:lnTo>
                <a:lnTo>
                  <a:pt x="38" y="78"/>
                </a:lnTo>
                <a:lnTo>
                  <a:pt x="36" y="78"/>
                </a:lnTo>
                <a:lnTo>
                  <a:pt x="34" y="78"/>
                </a:lnTo>
                <a:lnTo>
                  <a:pt x="32" y="76"/>
                </a:lnTo>
                <a:lnTo>
                  <a:pt x="30" y="76"/>
                </a:lnTo>
                <a:lnTo>
                  <a:pt x="28" y="74"/>
                </a:lnTo>
                <a:lnTo>
                  <a:pt x="28" y="72"/>
                </a:lnTo>
                <a:lnTo>
                  <a:pt x="26" y="72"/>
                </a:lnTo>
                <a:lnTo>
                  <a:pt x="26" y="70"/>
                </a:lnTo>
                <a:lnTo>
                  <a:pt x="26" y="70"/>
                </a:lnTo>
                <a:lnTo>
                  <a:pt x="24" y="70"/>
                </a:lnTo>
                <a:lnTo>
                  <a:pt x="26" y="72"/>
                </a:lnTo>
                <a:lnTo>
                  <a:pt x="26" y="74"/>
                </a:lnTo>
                <a:lnTo>
                  <a:pt x="28" y="76"/>
                </a:lnTo>
                <a:lnTo>
                  <a:pt x="30" y="78"/>
                </a:lnTo>
                <a:lnTo>
                  <a:pt x="32" y="80"/>
                </a:lnTo>
                <a:lnTo>
                  <a:pt x="32" y="80"/>
                </a:lnTo>
                <a:lnTo>
                  <a:pt x="34" y="82"/>
                </a:lnTo>
                <a:lnTo>
                  <a:pt x="34" y="82"/>
                </a:lnTo>
                <a:lnTo>
                  <a:pt x="36" y="82"/>
                </a:lnTo>
                <a:lnTo>
                  <a:pt x="38" y="82"/>
                </a:lnTo>
                <a:lnTo>
                  <a:pt x="38" y="84"/>
                </a:lnTo>
                <a:lnTo>
                  <a:pt x="42" y="84"/>
                </a:lnTo>
                <a:lnTo>
                  <a:pt x="44" y="84"/>
                </a:lnTo>
                <a:lnTo>
                  <a:pt x="44" y="84"/>
                </a:lnTo>
                <a:lnTo>
                  <a:pt x="46" y="84"/>
                </a:lnTo>
                <a:lnTo>
                  <a:pt x="46" y="84"/>
                </a:lnTo>
                <a:lnTo>
                  <a:pt x="48" y="84"/>
                </a:lnTo>
                <a:lnTo>
                  <a:pt x="48" y="84"/>
                </a:lnTo>
                <a:lnTo>
                  <a:pt x="50" y="82"/>
                </a:lnTo>
                <a:lnTo>
                  <a:pt x="52" y="82"/>
                </a:lnTo>
                <a:lnTo>
                  <a:pt x="54" y="82"/>
                </a:lnTo>
                <a:lnTo>
                  <a:pt x="54" y="80"/>
                </a:lnTo>
                <a:lnTo>
                  <a:pt x="56" y="80"/>
                </a:lnTo>
                <a:lnTo>
                  <a:pt x="56" y="78"/>
                </a:lnTo>
                <a:lnTo>
                  <a:pt x="56" y="78"/>
                </a:lnTo>
                <a:lnTo>
                  <a:pt x="58" y="78"/>
                </a:lnTo>
                <a:lnTo>
                  <a:pt x="58" y="80"/>
                </a:lnTo>
                <a:lnTo>
                  <a:pt x="60" y="82"/>
                </a:lnTo>
                <a:lnTo>
                  <a:pt x="62" y="84"/>
                </a:lnTo>
                <a:lnTo>
                  <a:pt x="62" y="86"/>
                </a:lnTo>
                <a:lnTo>
                  <a:pt x="62" y="88"/>
                </a:lnTo>
                <a:lnTo>
                  <a:pt x="62" y="90"/>
                </a:lnTo>
                <a:lnTo>
                  <a:pt x="62" y="90"/>
                </a:lnTo>
                <a:lnTo>
                  <a:pt x="64" y="92"/>
                </a:lnTo>
                <a:lnTo>
                  <a:pt x="64" y="94"/>
                </a:lnTo>
                <a:lnTo>
                  <a:pt x="66" y="96"/>
                </a:lnTo>
                <a:lnTo>
                  <a:pt x="70" y="98"/>
                </a:lnTo>
                <a:lnTo>
                  <a:pt x="70" y="98"/>
                </a:lnTo>
                <a:lnTo>
                  <a:pt x="72" y="100"/>
                </a:lnTo>
                <a:lnTo>
                  <a:pt x="72" y="100"/>
                </a:lnTo>
                <a:lnTo>
                  <a:pt x="72" y="100"/>
                </a:lnTo>
                <a:lnTo>
                  <a:pt x="74" y="102"/>
                </a:lnTo>
                <a:lnTo>
                  <a:pt x="74" y="102"/>
                </a:lnTo>
                <a:lnTo>
                  <a:pt x="76" y="104"/>
                </a:lnTo>
                <a:lnTo>
                  <a:pt x="78" y="106"/>
                </a:lnTo>
                <a:lnTo>
                  <a:pt x="78" y="106"/>
                </a:lnTo>
                <a:lnTo>
                  <a:pt x="80" y="108"/>
                </a:lnTo>
                <a:lnTo>
                  <a:pt x="82" y="108"/>
                </a:lnTo>
                <a:lnTo>
                  <a:pt x="82" y="108"/>
                </a:lnTo>
                <a:lnTo>
                  <a:pt x="82" y="110"/>
                </a:lnTo>
                <a:lnTo>
                  <a:pt x="84" y="112"/>
                </a:lnTo>
                <a:lnTo>
                  <a:pt x="84" y="114"/>
                </a:lnTo>
                <a:lnTo>
                  <a:pt x="86" y="120"/>
                </a:lnTo>
                <a:lnTo>
                  <a:pt x="86" y="120"/>
                </a:lnTo>
                <a:lnTo>
                  <a:pt x="86" y="122"/>
                </a:lnTo>
                <a:lnTo>
                  <a:pt x="86" y="128"/>
                </a:lnTo>
                <a:lnTo>
                  <a:pt x="86" y="134"/>
                </a:lnTo>
                <a:lnTo>
                  <a:pt x="86" y="138"/>
                </a:lnTo>
                <a:lnTo>
                  <a:pt x="86" y="142"/>
                </a:lnTo>
                <a:lnTo>
                  <a:pt x="86" y="146"/>
                </a:lnTo>
                <a:lnTo>
                  <a:pt x="84" y="152"/>
                </a:lnTo>
                <a:lnTo>
                  <a:pt x="84" y="156"/>
                </a:lnTo>
                <a:lnTo>
                  <a:pt x="82" y="156"/>
                </a:lnTo>
                <a:lnTo>
                  <a:pt x="80" y="154"/>
                </a:lnTo>
                <a:lnTo>
                  <a:pt x="78" y="152"/>
                </a:lnTo>
                <a:lnTo>
                  <a:pt x="76" y="150"/>
                </a:lnTo>
                <a:lnTo>
                  <a:pt x="76" y="148"/>
                </a:lnTo>
                <a:lnTo>
                  <a:pt x="74" y="144"/>
                </a:lnTo>
                <a:lnTo>
                  <a:pt x="72" y="140"/>
                </a:lnTo>
                <a:lnTo>
                  <a:pt x="70" y="138"/>
                </a:lnTo>
                <a:lnTo>
                  <a:pt x="70" y="136"/>
                </a:lnTo>
                <a:lnTo>
                  <a:pt x="68" y="136"/>
                </a:lnTo>
                <a:lnTo>
                  <a:pt x="66" y="134"/>
                </a:lnTo>
                <a:lnTo>
                  <a:pt x="66" y="132"/>
                </a:lnTo>
                <a:lnTo>
                  <a:pt x="64" y="130"/>
                </a:lnTo>
                <a:lnTo>
                  <a:pt x="64" y="128"/>
                </a:lnTo>
                <a:lnTo>
                  <a:pt x="62" y="128"/>
                </a:lnTo>
                <a:lnTo>
                  <a:pt x="62" y="126"/>
                </a:lnTo>
                <a:lnTo>
                  <a:pt x="62" y="126"/>
                </a:lnTo>
                <a:lnTo>
                  <a:pt x="62" y="124"/>
                </a:lnTo>
                <a:lnTo>
                  <a:pt x="60" y="124"/>
                </a:lnTo>
                <a:lnTo>
                  <a:pt x="60" y="122"/>
                </a:lnTo>
                <a:lnTo>
                  <a:pt x="58" y="122"/>
                </a:lnTo>
                <a:lnTo>
                  <a:pt x="56" y="120"/>
                </a:lnTo>
                <a:lnTo>
                  <a:pt x="54" y="118"/>
                </a:lnTo>
                <a:lnTo>
                  <a:pt x="52" y="116"/>
                </a:lnTo>
                <a:lnTo>
                  <a:pt x="52" y="116"/>
                </a:lnTo>
                <a:lnTo>
                  <a:pt x="50" y="114"/>
                </a:lnTo>
                <a:lnTo>
                  <a:pt x="50" y="112"/>
                </a:lnTo>
                <a:lnTo>
                  <a:pt x="48" y="110"/>
                </a:lnTo>
                <a:lnTo>
                  <a:pt x="48" y="110"/>
                </a:lnTo>
                <a:lnTo>
                  <a:pt x="46" y="108"/>
                </a:lnTo>
                <a:lnTo>
                  <a:pt x="44" y="106"/>
                </a:lnTo>
                <a:lnTo>
                  <a:pt x="44" y="106"/>
                </a:lnTo>
                <a:lnTo>
                  <a:pt x="42" y="106"/>
                </a:lnTo>
                <a:lnTo>
                  <a:pt x="42" y="104"/>
                </a:lnTo>
                <a:lnTo>
                  <a:pt x="40" y="104"/>
                </a:lnTo>
                <a:lnTo>
                  <a:pt x="40" y="104"/>
                </a:lnTo>
                <a:lnTo>
                  <a:pt x="38" y="102"/>
                </a:lnTo>
                <a:lnTo>
                  <a:pt x="36" y="102"/>
                </a:lnTo>
                <a:lnTo>
                  <a:pt x="36" y="100"/>
                </a:lnTo>
                <a:lnTo>
                  <a:pt x="34" y="98"/>
                </a:lnTo>
                <a:lnTo>
                  <a:pt x="34" y="98"/>
                </a:lnTo>
                <a:lnTo>
                  <a:pt x="32" y="96"/>
                </a:lnTo>
                <a:lnTo>
                  <a:pt x="30" y="96"/>
                </a:lnTo>
                <a:lnTo>
                  <a:pt x="30" y="94"/>
                </a:lnTo>
                <a:lnTo>
                  <a:pt x="28" y="94"/>
                </a:lnTo>
                <a:lnTo>
                  <a:pt x="26" y="92"/>
                </a:lnTo>
                <a:lnTo>
                  <a:pt x="24" y="90"/>
                </a:lnTo>
                <a:lnTo>
                  <a:pt x="24" y="88"/>
                </a:lnTo>
                <a:lnTo>
                  <a:pt x="22" y="86"/>
                </a:lnTo>
                <a:lnTo>
                  <a:pt x="20" y="84"/>
                </a:lnTo>
                <a:lnTo>
                  <a:pt x="20" y="84"/>
                </a:lnTo>
                <a:lnTo>
                  <a:pt x="18" y="82"/>
                </a:lnTo>
                <a:lnTo>
                  <a:pt x="16" y="78"/>
                </a:lnTo>
                <a:lnTo>
                  <a:pt x="16" y="76"/>
                </a:lnTo>
                <a:lnTo>
                  <a:pt x="14" y="76"/>
                </a:lnTo>
                <a:lnTo>
                  <a:pt x="14" y="74"/>
                </a:lnTo>
                <a:lnTo>
                  <a:pt x="12" y="72"/>
                </a:lnTo>
                <a:lnTo>
                  <a:pt x="12" y="72"/>
                </a:lnTo>
                <a:lnTo>
                  <a:pt x="10" y="72"/>
                </a:lnTo>
                <a:lnTo>
                  <a:pt x="10" y="70"/>
                </a:lnTo>
                <a:lnTo>
                  <a:pt x="8" y="70"/>
                </a:lnTo>
                <a:lnTo>
                  <a:pt x="6" y="68"/>
                </a:lnTo>
                <a:lnTo>
                  <a:pt x="4" y="64"/>
                </a:lnTo>
                <a:lnTo>
                  <a:pt x="2" y="60"/>
                </a:lnTo>
                <a:lnTo>
                  <a:pt x="2" y="58"/>
                </a:lnTo>
                <a:lnTo>
                  <a:pt x="0" y="60"/>
                </a:lnTo>
                <a:lnTo>
                  <a:pt x="0" y="62"/>
                </a:lnTo>
                <a:lnTo>
                  <a:pt x="2" y="64"/>
                </a:lnTo>
                <a:lnTo>
                  <a:pt x="2" y="66"/>
                </a:lnTo>
                <a:lnTo>
                  <a:pt x="2" y="68"/>
                </a:lnTo>
                <a:lnTo>
                  <a:pt x="4" y="68"/>
                </a:lnTo>
                <a:lnTo>
                  <a:pt x="6" y="70"/>
                </a:lnTo>
                <a:lnTo>
                  <a:pt x="8" y="70"/>
                </a:lnTo>
                <a:lnTo>
                  <a:pt x="8" y="72"/>
                </a:lnTo>
                <a:lnTo>
                  <a:pt x="10" y="72"/>
                </a:lnTo>
                <a:lnTo>
                  <a:pt x="10" y="72"/>
                </a:lnTo>
                <a:lnTo>
                  <a:pt x="10" y="74"/>
                </a:lnTo>
                <a:lnTo>
                  <a:pt x="10" y="74"/>
                </a:lnTo>
                <a:lnTo>
                  <a:pt x="10" y="76"/>
                </a:lnTo>
                <a:lnTo>
                  <a:pt x="12" y="78"/>
                </a:lnTo>
                <a:lnTo>
                  <a:pt x="16" y="82"/>
                </a:lnTo>
                <a:lnTo>
                  <a:pt x="18" y="84"/>
                </a:lnTo>
                <a:lnTo>
                  <a:pt x="18" y="86"/>
                </a:lnTo>
                <a:lnTo>
                  <a:pt x="18" y="86"/>
                </a:lnTo>
                <a:lnTo>
                  <a:pt x="20" y="88"/>
                </a:lnTo>
                <a:lnTo>
                  <a:pt x="20" y="88"/>
                </a:lnTo>
                <a:lnTo>
                  <a:pt x="20" y="90"/>
                </a:lnTo>
                <a:lnTo>
                  <a:pt x="22" y="90"/>
                </a:lnTo>
                <a:lnTo>
                  <a:pt x="24" y="92"/>
                </a:lnTo>
                <a:lnTo>
                  <a:pt x="26" y="94"/>
                </a:lnTo>
                <a:lnTo>
                  <a:pt x="28" y="96"/>
                </a:lnTo>
                <a:lnTo>
                  <a:pt x="28" y="98"/>
                </a:lnTo>
                <a:lnTo>
                  <a:pt x="30" y="98"/>
                </a:lnTo>
                <a:lnTo>
                  <a:pt x="30" y="100"/>
                </a:lnTo>
                <a:lnTo>
                  <a:pt x="30" y="102"/>
                </a:lnTo>
                <a:lnTo>
                  <a:pt x="32" y="102"/>
                </a:lnTo>
                <a:lnTo>
                  <a:pt x="34" y="104"/>
                </a:lnTo>
                <a:lnTo>
                  <a:pt x="36" y="106"/>
                </a:lnTo>
                <a:lnTo>
                  <a:pt x="38" y="108"/>
                </a:lnTo>
                <a:lnTo>
                  <a:pt x="40" y="110"/>
                </a:lnTo>
                <a:lnTo>
                  <a:pt x="40" y="110"/>
                </a:lnTo>
                <a:lnTo>
                  <a:pt x="42" y="110"/>
                </a:lnTo>
                <a:lnTo>
                  <a:pt x="42" y="112"/>
                </a:lnTo>
                <a:lnTo>
                  <a:pt x="42" y="112"/>
                </a:lnTo>
                <a:lnTo>
                  <a:pt x="42" y="112"/>
                </a:lnTo>
                <a:lnTo>
                  <a:pt x="40" y="112"/>
                </a:lnTo>
                <a:lnTo>
                  <a:pt x="40" y="112"/>
                </a:lnTo>
                <a:lnTo>
                  <a:pt x="40" y="114"/>
                </a:lnTo>
                <a:lnTo>
                  <a:pt x="38" y="114"/>
                </a:lnTo>
                <a:lnTo>
                  <a:pt x="38" y="114"/>
                </a:lnTo>
                <a:lnTo>
                  <a:pt x="36" y="114"/>
                </a:lnTo>
                <a:lnTo>
                  <a:pt x="36" y="112"/>
                </a:lnTo>
                <a:lnTo>
                  <a:pt x="34" y="112"/>
                </a:lnTo>
                <a:lnTo>
                  <a:pt x="30" y="112"/>
                </a:lnTo>
                <a:lnTo>
                  <a:pt x="30" y="110"/>
                </a:lnTo>
                <a:lnTo>
                  <a:pt x="28" y="110"/>
                </a:lnTo>
                <a:lnTo>
                  <a:pt x="26" y="110"/>
                </a:lnTo>
                <a:lnTo>
                  <a:pt x="26" y="110"/>
                </a:lnTo>
                <a:lnTo>
                  <a:pt x="24" y="110"/>
                </a:lnTo>
                <a:lnTo>
                  <a:pt x="24" y="108"/>
                </a:lnTo>
                <a:lnTo>
                  <a:pt x="22" y="106"/>
                </a:lnTo>
                <a:lnTo>
                  <a:pt x="20" y="106"/>
                </a:lnTo>
                <a:lnTo>
                  <a:pt x="18" y="104"/>
                </a:lnTo>
                <a:lnTo>
                  <a:pt x="18" y="102"/>
                </a:lnTo>
                <a:lnTo>
                  <a:pt x="16" y="102"/>
                </a:lnTo>
                <a:lnTo>
                  <a:pt x="16" y="102"/>
                </a:lnTo>
                <a:lnTo>
                  <a:pt x="14" y="100"/>
                </a:lnTo>
                <a:lnTo>
                  <a:pt x="14" y="100"/>
                </a:lnTo>
                <a:lnTo>
                  <a:pt x="12" y="98"/>
                </a:lnTo>
                <a:lnTo>
                  <a:pt x="14" y="100"/>
                </a:lnTo>
                <a:lnTo>
                  <a:pt x="14" y="100"/>
                </a:lnTo>
                <a:lnTo>
                  <a:pt x="14" y="102"/>
                </a:lnTo>
                <a:lnTo>
                  <a:pt x="14" y="102"/>
                </a:lnTo>
                <a:lnTo>
                  <a:pt x="16" y="102"/>
                </a:lnTo>
                <a:lnTo>
                  <a:pt x="16" y="104"/>
                </a:lnTo>
                <a:lnTo>
                  <a:pt x="18" y="106"/>
                </a:lnTo>
                <a:lnTo>
                  <a:pt x="20" y="106"/>
                </a:lnTo>
                <a:lnTo>
                  <a:pt x="22" y="108"/>
                </a:lnTo>
                <a:lnTo>
                  <a:pt x="22" y="110"/>
                </a:lnTo>
                <a:lnTo>
                  <a:pt x="24" y="112"/>
                </a:lnTo>
                <a:lnTo>
                  <a:pt x="26" y="112"/>
                </a:lnTo>
                <a:lnTo>
                  <a:pt x="26" y="112"/>
                </a:lnTo>
                <a:lnTo>
                  <a:pt x="26" y="114"/>
                </a:lnTo>
                <a:lnTo>
                  <a:pt x="28" y="114"/>
                </a:lnTo>
                <a:lnTo>
                  <a:pt x="28" y="114"/>
                </a:lnTo>
                <a:lnTo>
                  <a:pt x="24" y="114"/>
                </a:lnTo>
                <a:lnTo>
                  <a:pt x="22" y="114"/>
                </a:lnTo>
                <a:lnTo>
                  <a:pt x="20" y="116"/>
                </a:lnTo>
                <a:lnTo>
                  <a:pt x="18" y="116"/>
                </a:lnTo>
                <a:lnTo>
                  <a:pt x="16" y="118"/>
                </a:lnTo>
                <a:lnTo>
                  <a:pt x="16" y="118"/>
                </a:lnTo>
                <a:lnTo>
                  <a:pt x="14" y="118"/>
                </a:lnTo>
                <a:lnTo>
                  <a:pt x="14" y="118"/>
                </a:lnTo>
                <a:lnTo>
                  <a:pt x="16" y="118"/>
                </a:lnTo>
                <a:lnTo>
                  <a:pt x="18" y="120"/>
                </a:lnTo>
                <a:lnTo>
                  <a:pt x="18" y="120"/>
                </a:lnTo>
                <a:lnTo>
                  <a:pt x="20" y="120"/>
                </a:lnTo>
                <a:lnTo>
                  <a:pt x="20" y="118"/>
                </a:lnTo>
                <a:lnTo>
                  <a:pt x="22" y="118"/>
                </a:lnTo>
                <a:lnTo>
                  <a:pt x="22" y="118"/>
                </a:lnTo>
                <a:lnTo>
                  <a:pt x="22" y="118"/>
                </a:lnTo>
                <a:lnTo>
                  <a:pt x="22" y="118"/>
                </a:lnTo>
                <a:lnTo>
                  <a:pt x="22" y="118"/>
                </a:lnTo>
                <a:lnTo>
                  <a:pt x="24" y="118"/>
                </a:lnTo>
                <a:lnTo>
                  <a:pt x="24" y="118"/>
                </a:lnTo>
                <a:lnTo>
                  <a:pt x="24" y="118"/>
                </a:lnTo>
                <a:lnTo>
                  <a:pt x="26" y="116"/>
                </a:lnTo>
                <a:lnTo>
                  <a:pt x="28" y="118"/>
                </a:lnTo>
                <a:lnTo>
                  <a:pt x="30" y="118"/>
                </a:lnTo>
                <a:lnTo>
                  <a:pt x="32" y="118"/>
                </a:lnTo>
                <a:lnTo>
                  <a:pt x="34" y="118"/>
                </a:lnTo>
                <a:lnTo>
                  <a:pt x="34" y="118"/>
                </a:lnTo>
                <a:lnTo>
                  <a:pt x="36" y="118"/>
                </a:lnTo>
                <a:lnTo>
                  <a:pt x="38" y="118"/>
                </a:lnTo>
                <a:lnTo>
                  <a:pt x="40" y="118"/>
                </a:lnTo>
                <a:lnTo>
                  <a:pt x="42" y="118"/>
                </a:lnTo>
                <a:lnTo>
                  <a:pt x="44" y="118"/>
                </a:lnTo>
                <a:lnTo>
                  <a:pt x="46" y="120"/>
                </a:lnTo>
                <a:lnTo>
                  <a:pt x="48" y="120"/>
                </a:lnTo>
                <a:lnTo>
                  <a:pt x="48" y="120"/>
                </a:lnTo>
                <a:lnTo>
                  <a:pt x="50" y="122"/>
                </a:lnTo>
                <a:lnTo>
                  <a:pt x="50" y="122"/>
                </a:lnTo>
                <a:lnTo>
                  <a:pt x="50" y="124"/>
                </a:lnTo>
                <a:lnTo>
                  <a:pt x="52" y="124"/>
                </a:lnTo>
                <a:lnTo>
                  <a:pt x="54" y="126"/>
                </a:lnTo>
                <a:lnTo>
                  <a:pt x="56" y="128"/>
                </a:lnTo>
                <a:lnTo>
                  <a:pt x="58" y="130"/>
                </a:lnTo>
                <a:lnTo>
                  <a:pt x="60" y="134"/>
                </a:lnTo>
                <a:lnTo>
                  <a:pt x="62" y="136"/>
                </a:lnTo>
                <a:lnTo>
                  <a:pt x="64" y="138"/>
                </a:lnTo>
                <a:lnTo>
                  <a:pt x="66" y="140"/>
                </a:lnTo>
                <a:lnTo>
                  <a:pt x="66" y="144"/>
                </a:lnTo>
                <a:lnTo>
                  <a:pt x="68" y="146"/>
                </a:lnTo>
                <a:lnTo>
                  <a:pt x="70" y="148"/>
                </a:lnTo>
                <a:lnTo>
                  <a:pt x="70" y="150"/>
                </a:lnTo>
                <a:lnTo>
                  <a:pt x="72" y="152"/>
                </a:lnTo>
                <a:lnTo>
                  <a:pt x="74" y="154"/>
                </a:lnTo>
                <a:lnTo>
                  <a:pt x="76" y="156"/>
                </a:lnTo>
                <a:lnTo>
                  <a:pt x="76" y="158"/>
                </a:lnTo>
                <a:lnTo>
                  <a:pt x="78" y="160"/>
                </a:lnTo>
                <a:lnTo>
                  <a:pt x="78" y="164"/>
                </a:lnTo>
                <a:lnTo>
                  <a:pt x="80" y="170"/>
                </a:lnTo>
                <a:lnTo>
                  <a:pt x="80" y="172"/>
                </a:lnTo>
                <a:lnTo>
                  <a:pt x="80" y="176"/>
                </a:lnTo>
                <a:lnTo>
                  <a:pt x="80" y="187"/>
                </a:lnTo>
                <a:lnTo>
                  <a:pt x="82" y="199"/>
                </a:lnTo>
                <a:lnTo>
                  <a:pt x="82" y="207"/>
                </a:lnTo>
                <a:lnTo>
                  <a:pt x="82" y="213"/>
                </a:lnTo>
                <a:lnTo>
                  <a:pt x="82" y="219"/>
                </a:lnTo>
                <a:lnTo>
                  <a:pt x="80" y="223"/>
                </a:lnTo>
                <a:lnTo>
                  <a:pt x="108" y="223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4" name="Freeform 40"/>
          <p:cNvSpPr>
            <a:spLocks/>
          </p:cNvSpPr>
          <p:nvPr userDrawn="1"/>
        </p:nvSpPr>
        <p:spPr bwMode="auto">
          <a:xfrm>
            <a:off x="5918200" y="-5488576"/>
            <a:ext cx="298450" cy="265510"/>
          </a:xfrm>
          <a:custGeom>
            <a:avLst/>
            <a:gdLst>
              <a:gd name="T0" fmla="*/ 104 w 188"/>
              <a:gd name="T1" fmla="*/ 172 h 223"/>
              <a:gd name="T2" fmla="*/ 122 w 188"/>
              <a:gd name="T3" fmla="*/ 130 h 223"/>
              <a:gd name="T4" fmla="*/ 146 w 188"/>
              <a:gd name="T5" fmla="*/ 102 h 223"/>
              <a:gd name="T6" fmla="*/ 178 w 188"/>
              <a:gd name="T7" fmla="*/ 94 h 223"/>
              <a:gd name="T8" fmla="*/ 182 w 188"/>
              <a:gd name="T9" fmla="*/ 88 h 223"/>
              <a:gd name="T10" fmla="*/ 158 w 188"/>
              <a:gd name="T11" fmla="*/ 96 h 223"/>
              <a:gd name="T12" fmla="*/ 156 w 188"/>
              <a:gd name="T13" fmla="*/ 76 h 223"/>
              <a:gd name="T14" fmla="*/ 146 w 188"/>
              <a:gd name="T15" fmla="*/ 94 h 223"/>
              <a:gd name="T16" fmla="*/ 124 w 188"/>
              <a:gd name="T17" fmla="*/ 122 h 223"/>
              <a:gd name="T18" fmla="*/ 110 w 188"/>
              <a:gd name="T19" fmla="*/ 130 h 223"/>
              <a:gd name="T20" fmla="*/ 128 w 188"/>
              <a:gd name="T21" fmla="*/ 90 h 223"/>
              <a:gd name="T22" fmla="*/ 138 w 188"/>
              <a:gd name="T23" fmla="*/ 62 h 223"/>
              <a:gd name="T24" fmla="*/ 138 w 188"/>
              <a:gd name="T25" fmla="*/ 58 h 223"/>
              <a:gd name="T26" fmla="*/ 120 w 188"/>
              <a:gd name="T27" fmla="*/ 96 h 223"/>
              <a:gd name="T28" fmla="*/ 114 w 188"/>
              <a:gd name="T29" fmla="*/ 82 h 223"/>
              <a:gd name="T30" fmla="*/ 126 w 188"/>
              <a:gd name="T31" fmla="*/ 50 h 223"/>
              <a:gd name="T32" fmla="*/ 146 w 188"/>
              <a:gd name="T33" fmla="*/ 24 h 223"/>
              <a:gd name="T34" fmla="*/ 144 w 188"/>
              <a:gd name="T35" fmla="*/ 24 h 223"/>
              <a:gd name="T36" fmla="*/ 126 w 188"/>
              <a:gd name="T37" fmla="*/ 42 h 223"/>
              <a:gd name="T38" fmla="*/ 128 w 188"/>
              <a:gd name="T39" fmla="*/ 8 h 223"/>
              <a:gd name="T40" fmla="*/ 122 w 188"/>
              <a:gd name="T41" fmla="*/ 38 h 223"/>
              <a:gd name="T42" fmla="*/ 106 w 188"/>
              <a:gd name="T43" fmla="*/ 94 h 223"/>
              <a:gd name="T44" fmla="*/ 96 w 188"/>
              <a:gd name="T45" fmla="*/ 94 h 223"/>
              <a:gd name="T46" fmla="*/ 106 w 188"/>
              <a:gd name="T47" fmla="*/ 34 h 223"/>
              <a:gd name="T48" fmla="*/ 104 w 188"/>
              <a:gd name="T49" fmla="*/ 14 h 223"/>
              <a:gd name="T50" fmla="*/ 98 w 188"/>
              <a:gd name="T51" fmla="*/ 76 h 223"/>
              <a:gd name="T52" fmla="*/ 86 w 188"/>
              <a:gd name="T53" fmla="*/ 104 h 223"/>
              <a:gd name="T54" fmla="*/ 84 w 188"/>
              <a:gd name="T55" fmla="*/ 64 h 223"/>
              <a:gd name="T56" fmla="*/ 94 w 188"/>
              <a:gd name="T57" fmla="*/ 14 h 223"/>
              <a:gd name="T58" fmla="*/ 88 w 188"/>
              <a:gd name="T59" fmla="*/ 50 h 223"/>
              <a:gd name="T60" fmla="*/ 74 w 188"/>
              <a:gd name="T61" fmla="*/ 76 h 223"/>
              <a:gd name="T62" fmla="*/ 60 w 188"/>
              <a:gd name="T63" fmla="*/ 40 h 223"/>
              <a:gd name="T64" fmla="*/ 74 w 188"/>
              <a:gd name="T65" fmla="*/ 12 h 223"/>
              <a:gd name="T66" fmla="*/ 62 w 188"/>
              <a:gd name="T67" fmla="*/ 28 h 223"/>
              <a:gd name="T68" fmla="*/ 68 w 188"/>
              <a:gd name="T69" fmla="*/ 70 h 223"/>
              <a:gd name="T70" fmla="*/ 72 w 188"/>
              <a:gd name="T71" fmla="*/ 94 h 223"/>
              <a:gd name="T72" fmla="*/ 58 w 188"/>
              <a:gd name="T73" fmla="*/ 72 h 223"/>
              <a:gd name="T74" fmla="*/ 44 w 188"/>
              <a:gd name="T75" fmla="*/ 58 h 223"/>
              <a:gd name="T76" fmla="*/ 32 w 188"/>
              <a:gd name="T77" fmla="*/ 50 h 223"/>
              <a:gd name="T78" fmla="*/ 44 w 188"/>
              <a:gd name="T79" fmla="*/ 66 h 223"/>
              <a:gd name="T80" fmla="*/ 52 w 188"/>
              <a:gd name="T81" fmla="*/ 80 h 223"/>
              <a:gd name="T82" fmla="*/ 30 w 188"/>
              <a:gd name="T83" fmla="*/ 76 h 223"/>
              <a:gd name="T84" fmla="*/ 34 w 188"/>
              <a:gd name="T85" fmla="*/ 82 h 223"/>
              <a:gd name="T86" fmla="*/ 52 w 188"/>
              <a:gd name="T87" fmla="*/ 82 h 223"/>
              <a:gd name="T88" fmla="*/ 62 w 188"/>
              <a:gd name="T89" fmla="*/ 90 h 223"/>
              <a:gd name="T90" fmla="*/ 78 w 188"/>
              <a:gd name="T91" fmla="*/ 106 h 223"/>
              <a:gd name="T92" fmla="*/ 86 w 188"/>
              <a:gd name="T93" fmla="*/ 142 h 223"/>
              <a:gd name="T94" fmla="*/ 68 w 188"/>
              <a:gd name="T95" fmla="*/ 136 h 223"/>
              <a:gd name="T96" fmla="*/ 54 w 188"/>
              <a:gd name="T97" fmla="*/ 118 h 223"/>
              <a:gd name="T98" fmla="*/ 40 w 188"/>
              <a:gd name="T99" fmla="*/ 104 h 223"/>
              <a:gd name="T100" fmla="*/ 22 w 188"/>
              <a:gd name="T101" fmla="*/ 86 h 223"/>
              <a:gd name="T102" fmla="*/ 6 w 188"/>
              <a:gd name="T103" fmla="*/ 68 h 223"/>
              <a:gd name="T104" fmla="*/ 10 w 188"/>
              <a:gd name="T105" fmla="*/ 72 h 223"/>
              <a:gd name="T106" fmla="*/ 22 w 188"/>
              <a:gd name="T107" fmla="*/ 90 h 223"/>
              <a:gd name="T108" fmla="*/ 40 w 188"/>
              <a:gd name="T109" fmla="*/ 110 h 223"/>
              <a:gd name="T110" fmla="*/ 30 w 188"/>
              <a:gd name="T111" fmla="*/ 112 h 223"/>
              <a:gd name="T112" fmla="*/ 14 w 188"/>
              <a:gd name="T113" fmla="*/ 100 h 223"/>
              <a:gd name="T114" fmla="*/ 24 w 188"/>
              <a:gd name="T115" fmla="*/ 112 h 223"/>
              <a:gd name="T116" fmla="*/ 14 w 188"/>
              <a:gd name="T117" fmla="*/ 118 h 223"/>
              <a:gd name="T118" fmla="*/ 24 w 188"/>
              <a:gd name="T119" fmla="*/ 118 h 223"/>
              <a:gd name="T120" fmla="*/ 48 w 188"/>
              <a:gd name="T121" fmla="*/ 120 h 223"/>
              <a:gd name="T122" fmla="*/ 66 w 188"/>
              <a:gd name="T123" fmla="*/ 144 h 223"/>
              <a:gd name="T124" fmla="*/ 80 w 188"/>
              <a:gd name="T125" fmla="*/ 187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8" h="223">
                <a:moveTo>
                  <a:pt x="108" y="223"/>
                </a:moveTo>
                <a:lnTo>
                  <a:pt x="106" y="221"/>
                </a:lnTo>
                <a:lnTo>
                  <a:pt x="104" y="219"/>
                </a:lnTo>
                <a:lnTo>
                  <a:pt x="102" y="217"/>
                </a:lnTo>
                <a:lnTo>
                  <a:pt x="100" y="215"/>
                </a:lnTo>
                <a:lnTo>
                  <a:pt x="100" y="213"/>
                </a:lnTo>
                <a:lnTo>
                  <a:pt x="100" y="211"/>
                </a:lnTo>
                <a:lnTo>
                  <a:pt x="100" y="207"/>
                </a:lnTo>
                <a:lnTo>
                  <a:pt x="100" y="201"/>
                </a:lnTo>
                <a:lnTo>
                  <a:pt x="100" y="191"/>
                </a:lnTo>
                <a:lnTo>
                  <a:pt x="102" y="185"/>
                </a:lnTo>
                <a:lnTo>
                  <a:pt x="102" y="181"/>
                </a:lnTo>
                <a:lnTo>
                  <a:pt x="104" y="172"/>
                </a:lnTo>
                <a:lnTo>
                  <a:pt x="104" y="168"/>
                </a:lnTo>
                <a:lnTo>
                  <a:pt x="106" y="164"/>
                </a:lnTo>
                <a:lnTo>
                  <a:pt x="106" y="162"/>
                </a:lnTo>
                <a:lnTo>
                  <a:pt x="106" y="160"/>
                </a:lnTo>
                <a:lnTo>
                  <a:pt x="108" y="156"/>
                </a:lnTo>
                <a:lnTo>
                  <a:pt x="108" y="154"/>
                </a:lnTo>
                <a:lnTo>
                  <a:pt x="110" y="150"/>
                </a:lnTo>
                <a:lnTo>
                  <a:pt x="114" y="146"/>
                </a:lnTo>
                <a:lnTo>
                  <a:pt x="116" y="142"/>
                </a:lnTo>
                <a:lnTo>
                  <a:pt x="118" y="138"/>
                </a:lnTo>
                <a:lnTo>
                  <a:pt x="120" y="134"/>
                </a:lnTo>
                <a:lnTo>
                  <a:pt x="122" y="132"/>
                </a:lnTo>
                <a:lnTo>
                  <a:pt x="122" y="130"/>
                </a:lnTo>
                <a:lnTo>
                  <a:pt x="124" y="128"/>
                </a:lnTo>
                <a:lnTo>
                  <a:pt x="124" y="126"/>
                </a:lnTo>
                <a:lnTo>
                  <a:pt x="126" y="126"/>
                </a:lnTo>
                <a:lnTo>
                  <a:pt x="128" y="124"/>
                </a:lnTo>
                <a:lnTo>
                  <a:pt x="128" y="120"/>
                </a:lnTo>
                <a:lnTo>
                  <a:pt x="130" y="118"/>
                </a:lnTo>
                <a:lnTo>
                  <a:pt x="132" y="116"/>
                </a:lnTo>
                <a:lnTo>
                  <a:pt x="134" y="112"/>
                </a:lnTo>
                <a:lnTo>
                  <a:pt x="136" y="110"/>
                </a:lnTo>
                <a:lnTo>
                  <a:pt x="140" y="108"/>
                </a:lnTo>
                <a:lnTo>
                  <a:pt x="142" y="104"/>
                </a:lnTo>
                <a:lnTo>
                  <a:pt x="144" y="102"/>
                </a:lnTo>
                <a:lnTo>
                  <a:pt x="146" y="102"/>
                </a:lnTo>
                <a:lnTo>
                  <a:pt x="148" y="102"/>
                </a:lnTo>
                <a:lnTo>
                  <a:pt x="150" y="102"/>
                </a:lnTo>
                <a:lnTo>
                  <a:pt x="152" y="102"/>
                </a:lnTo>
                <a:lnTo>
                  <a:pt x="154" y="102"/>
                </a:lnTo>
                <a:lnTo>
                  <a:pt x="156" y="102"/>
                </a:lnTo>
                <a:lnTo>
                  <a:pt x="160" y="100"/>
                </a:lnTo>
                <a:lnTo>
                  <a:pt x="166" y="98"/>
                </a:lnTo>
                <a:lnTo>
                  <a:pt x="168" y="98"/>
                </a:lnTo>
                <a:lnTo>
                  <a:pt x="170" y="96"/>
                </a:lnTo>
                <a:lnTo>
                  <a:pt x="172" y="96"/>
                </a:lnTo>
                <a:lnTo>
                  <a:pt x="174" y="96"/>
                </a:lnTo>
                <a:lnTo>
                  <a:pt x="176" y="94"/>
                </a:lnTo>
                <a:lnTo>
                  <a:pt x="178" y="94"/>
                </a:lnTo>
                <a:lnTo>
                  <a:pt x="180" y="92"/>
                </a:lnTo>
                <a:lnTo>
                  <a:pt x="182" y="92"/>
                </a:lnTo>
                <a:lnTo>
                  <a:pt x="184" y="90"/>
                </a:lnTo>
                <a:lnTo>
                  <a:pt x="186" y="90"/>
                </a:lnTo>
                <a:lnTo>
                  <a:pt x="188" y="88"/>
                </a:lnTo>
                <a:lnTo>
                  <a:pt x="188" y="88"/>
                </a:lnTo>
                <a:lnTo>
                  <a:pt x="188" y="88"/>
                </a:lnTo>
                <a:lnTo>
                  <a:pt x="186" y="88"/>
                </a:lnTo>
                <a:lnTo>
                  <a:pt x="186" y="88"/>
                </a:lnTo>
                <a:lnTo>
                  <a:pt x="184" y="88"/>
                </a:lnTo>
                <a:lnTo>
                  <a:pt x="184" y="88"/>
                </a:lnTo>
                <a:lnTo>
                  <a:pt x="182" y="88"/>
                </a:lnTo>
                <a:lnTo>
                  <a:pt x="182" y="88"/>
                </a:lnTo>
                <a:lnTo>
                  <a:pt x="180" y="88"/>
                </a:lnTo>
                <a:lnTo>
                  <a:pt x="178" y="90"/>
                </a:lnTo>
                <a:lnTo>
                  <a:pt x="178" y="90"/>
                </a:lnTo>
                <a:lnTo>
                  <a:pt x="176" y="92"/>
                </a:lnTo>
                <a:lnTo>
                  <a:pt x="174" y="92"/>
                </a:lnTo>
                <a:lnTo>
                  <a:pt x="172" y="94"/>
                </a:lnTo>
                <a:lnTo>
                  <a:pt x="170" y="94"/>
                </a:lnTo>
                <a:lnTo>
                  <a:pt x="168" y="94"/>
                </a:lnTo>
                <a:lnTo>
                  <a:pt x="166" y="96"/>
                </a:lnTo>
                <a:lnTo>
                  <a:pt x="164" y="96"/>
                </a:lnTo>
                <a:lnTo>
                  <a:pt x="162" y="96"/>
                </a:lnTo>
                <a:lnTo>
                  <a:pt x="160" y="96"/>
                </a:lnTo>
                <a:lnTo>
                  <a:pt x="158" y="96"/>
                </a:lnTo>
                <a:lnTo>
                  <a:pt x="156" y="98"/>
                </a:lnTo>
                <a:lnTo>
                  <a:pt x="154" y="98"/>
                </a:lnTo>
                <a:lnTo>
                  <a:pt x="152" y="98"/>
                </a:lnTo>
                <a:lnTo>
                  <a:pt x="150" y="98"/>
                </a:lnTo>
                <a:lnTo>
                  <a:pt x="150" y="98"/>
                </a:lnTo>
                <a:lnTo>
                  <a:pt x="150" y="100"/>
                </a:lnTo>
                <a:lnTo>
                  <a:pt x="150" y="100"/>
                </a:lnTo>
                <a:lnTo>
                  <a:pt x="150" y="98"/>
                </a:lnTo>
                <a:lnTo>
                  <a:pt x="150" y="94"/>
                </a:lnTo>
                <a:lnTo>
                  <a:pt x="150" y="90"/>
                </a:lnTo>
                <a:lnTo>
                  <a:pt x="152" y="84"/>
                </a:lnTo>
                <a:lnTo>
                  <a:pt x="156" y="80"/>
                </a:lnTo>
                <a:lnTo>
                  <a:pt x="156" y="76"/>
                </a:lnTo>
                <a:lnTo>
                  <a:pt x="158" y="76"/>
                </a:lnTo>
                <a:lnTo>
                  <a:pt x="156" y="72"/>
                </a:lnTo>
                <a:lnTo>
                  <a:pt x="156" y="68"/>
                </a:lnTo>
                <a:lnTo>
                  <a:pt x="156" y="68"/>
                </a:lnTo>
                <a:lnTo>
                  <a:pt x="154" y="70"/>
                </a:lnTo>
                <a:lnTo>
                  <a:pt x="152" y="76"/>
                </a:lnTo>
                <a:lnTo>
                  <a:pt x="152" y="80"/>
                </a:lnTo>
                <a:lnTo>
                  <a:pt x="150" y="84"/>
                </a:lnTo>
                <a:lnTo>
                  <a:pt x="150" y="86"/>
                </a:lnTo>
                <a:lnTo>
                  <a:pt x="150" y="88"/>
                </a:lnTo>
                <a:lnTo>
                  <a:pt x="148" y="90"/>
                </a:lnTo>
                <a:lnTo>
                  <a:pt x="148" y="92"/>
                </a:lnTo>
                <a:lnTo>
                  <a:pt x="146" y="94"/>
                </a:lnTo>
                <a:lnTo>
                  <a:pt x="144" y="96"/>
                </a:lnTo>
                <a:lnTo>
                  <a:pt x="142" y="98"/>
                </a:lnTo>
                <a:lnTo>
                  <a:pt x="140" y="100"/>
                </a:lnTo>
                <a:lnTo>
                  <a:pt x="140" y="102"/>
                </a:lnTo>
                <a:lnTo>
                  <a:pt x="138" y="104"/>
                </a:lnTo>
                <a:lnTo>
                  <a:pt x="136" y="106"/>
                </a:lnTo>
                <a:lnTo>
                  <a:pt x="134" y="108"/>
                </a:lnTo>
                <a:lnTo>
                  <a:pt x="132" y="110"/>
                </a:lnTo>
                <a:lnTo>
                  <a:pt x="130" y="112"/>
                </a:lnTo>
                <a:lnTo>
                  <a:pt x="128" y="114"/>
                </a:lnTo>
                <a:lnTo>
                  <a:pt x="126" y="118"/>
                </a:lnTo>
                <a:lnTo>
                  <a:pt x="126" y="120"/>
                </a:lnTo>
                <a:lnTo>
                  <a:pt x="124" y="122"/>
                </a:lnTo>
                <a:lnTo>
                  <a:pt x="124" y="124"/>
                </a:lnTo>
                <a:lnTo>
                  <a:pt x="122" y="126"/>
                </a:lnTo>
                <a:lnTo>
                  <a:pt x="122" y="128"/>
                </a:lnTo>
                <a:lnTo>
                  <a:pt x="120" y="128"/>
                </a:lnTo>
                <a:lnTo>
                  <a:pt x="118" y="130"/>
                </a:lnTo>
                <a:lnTo>
                  <a:pt x="118" y="132"/>
                </a:lnTo>
                <a:lnTo>
                  <a:pt x="116" y="132"/>
                </a:lnTo>
                <a:lnTo>
                  <a:pt x="116" y="134"/>
                </a:lnTo>
                <a:lnTo>
                  <a:pt x="114" y="134"/>
                </a:lnTo>
                <a:lnTo>
                  <a:pt x="112" y="136"/>
                </a:lnTo>
                <a:lnTo>
                  <a:pt x="112" y="136"/>
                </a:lnTo>
                <a:lnTo>
                  <a:pt x="110" y="138"/>
                </a:lnTo>
                <a:lnTo>
                  <a:pt x="110" y="130"/>
                </a:lnTo>
                <a:lnTo>
                  <a:pt x="110" y="126"/>
                </a:lnTo>
                <a:lnTo>
                  <a:pt x="112" y="122"/>
                </a:lnTo>
                <a:lnTo>
                  <a:pt x="114" y="114"/>
                </a:lnTo>
                <a:lnTo>
                  <a:pt x="116" y="110"/>
                </a:lnTo>
                <a:lnTo>
                  <a:pt x="116" y="110"/>
                </a:lnTo>
                <a:lnTo>
                  <a:pt x="118" y="108"/>
                </a:lnTo>
                <a:lnTo>
                  <a:pt x="118" y="106"/>
                </a:lnTo>
                <a:lnTo>
                  <a:pt x="120" y="104"/>
                </a:lnTo>
                <a:lnTo>
                  <a:pt x="122" y="102"/>
                </a:lnTo>
                <a:lnTo>
                  <a:pt x="124" y="100"/>
                </a:lnTo>
                <a:lnTo>
                  <a:pt x="126" y="96"/>
                </a:lnTo>
                <a:lnTo>
                  <a:pt x="126" y="92"/>
                </a:lnTo>
                <a:lnTo>
                  <a:pt x="128" y="90"/>
                </a:lnTo>
                <a:lnTo>
                  <a:pt x="128" y="88"/>
                </a:lnTo>
                <a:lnTo>
                  <a:pt x="130" y="86"/>
                </a:lnTo>
                <a:lnTo>
                  <a:pt x="130" y="86"/>
                </a:lnTo>
                <a:lnTo>
                  <a:pt x="132" y="84"/>
                </a:lnTo>
                <a:lnTo>
                  <a:pt x="132" y="82"/>
                </a:lnTo>
                <a:lnTo>
                  <a:pt x="134" y="78"/>
                </a:lnTo>
                <a:lnTo>
                  <a:pt x="134" y="76"/>
                </a:lnTo>
                <a:lnTo>
                  <a:pt x="136" y="74"/>
                </a:lnTo>
                <a:lnTo>
                  <a:pt x="136" y="72"/>
                </a:lnTo>
                <a:lnTo>
                  <a:pt x="136" y="70"/>
                </a:lnTo>
                <a:lnTo>
                  <a:pt x="138" y="68"/>
                </a:lnTo>
                <a:lnTo>
                  <a:pt x="138" y="66"/>
                </a:lnTo>
                <a:lnTo>
                  <a:pt x="138" y="62"/>
                </a:lnTo>
                <a:lnTo>
                  <a:pt x="140" y="58"/>
                </a:lnTo>
                <a:lnTo>
                  <a:pt x="142" y="52"/>
                </a:lnTo>
                <a:lnTo>
                  <a:pt x="144" y="48"/>
                </a:lnTo>
                <a:lnTo>
                  <a:pt x="144" y="44"/>
                </a:lnTo>
                <a:lnTo>
                  <a:pt x="146" y="40"/>
                </a:lnTo>
                <a:lnTo>
                  <a:pt x="144" y="38"/>
                </a:lnTo>
                <a:lnTo>
                  <a:pt x="144" y="36"/>
                </a:lnTo>
                <a:lnTo>
                  <a:pt x="144" y="36"/>
                </a:lnTo>
                <a:lnTo>
                  <a:pt x="142" y="40"/>
                </a:lnTo>
                <a:lnTo>
                  <a:pt x="140" y="46"/>
                </a:lnTo>
                <a:lnTo>
                  <a:pt x="140" y="50"/>
                </a:lnTo>
                <a:lnTo>
                  <a:pt x="140" y="54"/>
                </a:lnTo>
                <a:lnTo>
                  <a:pt x="138" y="58"/>
                </a:lnTo>
                <a:lnTo>
                  <a:pt x="136" y="64"/>
                </a:lnTo>
                <a:lnTo>
                  <a:pt x="134" y="68"/>
                </a:lnTo>
                <a:lnTo>
                  <a:pt x="134" y="72"/>
                </a:lnTo>
                <a:lnTo>
                  <a:pt x="132" y="76"/>
                </a:lnTo>
                <a:lnTo>
                  <a:pt x="132" y="78"/>
                </a:lnTo>
                <a:lnTo>
                  <a:pt x="130" y="80"/>
                </a:lnTo>
                <a:lnTo>
                  <a:pt x="130" y="82"/>
                </a:lnTo>
                <a:lnTo>
                  <a:pt x="128" y="84"/>
                </a:lnTo>
                <a:lnTo>
                  <a:pt x="126" y="88"/>
                </a:lnTo>
                <a:lnTo>
                  <a:pt x="124" y="90"/>
                </a:lnTo>
                <a:lnTo>
                  <a:pt x="122" y="92"/>
                </a:lnTo>
                <a:lnTo>
                  <a:pt x="122" y="94"/>
                </a:lnTo>
                <a:lnTo>
                  <a:pt x="120" y="96"/>
                </a:lnTo>
                <a:lnTo>
                  <a:pt x="118" y="98"/>
                </a:lnTo>
                <a:lnTo>
                  <a:pt x="118" y="100"/>
                </a:lnTo>
                <a:lnTo>
                  <a:pt x="116" y="102"/>
                </a:lnTo>
                <a:lnTo>
                  <a:pt x="114" y="104"/>
                </a:lnTo>
                <a:lnTo>
                  <a:pt x="112" y="106"/>
                </a:lnTo>
                <a:lnTo>
                  <a:pt x="110" y="108"/>
                </a:lnTo>
                <a:lnTo>
                  <a:pt x="108" y="110"/>
                </a:lnTo>
                <a:lnTo>
                  <a:pt x="110" y="102"/>
                </a:lnTo>
                <a:lnTo>
                  <a:pt x="110" y="98"/>
                </a:lnTo>
                <a:lnTo>
                  <a:pt x="110" y="94"/>
                </a:lnTo>
                <a:lnTo>
                  <a:pt x="112" y="90"/>
                </a:lnTo>
                <a:lnTo>
                  <a:pt x="114" y="86"/>
                </a:lnTo>
                <a:lnTo>
                  <a:pt x="114" y="82"/>
                </a:lnTo>
                <a:lnTo>
                  <a:pt x="114" y="80"/>
                </a:lnTo>
                <a:lnTo>
                  <a:pt x="116" y="76"/>
                </a:lnTo>
                <a:lnTo>
                  <a:pt x="116" y="74"/>
                </a:lnTo>
                <a:lnTo>
                  <a:pt x="118" y="70"/>
                </a:lnTo>
                <a:lnTo>
                  <a:pt x="118" y="66"/>
                </a:lnTo>
                <a:lnTo>
                  <a:pt x="120" y="62"/>
                </a:lnTo>
                <a:lnTo>
                  <a:pt x="122" y="60"/>
                </a:lnTo>
                <a:lnTo>
                  <a:pt x="122" y="58"/>
                </a:lnTo>
                <a:lnTo>
                  <a:pt x="122" y="56"/>
                </a:lnTo>
                <a:lnTo>
                  <a:pt x="124" y="54"/>
                </a:lnTo>
                <a:lnTo>
                  <a:pt x="124" y="54"/>
                </a:lnTo>
                <a:lnTo>
                  <a:pt x="124" y="52"/>
                </a:lnTo>
                <a:lnTo>
                  <a:pt x="126" y="50"/>
                </a:lnTo>
                <a:lnTo>
                  <a:pt x="128" y="46"/>
                </a:lnTo>
                <a:lnTo>
                  <a:pt x="130" y="42"/>
                </a:lnTo>
                <a:lnTo>
                  <a:pt x="132" y="40"/>
                </a:lnTo>
                <a:lnTo>
                  <a:pt x="134" y="38"/>
                </a:lnTo>
                <a:lnTo>
                  <a:pt x="136" y="36"/>
                </a:lnTo>
                <a:lnTo>
                  <a:pt x="138" y="34"/>
                </a:lnTo>
                <a:lnTo>
                  <a:pt x="138" y="32"/>
                </a:lnTo>
                <a:lnTo>
                  <a:pt x="140" y="32"/>
                </a:lnTo>
                <a:lnTo>
                  <a:pt x="142" y="30"/>
                </a:lnTo>
                <a:lnTo>
                  <a:pt x="144" y="28"/>
                </a:lnTo>
                <a:lnTo>
                  <a:pt x="146" y="28"/>
                </a:lnTo>
                <a:lnTo>
                  <a:pt x="146" y="26"/>
                </a:lnTo>
                <a:lnTo>
                  <a:pt x="146" y="24"/>
                </a:lnTo>
                <a:lnTo>
                  <a:pt x="148" y="24"/>
                </a:lnTo>
                <a:lnTo>
                  <a:pt x="148" y="22"/>
                </a:lnTo>
                <a:lnTo>
                  <a:pt x="148" y="22"/>
                </a:lnTo>
                <a:lnTo>
                  <a:pt x="150" y="20"/>
                </a:lnTo>
                <a:lnTo>
                  <a:pt x="150" y="18"/>
                </a:lnTo>
                <a:lnTo>
                  <a:pt x="150" y="18"/>
                </a:lnTo>
                <a:lnTo>
                  <a:pt x="150" y="18"/>
                </a:lnTo>
                <a:lnTo>
                  <a:pt x="148" y="20"/>
                </a:lnTo>
                <a:lnTo>
                  <a:pt x="146" y="22"/>
                </a:lnTo>
                <a:lnTo>
                  <a:pt x="146" y="22"/>
                </a:lnTo>
                <a:lnTo>
                  <a:pt x="146" y="22"/>
                </a:lnTo>
                <a:lnTo>
                  <a:pt x="144" y="24"/>
                </a:lnTo>
                <a:lnTo>
                  <a:pt x="144" y="24"/>
                </a:lnTo>
                <a:lnTo>
                  <a:pt x="144" y="26"/>
                </a:lnTo>
                <a:lnTo>
                  <a:pt x="142" y="28"/>
                </a:lnTo>
                <a:lnTo>
                  <a:pt x="140" y="28"/>
                </a:lnTo>
                <a:lnTo>
                  <a:pt x="138" y="30"/>
                </a:lnTo>
                <a:lnTo>
                  <a:pt x="136" y="32"/>
                </a:lnTo>
                <a:lnTo>
                  <a:pt x="134" y="34"/>
                </a:lnTo>
                <a:lnTo>
                  <a:pt x="132" y="36"/>
                </a:lnTo>
                <a:lnTo>
                  <a:pt x="130" y="38"/>
                </a:lnTo>
                <a:lnTo>
                  <a:pt x="130" y="38"/>
                </a:lnTo>
                <a:lnTo>
                  <a:pt x="128" y="40"/>
                </a:lnTo>
                <a:lnTo>
                  <a:pt x="128" y="40"/>
                </a:lnTo>
                <a:lnTo>
                  <a:pt x="128" y="40"/>
                </a:lnTo>
                <a:lnTo>
                  <a:pt x="126" y="42"/>
                </a:lnTo>
                <a:lnTo>
                  <a:pt x="126" y="42"/>
                </a:lnTo>
                <a:lnTo>
                  <a:pt x="124" y="40"/>
                </a:lnTo>
                <a:lnTo>
                  <a:pt x="124" y="36"/>
                </a:lnTo>
                <a:lnTo>
                  <a:pt x="126" y="32"/>
                </a:lnTo>
                <a:lnTo>
                  <a:pt x="126" y="30"/>
                </a:lnTo>
                <a:lnTo>
                  <a:pt x="124" y="24"/>
                </a:lnTo>
                <a:lnTo>
                  <a:pt x="124" y="20"/>
                </a:lnTo>
                <a:lnTo>
                  <a:pt x="124" y="18"/>
                </a:lnTo>
                <a:lnTo>
                  <a:pt x="124" y="16"/>
                </a:lnTo>
                <a:lnTo>
                  <a:pt x="124" y="12"/>
                </a:lnTo>
                <a:lnTo>
                  <a:pt x="126" y="8"/>
                </a:lnTo>
                <a:lnTo>
                  <a:pt x="128" y="8"/>
                </a:lnTo>
                <a:lnTo>
                  <a:pt x="128" y="8"/>
                </a:lnTo>
                <a:lnTo>
                  <a:pt x="126" y="6"/>
                </a:lnTo>
                <a:lnTo>
                  <a:pt x="124" y="6"/>
                </a:lnTo>
                <a:lnTo>
                  <a:pt x="124" y="6"/>
                </a:lnTo>
                <a:lnTo>
                  <a:pt x="124" y="6"/>
                </a:lnTo>
                <a:lnTo>
                  <a:pt x="122" y="10"/>
                </a:lnTo>
                <a:lnTo>
                  <a:pt x="122" y="16"/>
                </a:lnTo>
                <a:lnTo>
                  <a:pt x="122" y="18"/>
                </a:lnTo>
                <a:lnTo>
                  <a:pt x="122" y="20"/>
                </a:lnTo>
                <a:lnTo>
                  <a:pt x="122" y="24"/>
                </a:lnTo>
                <a:lnTo>
                  <a:pt x="122" y="28"/>
                </a:lnTo>
                <a:lnTo>
                  <a:pt x="122" y="32"/>
                </a:lnTo>
                <a:lnTo>
                  <a:pt x="122" y="34"/>
                </a:lnTo>
                <a:lnTo>
                  <a:pt x="122" y="38"/>
                </a:lnTo>
                <a:lnTo>
                  <a:pt x="122" y="42"/>
                </a:lnTo>
                <a:lnTo>
                  <a:pt x="122" y="42"/>
                </a:lnTo>
                <a:lnTo>
                  <a:pt x="120" y="44"/>
                </a:lnTo>
                <a:lnTo>
                  <a:pt x="118" y="50"/>
                </a:lnTo>
                <a:lnTo>
                  <a:pt x="118" y="56"/>
                </a:lnTo>
                <a:lnTo>
                  <a:pt x="116" y="62"/>
                </a:lnTo>
                <a:lnTo>
                  <a:pt x="114" y="66"/>
                </a:lnTo>
                <a:lnTo>
                  <a:pt x="114" y="72"/>
                </a:lnTo>
                <a:lnTo>
                  <a:pt x="112" y="76"/>
                </a:lnTo>
                <a:lnTo>
                  <a:pt x="110" y="80"/>
                </a:lnTo>
                <a:lnTo>
                  <a:pt x="110" y="86"/>
                </a:lnTo>
                <a:lnTo>
                  <a:pt x="108" y="90"/>
                </a:lnTo>
                <a:lnTo>
                  <a:pt x="106" y="94"/>
                </a:lnTo>
                <a:lnTo>
                  <a:pt x="106" y="100"/>
                </a:lnTo>
                <a:lnTo>
                  <a:pt x="104" y="104"/>
                </a:lnTo>
                <a:lnTo>
                  <a:pt x="102" y="108"/>
                </a:lnTo>
                <a:lnTo>
                  <a:pt x="102" y="112"/>
                </a:lnTo>
                <a:lnTo>
                  <a:pt x="102" y="116"/>
                </a:lnTo>
                <a:lnTo>
                  <a:pt x="100" y="116"/>
                </a:lnTo>
                <a:lnTo>
                  <a:pt x="98" y="114"/>
                </a:lnTo>
                <a:lnTo>
                  <a:pt x="96" y="112"/>
                </a:lnTo>
                <a:lnTo>
                  <a:pt x="96" y="110"/>
                </a:lnTo>
                <a:lnTo>
                  <a:pt x="96" y="106"/>
                </a:lnTo>
                <a:lnTo>
                  <a:pt x="96" y="102"/>
                </a:lnTo>
                <a:lnTo>
                  <a:pt x="96" y="96"/>
                </a:lnTo>
                <a:lnTo>
                  <a:pt x="96" y="94"/>
                </a:lnTo>
                <a:lnTo>
                  <a:pt x="96" y="90"/>
                </a:lnTo>
                <a:lnTo>
                  <a:pt x="98" y="84"/>
                </a:lnTo>
                <a:lnTo>
                  <a:pt x="100" y="80"/>
                </a:lnTo>
                <a:lnTo>
                  <a:pt x="102" y="78"/>
                </a:lnTo>
                <a:lnTo>
                  <a:pt x="102" y="76"/>
                </a:lnTo>
                <a:lnTo>
                  <a:pt x="104" y="70"/>
                </a:lnTo>
                <a:lnTo>
                  <a:pt x="104" y="62"/>
                </a:lnTo>
                <a:lnTo>
                  <a:pt x="104" y="58"/>
                </a:lnTo>
                <a:lnTo>
                  <a:pt x="104" y="52"/>
                </a:lnTo>
                <a:lnTo>
                  <a:pt x="104" y="46"/>
                </a:lnTo>
                <a:lnTo>
                  <a:pt x="106" y="40"/>
                </a:lnTo>
                <a:lnTo>
                  <a:pt x="106" y="36"/>
                </a:lnTo>
                <a:lnTo>
                  <a:pt x="106" y="34"/>
                </a:lnTo>
                <a:lnTo>
                  <a:pt x="108" y="28"/>
                </a:lnTo>
                <a:lnTo>
                  <a:pt x="108" y="20"/>
                </a:lnTo>
                <a:lnTo>
                  <a:pt x="106" y="16"/>
                </a:lnTo>
                <a:lnTo>
                  <a:pt x="106" y="12"/>
                </a:lnTo>
                <a:lnTo>
                  <a:pt x="104" y="8"/>
                </a:lnTo>
                <a:lnTo>
                  <a:pt x="104" y="2"/>
                </a:lnTo>
                <a:lnTo>
                  <a:pt x="102" y="0"/>
                </a:lnTo>
                <a:lnTo>
                  <a:pt x="102" y="0"/>
                </a:lnTo>
                <a:lnTo>
                  <a:pt x="102" y="2"/>
                </a:lnTo>
                <a:lnTo>
                  <a:pt x="102" y="4"/>
                </a:lnTo>
                <a:lnTo>
                  <a:pt x="102" y="6"/>
                </a:lnTo>
                <a:lnTo>
                  <a:pt x="104" y="8"/>
                </a:lnTo>
                <a:lnTo>
                  <a:pt x="104" y="14"/>
                </a:lnTo>
                <a:lnTo>
                  <a:pt x="104" y="18"/>
                </a:lnTo>
                <a:lnTo>
                  <a:pt x="104" y="22"/>
                </a:lnTo>
                <a:lnTo>
                  <a:pt x="104" y="26"/>
                </a:lnTo>
                <a:lnTo>
                  <a:pt x="104" y="32"/>
                </a:lnTo>
                <a:lnTo>
                  <a:pt x="102" y="40"/>
                </a:lnTo>
                <a:lnTo>
                  <a:pt x="102" y="46"/>
                </a:lnTo>
                <a:lnTo>
                  <a:pt x="102" y="52"/>
                </a:lnTo>
                <a:lnTo>
                  <a:pt x="102" y="60"/>
                </a:lnTo>
                <a:lnTo>
                  <a:pt x="100" y="64"/>
                </a:lnTo>
                <a:lnTo>
                  <a:pt x="100" y="68"/>
                </a:lnTo>
                <a:lnTo>
                  <a:pt x="98" y="70"/>
                </a:lnTo>
                <a:lnTo>
                  <a:pt x="98" y="74"/>
                </a:lnTo>
                <a:lnTo>
                  <a:pt x="98" y="76"/>
                </a:lnTo>
                <a:lnTo>
                  <a:pt x="96" y="78"/>
                </a:lnTo>
                <a:lnTo>
                  <a:pt x="96" y="82"/>
                </a:lnTo>
                <a:lnTo>
                  <a:pt x="94" y="84"/>
                </a:lnTo>
                <a:lnTo>
                  <a:pt x="94" y="88"/>
                </a:lnTo>
                <a:lnTo>
                  <a:pt x="94" y="92"/>
                </a:lnTo>
                <a:lnTo>
                  <a:pt x="94" y="96"/>
                </a:lnTo>
                <a:lnTo>
                  <a:pt x="94" y="100"/>
                </a:lnTo>
                <a:lnTo>
                  <a:pt x="94" y="102"/>
                </a:lnTo>
                <a:lnTo>
                  <a:pt x="92" y="104"/>
                </a:lnTo>
                <a:lnTo>
                  <a:pt x="92" y="106"/>
                </a:lnTo>
                <a:lnTo>
                  <a:pt x="88" y="106"/>
                </a:lnTo>
                <a:lnTo>
                  <a:pt x="86" y="106"/>
                </a:lnTo>
                <a:lnTo>
                  <a:pt x="86" y="104"/>
                </a:lnTo>
                <a:lnTo>
                  <a:pt x="84" y="102"/>
                </a:lnTo>
                <a:lnTo>
                  <a:pt x="84" y="102"/>
                </a:lnTo>
                <a:lnTo>
                  <a:pt x="84" y="98"/>
                </a:lnTo>
                <a:lnTo>
                  <a:pt x="84" y="96"/>
                </a:lnTo>
                <a:lnTo>
                  <a:pt x="82" y="94"/>
                </a:lnTo>
                <a:lnTo>
                  <a:pt x="82" y="90"/>
                </a:lnTo>
                <a:lnTo>
                  <a:pt x="80" y="84"/>
                </a:lnTo>
                <a:lnTo>
                  <a:pt x="80" y="82"/>
                </a:lnTo>
                <a:lnTo>
                  <a:pt x="80" y="78"/>
                </a:lnTo>
                <a:lnTo>
                  <a:pt x="82" y="74"/>
                </a:lnTo>
                <a:lnTo>
                  <a:pt x="84" y="68"/>
                </a:lnTo>
                <a:lnTo>
                  <a:pt x="84" y="66"/>
                </a:lnTo>
                <a:lnTo>
                  <a:pt x="84" y="64"/>
                </a:lnTo>
                <a:lnTo>
                  <a:pt x="86" y="58"/>
                </a:lnTo>
                <a:lnTo>
                  <a:pt x="88" y="56"/>
                </a:lnTo>
                <a:lnTo>
                  <a:pt x="88" y="52"/>
                </a:lnTo>
                <a:lnTo>
                  <a:pt x="90" y="50"/>
                </a:lnTo>
                <a:lnTo>
                  <a:pt x="92" y="48"/>
                </a:lnTo>
                <a:lnTo>
                  <a:pt x="92" y="46"/>
                </a:lnTo>
                <a:lnTo>
                  <a:pt x="92" y="44"/>
                </a:lnTo>
                <a:lnTo>
                  <a:pt x="94" y="40"/>
                </a:lnTo>
                <a:lnTo>
                  <a:pt x="94" y="36"/>
                </a:lnTo>
                <a:lnTo>
                  <a:pt x="94" y="30"/>
                </a:lnTo>
                <a:lnTo>
                  <a:pt x="94" y="24"/>
                </a:lnTo>
                <a:lnTo>
                  <a:pt x="94" y="20"/>
                </a:lnTo>
                <a:lnTo>
                  <a:pt x="94" y="14"/>
                </a:lnTo>
                <a:lnTo>
                  <a:pt x="94" y="10"/>
                </a:lnTo>
                <a:lnTo>
                  <a:pt x="92" y="8"/>
                </a:lnTo>
                <a:lnTo>
                  <a:pt x="92" y="8"/>
                </a:lnTo>
                <a:lnTo>
                  <a:pt x="92" y="12"/>
                </a:lnTo>
                <a:lnTo>
                  <a:pt x="92" y="18"/>
                </a:lnTo>
                <a:lnTo>
                  <a:pt x="92" y="22"/>
                </a:lnTo>
                <a:lnTo>
                  <a:pt x="92" y="26"/>
                </a:lnTo>
                <a:lnTo>
                  <a:pt x="92" y="32"/>
                </a:lnTo>
                <a:lnTo>
                  <a:pt x="92" y="36"/>
                </a:lnTo>
                <a:lnTo>
                  <a:pt x="92" y="40"/>
                </a:lnTo>
                <a:lnTo>
                  <a:pt x="90" y="42"/>
                </a:lnTo>
                <a:lnTo>
                  <a:pt x="88" y="48"/>
                </a:lnTo>
                <a:lnTo>
                  <a:pt x="88" y="50"/>
                </a:lnTo>
                <a:lnTo>
                  <a:pt x="86" y="52"/>
                </a:lnTo>
                <a:lnTo>
                  <a:pt x="86" y="54"/>
                </a:lnTo>
                <a:lnTo>
                  <a:pt x="84" y="56"/>
                </a:lnTo>
                <a:lnTo>
                  <a:pt x="84" y="56"/>
                </a:lnTo>
                <a:lnTo>
                  <a:pt x="82" y="58"/>
                </a:lnTo>
                <a:lnTo>
                  <a:pt x="82" y="62"/>
                </a:lnTo>
                <a:lnTo>
                  <a:pt x="80" y="64"/>
                </a:lnTo>
                <a:lnTo>
                  <a:pt x="80" y="70"/>
                </a:lnTo>
                <a:lnTo>
                  <a:pt x="78" y="76"/>
                </a:lnTo>
                <a:lnTo>
                  <a:pt x="78" y="80"/>
                </a:lnTo>
                <a:lnTo>
                  <a:pt x="78" y="80"/>
                </a:lnTo>
                <a:lnTo>
                  <a:pt x="76" y="78"/>
                </a:lnTo>
                <a:lnTo>
                  <a:pt x="74" y="76"/>
                </a:lnTo>
                <a:lnTo>
                  <a:pt x="74" y="74"/>
                </a:lnTo>
                <a:lnTo>
                  <a:pt x="72" y="72"/>
                </a:lnTo>
                <a:lnTo>
                  <a:pt x="70" y="70"/>
                </a:lnTo>
                <a:lnTo>
                  <a:pt x="70" y="68"/>
                </a:lnTo>
                <a:lnTo>
                  <a:pt x="68" y="66"/>
                </a:lnTo>
                <a:lnTo>
                  <a:pt x="66" y="64"/>
                </a:lnTo>
                <a:lnTo>
                  <a:pt x="64" y="60"/>
                </a:lnTo>
                <a:lnTo>
                  <a:pt x="62" y="56"/>
                </a:lnTo>
                <a:lnTo>
                  <a:pt x="62" y="52"/>
                </a:lnTo>
                <a:lnTo>
                  <a:pt x="62" y="50"/>
                </a:lnTo>
                <a:lnTo>
                  <a:pt x="60" y="46"/>
                </a:lnTo>
                <a:lnTo>
                  <a:pt x="60" y="44"/>
                </a:lnTo>
                <a:lnTo>
                  <a:pt x="60" y="40"/>
                </a:lnTo>
                <a:lnTo>
                  <a:pt x="62" y="36"/>
                </a:lnTo>
                <a:lnTo>
                  <a:pt x="64" y="32"/>
                </a:lnTo>
                <a:lnTo>
                  <a:pt x="66" y="30"/>
                </a:lnTo>
                <a:lnTo>
                  <a:pt x="66" y="28"/>
                </a:lnTo>
                <a:lnTo>
                  <a:pt x="66" y="26"/>
                </a:lnTo>
                <a:lnTo>
                  <a:pt x="68" y="24"/>
                </a:lnTo>
                <a:lnTo>
                  <a:pt x="68" y="24"/>
                </a:lnTo>
                <a:lnTo>
                  <a:pt x="68" y="22"/>
                </a:lnTo>
                <a:lnTo>
                  <a:pt x="70" y="18"/>
                </a:lnTo>
                <a:lnTo>
                  <a:pt x="70" y="16"/>
                </a:lnTo>
                <a:lnTo>
                  <a:pt x="72" y="14"/>
                </a:lnTo>
                <a:lnTo>
                  <a:pt x="74" y="12"/>
                </a:lnTo>
                <a:lnTo>
                  <a:pt x="74" y="12"/>
                </a:lnTo>
                <a:lnTo>
                  <a:pt x="74" y="12"/>
                </a:lnTo>
                <a:lnTo>
                  <a:pt x="74" y="12"/>
                </a:lnTo>
                <a:lnTo>
                  <a:pt x="72" y="12"/>
                </a:lnTo>
                <a:lnTo>
                  <a:pt x="70" y="12"/>
                </a:lnTo>
                <a:lnTo>
                  <a:pt x="70" y="12"/>
                </a:lnTo>
                <a:lnTo>
                  <a:pt x="70" y="14"/>
                </a:lnTo>
                <a:lnTo>
                  <a:pt x="68" y="18"/>
                </a:lnTo>
                <a:lnTo>
                  <a:pt x="66" y="20"/>
                </a:lnTo>
                <a:lnTo>
                  <a:pt x="66" y="22"/>
                </a:lnTo>
                <a:lnTo>
                  <a:pt x="64" y="24"/>
                </a:lnTo>
                <a:lnTo>
                  <a:pt x="64" y="26"/>
                </a:lnTo>
                <a:lnTo>
                  <a:pt x="64" y="28"/>
                </a:lnTo>
                <a:lnTo>
                  <a:pt x="62" y="28"/>
                </a:lnTo>
                <a:lnTo>
                  <a:pt x="62" y="30"/>
                </a:lnTo>
                <a:lnTo>
                  <a:pt x="62" y="32"/>
                </a:lnTo>
                <a:lnTo>
                  <a:pt x="60" y="36"/>
                </a:lnTo>
                <a:lnTo>
                  <a:pt x="58" y="38"/>
                </a:lnTo>
                <a:lnTo>
                  <a:pt x="58" y="42"/>
                </a:lnTo>
                <a:lnTo>
                  <a:pt x="58" y="48"/>
                </a:lnTo>
                <a:lnTo>
                  <a:pt x="60" y="52"/>
                </a:lnTo>
                <a:lnTo>
                  <a:pt x="62" y="56"/>
                </a:lnTo>
                <a:lnTo>
                  <a:pt x="62" y="60"/>
                </a:lnTo>
                <a:lnTo>
                  <a:pt x="64" y="62"/>
                </a:lnTo>
                <a:lnTo>
                  <a:pt x="66" y="66"/>
                </a:lnTo>
                <a:lnTo>
                  <a:pt x="66" y="68"/>
                </a:lnTo>
                <a:lnTo>
                  <a:pt x="68" y="70"/>
                </a:lnTo>
                <a:lnTo>
                  <a:pt x="70" y="74"/>
                </a:lnTo>
                <a:lnTo>
                  <a:pt x="72" y="78"/>
                </a:lnTo>
                <a:lnTo>
                  <a:pt x="72" y="80"/>
                </a:lnTo>
                <a:lnTo>
                  <a:pt x="72" y="82"/>
                </a:lnTo>
                <a:lnTo>
                  <a:pt x="74" y="84"/>
                </a:lnTo>
                <a:lnTo>
                  <a:pt x="76" y="88"/>
                </a:lnTo>
                <a:lnTo>
                  <a:pt x="78" y="92"/>
                </a:lnTo>
                <a:lnTo>
                  <a:pt x="78" y="94"/>
                </a:lnTo>
                <a:lnTo>
                  <a:pt x="76" y="94"/>
                </a:lnTo>
                <a:lnTo>
                  <a:pt x="74" y="94"/>
                </a:lnTo>
                <a:lnTo>
                  <a:pt x="74" y="94"/>
                </a:lnTo>
                <a:lnTo>
                  <a:pt x="74" y="94"/>
                </a:lnTo>
                <a:lnTo>
                  <a:pt x="72" y="94"/>
                </a:lnTo>
                <a:lnTo>
                  <a:pt x="72" y="94"/>
                </a:lnTo>
                <a:lnTo>
                  <a:pt x="70" y="94"/>
                </a:lnTo>
                <a:lnTo>
                  <a:pt x="70" y="92"/>
                </a:lnTo>
                <a:lnTo>
                  <a:pt x="70" y="92"/>
                </a:lnTo>
                <a:lnTo>
                  <a:pt x="68" y="90"/>
                </a:lnTo>
                <a:lnTo>
                  <a:pt x="68" y="88"/>
                </a:lnTo>
                <a:lnTo>
                  <a:pt x="66" y="86"/>
                </a:lnTo>
                <a:lnTo>
                  <a:pt x="64" y="84"/>
                </a:lnTo>
                <a:lnTo>
                  <a:pt x="62" y="80"/>
                </a:lnTo>
                <a:lnTo>
                  <a:pt x="62" y="78"/>
                </a:lnTo>
                <a:lnTo>
                  <a:pt x="60" y="76"/>
                </a:lnTo>
                <a:lnTo>
                  <a:pt x="58" y="74"/>
                </a:lnTo>
                <a:lnTo>
                  <a:pt x="58" y="72"/>
                </a:lnTo>
                <a:lnTo>
                  <a:pt x="56" y="72"/>
                </a:lnTo>
                <a:lnTo>
                  <a:pt x="54" y="70"/>
                </a:lnTo>
                <a:lnTo>
                  <a:pt x="54" y="70"/>
                </a:lnTo>
                <a:lnTo>
                  <a:pt x="52" y="68"/>
                </a:lnTo>
                <a:lnTo>
                  <a:pt x="50" y="68"/>
                </a:lnTo>
                <a:lnTo>
                  <a:pt x="48" y="66"/>
                </a:lnTo>
                <a:lnTo>
                  <a:pt x="48" y="64"/>
                </a:lnTo>
                <a:lnTo>
                  <a:pt x="48" y="62"/>
                </a:lnTo>
                <a:lnTo>
                  <a:pt x="46" y="60"/>
                </a:lnTo>
                <a:lnTo>
                  <a:pt x="46" y="60"/>
                </a:lnTo>
                <a:lnTo>
                  <a:pt x="46" y="60"/>
                </a:lnTo>
                <a:lnTo>
                  <a:pt x="44" y="58"/>
                </a:lnTo>
                <a:lnTo>
                  <a:pt x="44" y="58"/>
                </a:lnTo>
                <a:lnTo>
                  <a:pt x="42" y="56"/>
                </a:lnTo>
                <a:lnTo>
                  <a:pt x="40" y="54"/>
                </a:lnTo>
                <a:lnTo>
                  <a:pt x="40" y="54"/>
                </a:lnTo>
                <a:lnTo>
                  <a:pt x="38" y="52"/>
                </a:lnTo>
                <a:lnTo>
                  <a:pt x="38" y="50"/>
                </a:lnTo>
                <a:lnTo>
                  <a:pt x="38" y="48"/>
                </a:lnTo>
                <a:lnTo>
                  <a:pt x="36" y="48"/>
                </a:lnTo>
                <a:lnTo>
                  <a:pt x="36" y="48"/>
                </a:lnTo>
                <a:lnTo>
                  <a:pt x="34" y="46"/>
                </a:lnTo>
                <a:lnTo>
                  <a:pt x="34" y="46"/>
                </a:lnTo>
                <a:lnTo>
                  <a:pt x="32" y="46"/>
                </a:lnTo>
                <a:lnTo>
                  <a:pt x="32" y="48"/>
                </a:lnTo>
                <a:lnTo>
                  <a:pt x="32" y="50"/>
                </a:lnTo>
                <a:lnTo>
                  <a:pt x="34" y="50"/>
                </a:lnTo>
                <a:lnTo>
                  <a:pt x="34" y="52"/>
                </a:lnTo>
                <a:lnTo>
                  <a:pt x="34" y="52"/>
                </a:lnTo>
                <a:lnTo>
                  <a:pt x="36" y="54"/>
                </a:lnTo>
                <a:lnTo>
                  <a:pt x="38" y="56"/>
                </a:lnTo>
                <a:lnTo>
                  <a:pt x="40" y="58"/>
                </a:lnTo>
                <a:lnTo>
                  <a:pt x="40" y="58"/>
                </a:lnTo>
                <a:lnTo>
                  <a:pt x="40" y="60"/>
                </a:lnTo>
                <a:lnTo>
                  <a:pt x="42" y="62"/>
                </a:lnTo>
                <a:lnTo>
                  <a:pt x="42" y="62"/>
                </a:lnTo>
                <a:lnTo>
                  <a:pt x="42" y="64"/>
                </a:lnTo>
                <a:lnTo>
                  <a:pt x="44" y="66"/>
                </a:lnTo>
                <a:lnTo>
                  <a:pt x="44" y="66"/>
                </a:lnTo>
                <a:lnTo>
                  <a:pt x="46" y="68"/>
                </a:lnTo>
                <a:lnTo>
                  <a:pt x="48" y="68"/>
                </a:lnTo>
                <a:lnTo>
                  <a:pt x="48" y="70"/>
                </a:lnTo>
                <a:lnTo>
                  <a:pt x="50" y="70"/>
                </a:lnTo>
                <a:lnTo>
                  <a:pt x="50" y="72"/>
                </a:lnTo>
                <a:lnTo>
                  <a:pt x="52" y="72"/>
                </a:lnTo>
                <a:lnTo>
                  <a:pt x="52" y="74"/>
                </a:lnTo>
                <a:lnTo>
                  <a:pt x="52" y="74"/>
                </a:lnTo>
                <a:lnTo>
                  <a:pt x="52" y="76"/>
                </a:lnTo>
                <a:lnTo>
                  <a:pt x="52" y="76"/>
                </a:lnTo>
                <a:lnTo>
                  <a:pt x="52" y="78"/>
                </a:lnTo>
                <a:lnTo>
                  <a:pt x="52" y="78"/>
                </a:lnTo>
                <a:lnTo>
                  <a:pt x="52" y="80"/>
                </a:lnTo>
                <a:lnTo>
                  <a:pt x="52" y="80"/>
                </a:lnTo>
                <a:lnTo>
                  <a:pt x="50" y="80"/>
                </a:lnTo>
                <a:lnTo>
                  <a:pt x="48" y="80"/>
                </a:lnTo>
                <a:lnTo>
                  <a:pt x="46" y="80"/>
                </a:lnTo>
                <a:lnTo>
                  <a:pt x="44" y="80"/>
                </a:lnTo>
                <a:lnTo>
                  <a:pt x="42" y="80"/>
                </a:lnTo>
                <a:lnTo>
                  <a:pt x="40" y="80"/>
                </a:lnTo>
                <a:lnTo>
                  <a:pt x="38" y="80"/>
                </a:lnTo>
                <a:lnTo>
                  <a:pt x="38" y="78"/>
                </a:lnTo>
                <a:lnTo>
                  <a:pt x="36" y="78"/>
                </a:lnTo>
                <a:lnTo>
                  <a:pt x="34" y="78"/>
                </a:lnTo>
                <a:lnTo>
                  <a:pt x="32" y="76"/>
                </a:lnTo>
                <a:lnTo>
                  <a:pt x="30" y="76"/>
                </a:lnTo>
                <a:lnTo>
                  <a:pt x="28" y="74"/>
                </a:lnTo>
                <a:lnTo>
                  <a:pt x="28" y="72"/>
                </a:lnTo>
                <a:lnTo>
                  <a:pt x="26" y="72"/>
                </a:lnTo>
                <a:lnTo>
                  <a:pt x="26" y="70"/>
                </a:lnTo>
                <a:lnTo>
                  <a:pt x="26" y="70"/>
                </a:lnTo>
                <a:lnTo>
                  <a:pt x="24" y="70"/>
                </a:lnTo>
                <a:lnTo>
                  <a:pt x="26" y="72"/>
                </a:lnTo>
                <a:lnTo>
                  <a:pt x="26" y="74"/>
                </a:lnTo>
                <a:lnTo>
                  <a:pt x="28" y="76"/>
                </a:lnTo>
                <a:lnTo>
                  <a:pt x="30" y="78"/>
                </a:lnTo>
                <a:lnTo>
                  <a:pt x="32" y="80"/>
                </a:lnTo>
                <a:lnTo>
                  <a:pt x="32" y="80"/>
                </a:lnTo>
                <a:lnTo>
                  <a:pt x="34" y="82"/>
                </a:lnTo>
                <a:lnTo>
                  <a:pt x="34" y="82"/>
                </a:lnTo>
                <a:lnTo>
                  <a:pt x="36" y="82"/>
                </a:lnTo>
                <a:lnTo>
                  <a:pt x="38" y="82"/>
                </a:lnTo>
                <a:lnTo>
                  <a:pt x="38" y="84"/>
                </a:lnTo>
                <a:lnTo>
                  <a:pt x="42" y="84"/>
                </a:lnTo>
                <a:lnTo>
                  <a:pt x="44" y="84"/>
                </a:lnTo>
                <a:lnTo>
                  <a:pt x="44" y="84"/>
                </a:lnTo>
                <a:lnTo>
                  <a:pt x="46" y="84"/>
                </a:lnTo>
                <a:lnTo>
                  <a:pt x="46" y="84"/>
                </a:lnTo>
                <a:lnTo>
                  <a:pt x="48" y="84"/>
                </a:lnTo>
                <a:lnTo>
                  <a:pt x="48" y="84"/>
                </a:lnTo>
                <a:lnTo>
                  <a:pt x="50" y="82"/>
                </a:lnTo>
                <a:lnTo>
                  <a:pt x="52" y="82"/>
                </a:lnTo>
                <a:lnTo>
                  <a:pt x="54" y="82"/>
                </a:lnTo>
                <a:lnTo>
                  <a:pt x="54" y="80"/>
                </a:lnTo>
                <a:lnTo>
                  <a:pt x="56" y="80"/>
                </a:lnTo>
                <a:lnTo>
                  <a:pt x="56" y="78"/>
                </a:lnTo>
                <a:lnTo>
                  <a:pt x="56" y="78"/>
                </a:lnTo>
                <a:lnTo>
                  <a:pt x="58" y="78"/>
                </a:lnTo>
                <a:lnTo>
                  <a:pt x="58" y="80"/>
                </a:lnTo>
                <a:lnTo>
                  <a:pt x="60" y="82"/>
                </a:lnTo>
                <a:lnTo>
                  <a:pt x="62" y="84"/>
                </a:lnTo>
                <a:lnTo>
                  <a:pt x="62" y="86"/>
                </a:lnTo>
                <a:lnTo>
                  <a:pt x="62" y="88"/>
                </a:lnTo>
                <a:lnTo>
                  <a:pt x="62" y="90"/>
                </a:lnTo>
                <a:lnTo>
                  <a:pt x="62" y="90"/>
                </a:lnTo>
                <a:lnTo>
                  <a:pt x="64" y="92"/>
                </a:lnTo>
                <a:lnTo>
                  <a:pt x="64" y="94"/>
                </a:lnTo>
                <a:lnTo>
                  <a:pt x="66" y="96"/>
                </a:lnTo>
                <a:lnTo>
                  <a:pt x="70" y="98"/>
                </a:lnTo>
                <a:lnTo>
                  <a:pt x="70" y="98"/>
                </a:lnTo>
                <a:lnTo>
                  <a:pt x="72" y="100"/>
                </a:lnTo>
                <a:lnTo>
                  <a:pt x="72" y="100"/>
                </a:lnTo>
                <a:lnTo>
                  <a:pt x="72" y="100"/>
                </a:lnTo>
                <a:lnTo>
                  <a:pt x="74" y="102"/>
                </a:lnTo>
                <a:lnTo>
                  <a:pt x="74" y="102"/>
                </a:lnTo>
                <a:lnTo>
                  <a:pt x="76" y="104"/>
                </a:lnTo>
                <a:lnTo>
                  <a:pt x="78" y="106"/>
                </a:lnTo>
                <a:lnTo>
                  <a:pt x="78" y="106"/>
                </a:lnTo>
                <a:lnTo>
                  <a:pt x="80" y="108"/>
                </a:lnTo>
                <a:lnTo>
                  <a:pt x="82" y="108"/>
                </a:lnTo>
                <a:lnTo>
                  <a:pt x="82" y="108"/>
                </a:lnTo>
                <a:lnTo>
                  <a:pt x="82" y="110"/>
                </a:lnTo>
                <a:lnTo>
                  <a:pt x="84" y="112"/>
                </a:lnTo>
                <a:lnTo>
                  <a:pt x="84" y="114"/>
                </a:lnTo>
                <a:lnTo>
                  <a:pt x="86" y="120"/>
                </a:lnTo>
                <a:lnTo>
                  <a:pt x="86" y="120"/>
                </a:lnTo>
                <a:lnTo>
                  <a:pt x="86" y="122"/>
                </a:lnTo>
                <a:lnTo>
                  <a:pt x="86" y="128"/>
                </a:lnTo>
                <a:lnTo>
                  <a:pt x="86" y="134"/>
                </a:lnTo>
                <a:lnTo>
                  <a:pt x="86" y="138"/>
                </a:lnTo>
                <a:lnTo>
                  <a:pt x="86" y="142"/>
                </a:lnTo>
                <a:lnTo>
                  <a:pt x="86" y="146"/>
                </a:lnTo>
                <a:lnTo>
                  <a:pt x="84" y="152"/>
                </a:lnTo>
                <a:lnTo>
                  <a:pt x="84" y="156"/>
                </a:lnTo>
                <a:lnTo>
                  <a:pt x="82" y="156"/>
                </a:lnTo>
                <a:lnTo>
                  <a:pt x="80" y="154"/>
                </a:lnTo>
                <a:lnTo>
                  <a:pt x="78" y="152"/>
                </a:lnTo>
                <a:lnTo>
                  <a:pt x="76" y="150"/>
                </a:lnTo>
                <a:lnTo>
                  <a:pt x="76" y="148"/>
                </a:lnTo>
                <a:lnTo>
                  <a:pt x="74" y="144"/>
                </a:lnTo>
                <a:lnTo>
                  <a:pt x="72" y="140"/>
                </a:lnTo>
                <a:lnTo>
                  <a:pt x="70" y="138"/>
                </a:lnTo>
                <a:lnTo>
                  <a:pt x="70" y="136"/>
                </a:lnTo>
                <a:lnTo>
                  <a:pt x="68" y="136"/>
                </a:lnTo>
                <a:lnTo>
                  <a:pt x="66" y="134"/>
                </a:lnTo>
                <a:lnTo>
                  <a:pt x="66" y="132"/>
                </a:lnTo>
                <a:lnTo>
                  <a:pt x="64" y="130"/>
                </a:lnTo>
                <a:lnTo>
                  <a:pt x="64" y="128"/>
                </a:lnTo>
                <a:lnTo>
                  <a:pt x="62" y="128"/>
                </a:lnTo>
                <a:lnTo>
                  <a:pt x="62" y="126"/>
                </a:lnTo>
                <a:lnTo>
                  <a:pt x="62" y="126"/>
                </a:lnTo>
                <a:lnTo>
                  <a:pt x="62" y="124"/>
                </a:lnTo>
                <a:lnTo>
                  <a:pt x="60" y="124"/>
                </a:lnTo>
                <a:lnTo>
                  <a:pt x="60" y="122"/>
                </a:lnTo>
                <a:lnTo>
                  <a:pt x="58" y="122"/>
                </a:lnTo>
                <a:lnTo>
                  <a:pt x="56" y="120"/>
                </a:lnTo>
                <a:lnTo>
                  <a:pt x="54" y="118"/>
                </a:lnTo>
                <a:lnTo>
                  <a:pt x="52" y="116"/>
                </a:lnTo>
                <a:lnTo>
                  <a:pt x="52" y="116"/>
                </a:lnTo>
                <a:lnTo>
                  <a:pt x="50" y="114"/>
                </a:lnTo>
                <a:lnTo>
                  <a:pt x="50" y="112"/>
                </a:lnTo>
                <a:lnTo>
                  <a:pt x="48" y="110"/>
                </a:lnTo>
                <a:lnTo>
                  <a:pt x="48" y="110"/>
                </a:lnTo>
                <a:lnTo>
                  <a:pt x="46" y="108"/>
                </a:lnTo>
                <a:lnTo>
                  <a:pt x="44" y="106"/>
                </a:lnTo>
                <a:lnTo>
                  <a:pt x="44" y="106"/>
                </a:lnTo>
                <a:lnTo>
                  <a:pt x="42" y="106"/>
                </a:lnTo>
                <a:lnTo>
                  <a:pt x="42" y="104"/>
                </a:lnTo>
                <a:lnTo>
                  <a:pt x="40" y="104"/>
                </a:lnTo>
                <a:lnTo>
                  <a:pt x="40" y="104"/>
                </a:lnTo>
                <a:lnTo>
                  <a:pt x="38" y="102"/>
                </a:lnTo>
                <a:lnTo>
                  <a:pt x="36" y="102"/>
                </a:lnTo>
                <a:lnTo>
                  <a:pt x="36" y="100"/>
                </a:lnTo>
                <a:lnTo>
                  <a:pt x="34" y="98"/>
                </a:lnTo>
                <a:lnTo>
                  <a:pt x="34" y="98"/>
                </a:lnTo>
                <a:lnTo>
                  <a:pt x="32" y="96"/>
                </a:lnTo>
                <a:lnTo>
                  <a:pt x="30" y="96"/>
                </a:lnTo>
                <a:lnTo>
                  <a:pt x="30" y="94"/>
                </a:lnTo>
                <a:lnTo>
                  <a:pt x="28" y="94"/>
                </a:lnTo>
                <a:lnTo>
                  <a:pt x="26" y="92"/>
                </a:lnTo>
                <a:lnTo>
                  <a:pt x="24" y="90"/>
                </a:lnTo>
                <a:lnTo>
                  <a:pt x="24" y="88"/>
                </a:lnTo>
                <a:lnTo>
                  <a:pt x="22" y="86"/>
                </a:lnTo>
                <a:lnTo>
                  <a:pt x="20" y="84"/>
                </a:lnTo>
                <a:lnTo>
                  <a:pt x="20" y="84"/>
                </a:lnTo>
                <a:lnTo>
                  <a:pt x="18" y="82"/>
                </a:lnTo>
                <a:lnTo>
                  <a:pt x="16" y="78"/>
                </a:lnTo>
                <a:lnTo>
                  <a:pt x="16" y="76"/>
                </a:lnTo>
                <a:lnTo>
                  <a:pt x="14" y="76"/>
                </a:lnTo>
                <a:lnTo>
                  <a:pt x="14" y="74"/>
                </a:lnTo>
                <a:lnTo>
                  <a:pt x="12" y="72"/>
                </a:lnTo>
                <a:lnTo>
                  <a:pt x="12" y="72"/>
                </a:lnTo>
                <a:lnTo>
                  <a:pt x="10" y="72"/>
                </a:lnTo>
                <a:lnTo>
                  <a:pt x="10" y="70"/>
                </a:lnTo>
                <a:lnTo>
                  <a:pt x="8" y="70"/>
                </a:lnTo>
                <a:lnTo>
                  <a:pt x="6" y="68"/>
                </a:lnTo>
                <a:lnTo>
                  <a:pt x="4" y="64"/>
                </a:lnTo>
                <a:lnTo>
                  <a:pt x="2" y="60"/>
                </a:lnTo>
                <a:lnTo>
                  <a:pt x="2" y="58"/>
                </a:lnTo>
                <a:lnTo>
                  <a:pt x="0" y="60"/>
                </a:lnTo>
                <a:lnTo>
                  <a:pt x="0" y="62"/>
                </a:lnTo>
                <a:lnTo>
                  <a:pt x="2" y="64"/>
                </a:lnTo>
                <a:lnTo>
                  <a:pt x="2" y="66"/>
                </a:lnTo>
                <a:lnTo>
                  <a:pt x="2" y="68"/>
                </a:lnTo>
                <a:lnTo>
                  <a:pt x="4" y="68"/>
                </a:lnTo>
                <a:lnTo>
                  <a:pt x="6" y="70"/>
                </a:lnTo>
                <a:lnTo>
                  <a:pt x="8" y="70"/>
                </a:lnTo>
                <a:lnTo>
                  <a:pt x="8" y="72"/>
                </a:lnTo>
                <a:lnTo>
                  <a:pt x="10" y="72"/>
                </a:lnTo>
                <a:lnTo>
                  <a:pt x="10" y="72"/>
                </a:lnTo>
                <a:lnTo>
                  <a:pt x="10" y="74"/>
                </a:lnTo>
                <a:lnTo>
                  <a:pt x="10" y="74"/>
                </a:lnTo>
                <a:lnTo>
                  <a:pt x="10" y="76"/>
                </a:lnTo>
                <a:lnTo>
                  <a:pt x="12" y="78"/>
                </a:lnTo>
                <a:lnTo>
                  <a:pt x="16" y="82"/>
                </a:lnTo>
                <a:lnTo>
                  <a:pt x="18" y="84"/>
                </a:lnTo>
                <a:lnTo>
                  <a:pt x="18" y="86"/>
                </a:lnTo>
                <a:lnTo>
                  <a:pt x="18" y="86"/>
                </a:lnTo>
                <a:lnTo>
                  <a:pt x="20" y="88"/>
                </a:lnTo>
                <a:lnTo>
                  <a:pt x="20" y="88"/>
                </a:lnTo>
                <a:lnTo>
                  <a:pt x="20" y="90"/>
                </a:lnTo>
                <a:lnTo>
                  <a:pt x="22" y="90"/>
                </a:lnTo>
                <a:lnTo>
                  <a:pt x="24" y="92"/>
                </a:lnTo>
                <a:lnTo>
                  <a:pt x="26" y="94"/>
                </a:lnTo>
                <a:lnTo>
                  <a:pt x="28" y="96"/>
                </a:lnTo>
                <a:lnTo>
                  <a:pt x="28" y="98"/>
                </a:lnTo>
                <a:lnTo>
                  <a:pt x="30" y="98"/>
                </a:lnTo>
                <a:lnTo>
                  <a:pt x="30" y="100"/>
                </a:lnTo>
                <a:lnTo>
                  <a:pt x="30" y="102"/>
                </a:lnTo>
                <a:lnTo>
                  <a:pt x="32" y="102"/>
                </a:lnTo>
                <a:lnTo>
                  <a:pt x="34" y="104"/>
                </a:lnTo>
                <a:lnTo>
                  <a:pt x="36" y="106"/>
                </a:lnTo>
                <a:lnTo>
                  <a:pt x="38" y="108"/>
                </a:lnTo>
                <a:lnTo>
                  <a:pt x="40" y="110"/>
                </a:lnTo>
                <a:lnTo>
                  <a:pt x="40" y="110"/>
                </a:lnTo>
                <a:lnTo>
                  <a:pt x="42" y="110"/>
                </a:lnTo>
                <a:lnTo>
                  <a:pt x="42" y="112"/>
                </a:lnTo>
                <a:lnTo>
                  <a:pt x="42" y="112"/>
                </a:lnTo>
                <a:lnTo>
                  <a:pt x="42" y="112"/>
                </a:lnTo>
                <a:lnTo>
                  <a:pt x="40" y="112"/>
                </a:lnTo>
                <a:lnTo>
                  <a:pt x="40" y="112"/>
                </a:lnTo>
                <a:lnTo>
                  <a:pt x="40" y="114"/>
                </a:lnTo>
                <a:lnTo>
                  <a:pt x="38" y="114"/>
                </a:lnTo>
                <a:lnTo>
                  <a:pt x="38" y="114"/>
                </a:lnTo>
                <a:lnTo>
                  <a:pt x="36" y="114"/>
                </a:lnTo>
                <a:lnTo>
                  <a:pt x="36" y="112"/>
                </a:lnTo>
                <a:lnTo>
                  <a:pt x="34" y="112"/>
                </a:lnTo>
                <a:lnTo>
                  <a:pt x="30" y="112"/>
                </a:lnTo>
                <a:lnTo>
                  <a:pt x="30" y="110"/>
                </a:lnTo>
                <a:lnTo>
                  <a:pt x="28" y="110"/>
                </a:lnTo>
                <a:lnTo>
                  <a:pt x="26" y="110"/>
                </a:lnTo>
                <a:lnTo>
                  <a:pt x="26" y="110"/>
                </a:lnTo>
                <a:lnTo>
                  <a:pt x="24" y="110"/>
                </a:lnTo>
                <a:lnTo>
                  <a:pt x="24" y="108"/>
                </a:lnTo>
                <a:lnTo>
                  <a:pt x="22" y="106"/>
                </a:lnTo>
                <a:lnTo>
                  <a:pt x="20" y="106"/>
                </a:lnTo>
                <a:lnTo>
                  <a:pt x="18" y="104"/>
                </a:lnTo>
                <a:lnTo>
                  <a:pt x="18" y="102"/>
                </a:lnTo>
                <a:lnTo>
                  <a:pt x="16" y="102"/>
                </a:lnTo>
                <a:lnTo>
                  <a:pt x="16" y="102"/>
                </a:lnTo>
                <a:lnTo>
                  <a:pt x="14" y="100"/>
                </a:lnTo>
                <a:lnTo>
                  <a:pt x="14" y="100"/>
                </a:lnTo>
                <a:lnTo>
                  <a:pt x="12" y="98"/>
                </a:lnTo>
                <a:lnTo>
                  <a:pt x="14" y="100"/>
                </a:lnTo>
                <a:lnTo>
                  <a:pt x="14" y="100"/>
                </a:lnTo>
                <a:lnTo>
                  <a:pt x="14" y="102"/>
                </a:lnTo>
                <a:lnTo>
                  <a:pt x="14" y="102"/>
                </a:lnTo>
                <a:lnTo>
                  <a:pt x="16" y="102"/>
                </a:lnTo>
                <a:lnTo>
                  <a:pt x="16" y="104"/>
                </a:lnTo>
                <a:lnTo>
                  <a:pt x="18" y="106"/>
                </a:lnTo>
                <a:lnTo>
                  <a:pt x="20" y="106"/>
                </a:lnTo>
                <a:lnTo>
                  <a:pt x="22" y="108"/>
                </a:lnTo>
                <a:lnTo>
                  <a:pt x="22" y="110"/>
                </a:lnTo>
                <a:lnTo>
                  <a:pt x="24" y="112"/>
                </a:lnTo>
                <a:lnTo>
                  <a:pt x="26" y="112"/>
                </a:lnTo>
                <a:lnTo>
                  <a:pt x="26" y="112"/>
                </a:lnTo>
                <a:lnTo>
                  <a:pt x="26" y="114"/>
                </a:lnTo>
                <a:lnTo>
                  <a:pt x="28" y="114"/>
                </a:lnTo>
                <a:lnTo>
                  <a:pt x="28" y="114"/>
                </a:lnTo>
                <a:lnTo>
                  <a:pt x="24" y="114"/>
                </a:lnTo>
                <a:lnTo>
                  <a:pt x="22" y="114"/>
                </a:lnTo>
                <a:lnTo>
                  <a:pt x="20" y="116"/>
                </a:lnTo>
                <a:lnTo>
                  <a:pt x="18" y="116"/>
                </a:lnTo>
                <a:lnTo>
                  <a:pt x="16" y="118"/>
                </a:lnTo>
                <a:lnTo>
                  <a:pt x="16" y="118"/>
                </a:lnTo>
                <a:lnTo>
                  <a:pt x="14" y="118"/>
                </a:lnTo>
                <a:lnTo>
                  <a:pt x="14" y="118"/>
                </a:lnTo>
                <a:lnTo>
                  <a:pt x="16" y="118"/>
                </a:lnTo>
                <a:lnTo>
                  <a:pt x="18" y="120"/>
                </a:lnTo>
                <a:lnTo>
                  <a:pt x="18" y="120"/>
                </a:lnTo>
                <a:lnTo>
                  <a:pt x="20" y="120"/>
                </a:lnTo>
                <a:lnTo>
                  <a:pt x="20" y="118"/>
                </a:lnTo>
                <a:lnTo>
                  <a:pt x="22" y="118"/>
                </a:lnTo>
                <a:lnTo>
                  <a:pt x="22" y="118"/>
                </a:lnTo>
                <a:lnTo>
                  <a:pt x="22" y="118"/>
                </a:lnTo>
                <a:lnTo>
                  <a:pt x="22" y="118"/>
                </a:lnTo>
                <a:lnTo>
                  <a:pt x="22" y="118"/>
                </a:lnTo>
                <a:lnTo>
                  <a:pt x="24" y="118"/>
                </a:lnTo>
                <a:lnTo>
                  <a:pt x="24" y="118"/>
                </a:lnTo>
                <a:lnTo>
                  <a:pt x="24" y="118"/>
                </a:lnTo>
                <a:lnTo>
                  <a:pt x="26" y="116"/>
                </a:lnTo>
                <a:lnTo>
                  <a:pt x="28" y="118"/>
                </a:lnTo>
                <a:lnTo>
                  <a:pt x="30" y="118"/>
                </a:lnTo>
                <a:lnTo>
                  <a:pt x="32" y="118"/>
                </a:lnTo>
                <a:lnTo>
                  <a:pt x="34" y="118"/>
                </a:lnTo>
                <a:lnTo>
                  <a:pt x="34" y="118"/>
                </a:lnTo>
                <a:lnTo>
                  <a:pt x="36" y="118"/>
                </a:lnTo>
                <a:lnTo>
                  <a:pt x="38" y="118"/>
                </a:lnTo>
                <a:lnTo>
                  <a:pt x="40" y="118"/>
                </a:lnTo>
                <a:lnTo>
                  <a:pt x="42" y="118"/>
                </a:lnTo>
                <a:lnTo>
                  <a:pt x="44" y="118"/>
                </a:lnTo>
                <a:lnTo>
                  <a:pt x="46" y="120"/>
                </a:lnTo>
                <a:lnTo>
                  <a:pt x="48" y="120"/>
                </a:lnTo>
                <a:lnTo>
                  <a:pt x="48" y="120"/>
                </a:lnTo>
                <a:lnTo>
                  <a:pt x="50" y="122"/>
                </a:lnTo>
                <a:lnTo>
                  <a:pt x="50" y="122"/>
                </a:lnTo>
                <a:lnTo>
                  <a:pt x="50" y="124"/>
                </a:lnTo>
                <a:lnTo>
                  <a:pt x="52" y="124"/>
                </a:lnTo>
                <a:lnTo>
                  <a:pt x="54" y="126"/>
                </a:lnTo>
                <a:lnTo>
                  <a:pt x="56" y="128"/>
                </a:lnTo>
                <a:lnTo>
                  <a:pt x="58" y="130"/>
                </a:lnTo>
                <a:lnTo>
                  <a:pt x="60" y="134"/>
                </a:lnTo>
                <a:lnTo>
                  <a:pt x="62" y="136"/>
                </a:lnTo>
                <a:lnTo>
                  <a:pt x="64" y="138"/>
                </a:lnTo>
                <a:lnTo>
                  <a:pt x="66" y="140"/>
                </a:lnTo>
                <a:lnTo>
                  <a:pt x="66" y="144"/>
                </a:lnTo>
                <a:lnTo>
                  <a:pt x="68" y="146"/>
                </a:lnTo>
                <a:lnTo>
                  <a:pt x="70" y="148"/>
                </a:lnTo>
                <a:lnTo>
                  <a:pt x="70" y="150"/>
                </a:lnTo>
                <a:lnTo>
                  <a:pt x="72" y="152"/>
                </a:lnTo>
                <a:lnTo>
                  <a:pt x="74" y="154"/>
                </a:lnTo>
                <a:lnTo>
                  <a:pt x="76" y="156"/>
                </a:lnTo>
                <a:lnTo>
                  <a:pt x="76" y="158"/>
                </a:lnTo>
                <a:lnTo>
                  <a:pt x="78" y="160"/>
                </a:lnTo>
                <a:lnTo>
                  <a:pt x="78" y="164"/>
                </a:lnTo>
                <a:lnTo>
                  <a:pt x="80" y="170"/>
                </a:lnTo>
                <a:lnTo>
                  <a:pt x="80" y="172"/>
                </a:lnTo>
                <a:lnTo>
                  <a:pt x="80" y="176"/>
                </a:lnTo>
                <a:lnTo>
                  <a:pt x="80" y="187"/>
                </a:lnTo>
                <a:lnTo>
                  <a:pt x="82" y="199"/>
                </a:lnTo>
                <a:lnTo>
                  <a:pt x="82" y="207"/>
                </a:lnTo>
                <a:lnTo>
                  <a:pt x="82" y="213"/>
                </a:lnTo>
                <a:lnTo>
                  <a:pt x="82" y="219"/>
                </a:lnTo>
                <a:lnTo>
                  <a:pt x="80" y="22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5" name="Freeform 41"/>
          <p:cNvSpPr>
            <a:spLocks/>
          </p:cNvSpPr>
          <p:nvPr userDrawn="1"/>
        </p:nvSpPr>
        <p:spPr bwMode="auto">
          <a:xfrm>
            <a:off x="6096000" y="-5314741"/>
            <a:ext cx="19050" cy="35719"/>
          </a:xfrm>
          <a:custGeom>
            <a:avLst/>
            <a:gdLst>
              <a:gd name="T0" fmla="*/ 6 w 12"/>
              <a:gd name="T1" fmla="*/ 0 h 30"/>
              <a:gd name="T2" fmla="*/ 8 w 12"/>
              <a:gd name="T3" fmla="*/ 2 h 30"/>
              <a:gd name="T4" fmla="*/ 10 w 12"/>
              <a:gd name="T5" fmla="*/ 6 h 30"/>
              <a:gd name="T6" fmla="*/ 12 w 12"/>
              <a:gd name="T7" fmla="*/ 10 h 30"/>
              <a:gd name="T8" fmla="*/ 12 w 12"/>
              <a:gd name="T9" fmla="*/ 14 h 30"/>
              <a:gd name="T10" fmla="*/ 12 w 12"/>
              <a:gd name="T11" fmla="*/ 18 h 30"/>
              <a:gd name="T12" fmla="*/ 12 w 12"/>
              <a:gd name="T13" fmla="*/ 22 h 30"/>
              <a:gd name="T14" fmla="*/ 10 w 12"/>
              <a:gd name="T15" fmla="*/ 26 h 30"/>
              <a:gd name="T16" fmla="*/ 6 w 12"/>
              <a:gd name="T17" fmla="*/ 30 h 30"/>
              <a:gd name="T18" fmla="*/ 4 w 12"/>
              <a:gd name="T19" fmla="*/ 26 h 30"/>
              <a:gd name="T20" fmla="*/ 2 w 12"/>
              <a:gd name="T21" fmla="*/ 22 h 30"/>
              <a:gd name="T22" fmla="*/ 2 w 12"/>
              <a:gd name="T23" fmla="*/ 18 h 30"/>
              <a:gd name="T24" fmla="*/ 0 w 12"/>
              <a:gd name="T25" fmla="*/ 16 h 30"/>
              <a:gd name="T26" fmla="*/ 0 w 12"/>
              <a:gd name="T27" fmla="*/ 12 h 30"/>
              <a:gd name="T28" fmla="*/ 2 w 12"/>
              <a:gd name="T29" fmla="*/ 8 h 30"/>
              <a:gd name="T30" fmla="*/ 4 w 12"/>
              <a:gd name="T31" fmla="*/ 4 h 30"/>
              <a:gd name="T32" fmla="*/ 6 w 12"/>
              <a:gd name="T3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" h="30">
                <a:moveTo>
                  <a:pt x="6" y="0"/>
                </a:moveTo>
                <a:lnTo>
                  <a:pt x="8" y="2"/>
                </a:lnTo>
                <a:lnTo>
                  <a:pt x="10" y="6"/>
                </a:lnTo>
                <a:lnTo>
                  <a:pt x="12" y="10"/>
                </a:lnTo>
                <a:lnTo>
                  <a:pt x="12" y="14"/>
                </a:lnTo>
                <a:lnTo>
                  <a:pt x="12" y="18"/>
                </a:lnTo>
                <a:lnTo>
                  <a:pt x="12" y="22"/>
                </a:lnTo>
                <a:lnTo>
                  <a:pt x="10" y="26"/>
                </a:lnTo>
                <a:lnTo>
                  <a:pt x="6" y="30"/>
                </a:lnTo>
                <a:lnTo>
                  <a:pt x="4" y="26"/>
                </a:lnTo>
                <a:lnTo>
                  <a:pt x="2" y="22"/>
                </a:lnTo>
                <a:lnTo>
                  <a:pt x="2" y="18"/>
                </a:lnTo>
                <a:lnTo>
                  <a:pt x="0" y="16"/>
                </a:lnTo>
                <a:lnTo>
                  <a:pt x="0" y="12"/>
                </a:lnTo>
                <a:lnTo>
                  <a:pt x="2" y="8"/>
                </a:lnTo>
                <a:lnTo>
                  <a:pt x="4" y="4"/>
                </a:lnTo>
                <a:lnTo>
                  <a:pt x="6" y="0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6" name="Freeform 42"/>
          <p:cNvSpPr>
            <a:spLocks/>
          </p:cNvSpPr>
          <p:nvPr userDrawn="1"/>
        </p:nvSpPr>
        <p:spPr bwMode="auto">
          <a:xfrm>
            <a:off x="6118225" y="-5336176"/>
            <a:ext cx="25400" cy="30956"/>
          </a:xfrm>
          <a:custGeom>
            <a:avLst/>
            <a:gdLst>
              <a:gd name="T0" fmla="*/ 2 w 16"/>
              <a:gd name="T1" fmla="*/ 0 h 26"/>
              <a:gd name="T2" fmla="*/ 4 w 16"/>
              <a:gd name="T3" fmla="*/ 2 h 26"/>
              <a:gd name="T4" fmla="*/ 6 w 16"/>
              <a:gd name="T5" fmla="*/ 4 h 26"/>
              <a:gd name="T6" fmla="*/ 10 w 16"/>
              <a:gd name="T7" fmla="*/ 8 h 26"/>
              <a:gd name="T8" fmla="*/ 12 w 16"/>
              <a:gd name="T9" fmla="*/ 10 h 26"/>
              <a:gd name="T10" fmla="*/ 14 w 16"/>
              <a:gd name="T11" fmla="*/ 14 h 26"/>
              <a:gd name="T12" fmla="*/ 16 w 16"/>
              <a:gd name="T13" fmla="*/ 18 h 26"/>
              <a:gd name="T14" fmla="*/ 16 w 16"/>
              <a:gd name="T15" fmla="*/ 22 h 26"/>
              <a:gd name="T16" fmla="*/ 16 w 16"/>
              <a:gd name="T17" fmla="*/ 26 h 26"/>
              <a:gd name="T18" fmla="*/ 12 w 16"/>
              <a:gd name="T19" fmla="*/ 24 h 26"/>
              <a:gd name="T20" fmla="*/ 10 w 16"/>
              <a:gd name="T21" fmla="*/ 22 h 26"/>
              <a:gd name="T22" fmla="*/ 6 w 16"/>
              <a:gd name="T23" fmla="*/ 20 h 26"/>
              <a:gd name="T24" fmla="*/ 4 w 16"/>
              <a:gd name="T25" fmla="*/ 16 h 26"/>
              <a:gd name="T26" fmla="*/ 2 w 16"/>
              <a:gd name="T27" fmla="*/ 12 h 26"/>
              <a:gd name="T28" fmla="*/ 0 w 16"/>
              <a:gd name="T29" fmla="*/ 8 h 26"/>
              <a:gd name="T30" fmla="*/ 0 w 16"/>
              <a:gd name="T31" fmla="*/ 4 h 26"/>
              <a:gd name="T32" fmla="*/ 2 w 16"/>
              <a:gd name="T33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" h="26">
                <a:moveTo>
                  <a:pt x="2" y="0"/>
                </a:moveTo>
                <a:lnTo>
                  <a:pt x="4" y="2"/>
                </a:lnTo>
                <a:lnTo>
                  <a:pt x="6" y="4"/>
                </a:lnTo>
                <a:lnTo>
                  <a:pt x="10" y="8"/>
                </a:lnTo>
                <a:lnTo>
                  <a:pt x="12" y="10"/>
                </a:lnTo>
                <a:lnTo>
                  <a:pt x="14" y="14"/>
                </a:lnTo>
                <a:lnTo>
                  <a:pt x="16" y="18"/>
                </a:lnTo>
                <a:lnTo>
                  <a:pt x="16" y="22"/>
                </a:lnTo>
                <a:lnTo>
                  <a:pt x="16" y="26"/>
                </a:lnTo>
                <a:lnTo>
                  <a:pt x="12" y="24"/>
                </a:lnTo>
                <a:lnTo>
                  <a:pt x="10" y="22"/>
                </a:lnTo>
                <a:lnTo>
                  <a:pt x="6" y="20"/>
                </a:lnTo>
                <a:lnTo>
                  <a:pt x="4" y="16"/>
                </a:lnTo>
                <a:lnTo>
                  <a:pt x="2" y="12"/>
                </a:lnTo>
                <a:lnTo>
                  <a:pt x="0" y="8"/>
                </a:lnTo>
                <a:lnTo>
                  <a:pt x="0" y="4"/>
                </a:lnTo>
                <a:lnTo>
                  <a:pt x="2" y="0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7" name="Freeform 43"/>
          <p:cNvSpPr>
            <a:spLocks/>
          </p:cNvSpPr>
          <p:nvPr userDrawn="1"/>
        </p:nvSpPr>
        <p:spPr bwMode="auto">
          <a:xfrm>
            <a:off x="5886460" y="-5388564"/>
            <a:ext cx="41275" cy="19050"/>
          </a:xfrm>
          <a:custGeom>
            <a:avLst/>
            <a:gdLst>
              <a:gd name="T0" fmla="*/ 26 w 26"/>
              <a:gd name="T1" fmla="*/ 14 h 16"/>
              <a:gd name="T2" fmla="*/ 24 w 26"/>
              <a:gd name="T3" fmla="*/ 10 h 16"/>
              <a:gd name="T4" fmla="*/ 22 w 26"/>
              <a:gd name="T5" fmla="*/ 8 h 16"/>
              <a:gd name="T6" fmla="*/ 18 w 26"/>
              <a:gd name="T7" fmla="*/ 4 h 16"/>
              <a:gd name="T8" fmla="*/ 14 w 26"/>
              <a:gd name="T9" fmla="*/ 2 h 16"/>
              <a:gd name="T10" fmla="*/ 10 w 26"/>
              <a:gd name="T11" fmla="*/ 2 h 16"/>
              <a:gd name="T12" fmla="*/ 8 w 26"/>
              <a:gd name="T13" fmla="*/ 0 h 16"/>
              <a:gd name="T14" fmla="*/ 4 w 26"/>
              <a:gd name="T15" fmla="*/ 2 h 16"/>
              <a:gd name="T16" fmla="*/ 0 w 26"/>
              <a:gd name="T17" fmla="*/ 2 h 16"/>
              <a:gd name="T18" fmla="*/ 2 w 26"/>
              <a:gd name="T19" fmla="*/ 6 h 16"/>
              <a:gd name="T20" fmla="*/ 4 w 26"/>
              <a:gd name="T21" fmla="*/ 10 h 16"/>
              <a:gd name="T22" fmla="*/ 6 w 26"/>
              <a:gd name="T23" fmla="*/ 12 h 16"/>
              <a:gd name="T24" fmla="*/ 8 w 26"/>
              <a:gd name="T25" fmla="*/ 14 h 16"/>
              <a:gd name="T26" fmla="*/ 12 w 26"/>
              <a:gd name="T27" fmla="*/ 16 h 16"/>
              <a:gd name="T28" fmla="*/ 16 w 26"/>
              <a:gd name="T29" fmla="*/ 16 h 16"/>
              <a:gd name="T30" fmla="*/ 22 w 26"/>
              <a:gd name="T31" fmla="*/ 16 h 16"/>
              <a:gd name="T32" fmla="*/ 26 w 26"/>
              <a:gd name="T33" fmla="*/ 14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16">
                <a:moveTo>
                  <a:pt x="26" y="14"/>
                </a:moveTo>
                <a:lnTo>
                  <a:pt x="24" y="10"/>
                </a:lnTo>
                <a:lnTo>
                  <a:pt x="22" y="8"/>
                </a:lnTo>
                <a:lnTo>
                  <a:pt x="18" y="4"/>
                </a:lnTo>
                <a:lnTo>
                  <a:pt x="14" y="2"/>
                </a:lnTo>
                <a:lnTo>
                  <a:pt x="10" y="2"/>
                </a:lnTo>
                <a:lnTo>
                  <a:pt x="8" y="0"/>
                </a:lnTo>
                <a:lnTo>
                  <a:pt x="4" y="2"/>
                </a:lnTo>
                <a:lnTo>
                  <a:pt x="0" y="2"/>
                </a:lnTo>
                <a:lnTo>
                  <a:pt x="2" y="6"/>
                </a:lnTo>
                <a:lnTo>
                  <a:pt x="4" y="10"/>
                </a:lnTo>
                <a:lnTo>
                  <a:pt x="6" y="12"/>
                </a:lnTo>
                <a:lnTo>
                  <a:pt x="8" y="14"/>
                </a:lnTo>
                <a:lnTo>
                  <a:pt x="12" y="16"/>
                </a:lnTo>
                <a:lnTo>
                  <a:pt x="16" y="16"/>
                </a:lnTo>
                <a:lnTo>
                  <a:pt x="22" y="16"/>
                </a:lnTo>
                <a:lnTo>
                  <a:pt x="26" y="14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8" name="Freeform 44"/>
          <p:cNvSpPr>
            <a:spLocks/>
          </p:cNvSpPr>
          <p:nvPr userDrawn="1"/>
        </p:nvSpPr>
        <p:spPr bwMode="auto">
          <a:xfrm>
            <a:off x="6105540" y="-5493336"/>
            <a:ext cx="15875" cy="40481"/>
          </a:xfrm>
          <a:custGeom>
            <a:avLst/>
            <a:gdLst>
              <a:gd name="T0" fmla="*/ 10 w 10"/>
              <a:gd name="T1" fmla="*/ 34 h 34"/>
              <a:gd name="T2" fmla="*/ 10 w 10"/>
              <a:gd name="T3" fmla="*/ 28 h 34"/>
              <a:gd name="T4" fmla="*/ 10 w 10"/>
              <a:gd name="T5" fmla="*/ 24 h 34"/>
              <a:gd name="T6" fmla="*/ 10 w 10"/>
              <a:gd name="T7" fmla="*/ 20 h 34"/>
              <a:gd name="T8" fmla="*/ 10 w 10"/>
              <a:gd name="T9" fmla="*/ 14 h 34"/>
              <a:gd name="T10" fmla="*/ 10 w 10"/>
              <a:gd name="T11" fmla="*/ 10 h 34"/>
              <a:gd name="T12" fmla="*/ 8 w 10"/>
              <a:gd name="T13" fmla="*/ 6 h 34"/>
              <a:gd name="T14" fmla="*/ 6 w 10"/>
              <a:gd name="T15" fmla="*/ 4 h 34"/>
              <a:gd name="T16" fmla="*/ 2 w 10"/>
              <a:gd name="T17" fmla="*/ 0 h 34"/>
              <a:gd name="T18" fmla="*/ 0 w 10"/>
              <a:gd name="T19" fmla="*/ 8 h 34"/>
              <a:gd name="T20" fmla="*/ 0 w 10"/>
              <a:gd name="T21" fmla="*/ 14 h 34"/>
              <a:gd name="T22" fmla="*/ 0 w 10"/>
              <a:gd name="T23" fmla="*/ 18 h 34"/>
              <a:gd name="T24" fmla="*/ 0 w 10"/>
              <a:gd name="T25" fmla="*/ 22 h 34"/>
              <a:gd name="T26" fmla="*/ 2 w 10"/>
              <a:gd name="T27" fmla="*/ 26 h 34"/>
              <a:gd name="T28" fmla="*/ 4 w 10"/>
              <a:gd name="T29" fmla="*/ 30 h 34"/>
              <a:gd name="T30" fmla="*/ 6 w 10"/>
              <a:gd name="T31" fmla="*/ 32 h 34"/>
              <a:gd name="T32" fmla="*/ 10 w 10"/>
              <a:gd name="T33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" h="34">
                <a:moveTo>
                  <a:pt x="10" y="34"/>
                </a:moveTo>
                <a:lnTo>
                  <a:pt x="10" y="28"/>
                </a:lnTo>
                <a:lnTo>
                  <a:pt x="10" y="24"/>
                </a:lnTo>
                <a:lnTo>
                  <a:pt x="10" y="20"/>
                </a:lnTo>
                <a:lnTo>
                  <a:pt x="10" y="14"/>
                </a:lnTo>
                <a:lnTo>
                  <a:pt x="10" y="10"/>
                </a:lnTo>
                <a:lnTo>
                  <a:pt x="8" y="6"/>
                </a:lnTo>
                <a:lnTo>
                  <a:pt x="6" y="4"/>
                </a:lnTo>
                <a:lnTo>
                  <a:pt x="2" y="0"/>
                </a:lnTo>
                <a:lnTo>
                  <a:pt x="0" y="8"/>
                </a:lnTo>
                <a:lnTo>
                  <a:pt x="0" y="14"/>
                </a:lnTo>
                <a:lnTo>
                  <a:pt x="0" y="18"/>
                </a:lnTo>
                <a:lnTo>
                  <a:pt x="0" y="22"/>
                </a:lnTo>
                <a:lnTo>
                  <a:pt x="2" y="26"/>
                </a:lnTo>
                <a:lnTo>
                  <a:pt x="4" y="30"/>
                </a:lnTo>
                <a:lnTo>
                  <a:pt x="6" y="32"/>
                </a:lnTo>
                <a:lnTo>
                  <a:pt x="10" y="34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9" name="Freeform 45"/>
          <p:cNvSpPr>
            <a:spLocks/>
          </p:cNvSpPr>
          <p:nvPr userDrawn="1"/>
        </p:nvSpPr>
        <p:spPr bwMode="auto">
          <a:xfrm>
            <a:off x="6127750" y="-5402848"/>
            <a:ext cx="19050" cy="35719"/>
          </a:xfrm>
          <a:custGeom>
            <a:avLst/>
            <a:gdLst>
              <a:gd name="T0" fmla="*/ 4 w 12"/>
              <a:gd name="T1" fmla="*/ 0 h 30"/>
              <a:gd name="T2" fmla="*/ 6 w 12"/>
              <a:gd name="T3" fmla="*/ 2 h 30"/>
              <a:gd name="T4" fmla="*/ 8 w 12"/>
              <a:gd name="T5" fmla="*/ 6 h 30"/>
              <a:gd name="T6" fmla="*/ 10 w 12"/>
              <a:gd name="T7" fmla="*/ 10 h 30"/>
              <a:gd name="T8" fmla="*/ 12 w 12"/>
              <a:gd name="T9" fmla="*/ 14 h 30"/>
              <a:gd name="T10" fmla="*/ 12 w 12"/>
              <a:gd name="T11" fmla="*/ 18 h 30"/>
              <a:gd name="T12" fmla="*/ 10 w 12"/>
              <a:gd name="T13" fmla="*/ 22 h 30"/>
              <a:gd name="T14" fmla="*/ 8 w 12"/>
              <a:gd name="T15" fmla="*/ 26 h 30"/>
              <a:gd name="T16" fmla="*/ 6 w 12"/>
              <a:gd name="T17" fmla="*/ 30 h 30"/>
              <a:gd name="T18" fmla="*/ 2 w 12"/>
              <a:gd name="T19" fmla="*/ 26 h 30"/>
              <a:gd name="T20" fmla="*/ 0 w 12"/>
              <a:gd name="T21" fmla="*/ 24 h 30"/>
              <a:gd name="T22" fmla="*/ 0 w 12"/>
              <a:gd name="T23" fmla="*/ 20 h 30"/>
              <a:gd name="T24" fmla="*/ 0 w 12"/>
              <a:gd name="T25" fmla="*/ 16 h 30"/>
              <a:gd name="T26" fmla="*/ 0 w 12"/>
              <a:gd name="T27" fmla="*/ 12 h 30"/>
              <a:gd name="T28" fmla="*/ 0 w 12"/>
              <a:gd name="T29" fmla="*/ 8 h 30"/>
              <a:gd name="T30" fmla="*/ 2 w 12"/>
              <a:gd name="T31" fmla="*/ 4 h 30"/>
              <a:gd name="T32" fmla="*/ 4 w 12"/>
              <a:gd name="T3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" h="30">
                <a:moveTo>
                  <a:pt x="4" y="0"/>
                </a:moveTo>
                <a:lnTo>
                  <a:pt x="6" y="2"/>
                </a:lnTo>
                <a:lnTo>
                  <a:pt x="8" y="6"/>
                </a:lnTo>
                <a:lnTo>
                  <a:pt x="10" y="10"/>
                </a:lnTo>
                <a:lnTo>
                  <a:pt x="12" y="14"/>
                </a:lnTo>
                <a:lnTo>
                  <a:pt x="12" y="18"/>
                </a:lnTo>
                <a:lnTo>
                  <a:pt x="10" y="22"/>
                </a:lnTo>
                <a:lnTo>
                  <a:pt x="8" y="26"/>
                </a:lnTo>
                <a:lnTo>
                  <a:pt x="6" y="30"/>
                </a:lnTo>
                <a:lnTo>
                  <a:pt x="2" y="26"/>
                </a:lnTo>
                <a:lnTo>
                  <a:pt x="0" y="24"/>
                </a:lnTo>
                <a:lnTo>
                  <a:pt x="0" y="20"/>
                </a:lnTo>
                <a:lnTo>
                  <a:pt x="0" y="16"/>
                </a:lnTo>
                <a:lnTo>
                  <a:pt x="0" y="12"/>
                </a:lnTo>
                <a:lnTo>
                  <a:pt x="0" y="8"/>
                </a:lnTo>
                <a:lnTo>
                  <a:pt x="2" y="4"/>
                </a:lnTo>
                <a:lnTo>
                  <a:pt x="4" y="0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0" name="Freeform 46"/>
          <p:cNvSpPr>
            <a:spLocks/>
          </p:cNvSpPr>
          <p:nvPr userDrawn="1"/>
        </p:nvSpPr>
        <p:spPr bwMode="auto">
          <a:xfrm>
            <a:off x="6038850" y="-5338557"/>
            <a:ext cx="25400" cy="30956"/>
          </a:xfrm>
          <a:custGeom>
            <a:avLst/>
            <a:gdLst>
              <a:gd name="T0" fmla="*/ 2 w 16"/>
              <a:gd name="T1" fmla="*/ 0 h 26"/>
              <a:gd name="T2" fmla="*/ 4 w 16"/>
              <a:gd name="T3" fmla="*/ 2 h 26"/>
              <a:gd name="T4" fmla="*/ 8 w 16"/>
              <a:gd name="T5" fmla="*/ 4 h 26"/>
              <a:gd name="T6" fmla="*/ 10 w 16"/>
              <a:gd name="T7" fmla="*/ 8 h 26"/>
              <a:gd name="T8" fmla="*/ 12 w 16"/>
              <a:gd name="T9" fmla="*/ 10 h 26"/>
              <a:gd name="T10" fmla="*/ 14 w 16"/>
              <a:gd name="T11" fmla="*/ 14 h 26"/>
              <a:gd name="T12" fmla="*/ 16 w 16"/>
              <a:gd name="T13" fmla="*/ 18 h 26"/>
              <a:gd name="T14" fmla="*/ 16 w 16"/>
              <a:gd name="T15" fmla="*/ 22 h 26"/>
              <a:gd name="T16" fmla="*/ 16 w 16"/>
              <a:gd name="T17" fmla="*/ 26 h 26"/>
              <a:gd name="T18" fmla="*/ 12 w 16"/>
              <a:gd name="T19" fmla="*/ 24 h 26"/>
              <a:gd name="T20" fmla="*/ 10 w 16"/>
              <a:gd name="T21" fmla="*/ 22 h 26"/>
              <a:gd name="T22" fmla="*/ 6 w 16"/>
              <a:gd name="T23" fmla="*/ 20 h 26"/>
              <a:gd name="T24" fmla="*/ 4 w 16"/>
              <a:gd name="T25" fmla="*/ 16 h 26"/>
              <a:gd name="T26" fmla="*/ 2 w 16"/>
              <a:gd name="T27" fmla="*/ 12 h 26"/>
              <a:gd name="T28" fmla="*/ 2 w 16"/>
              <a:gd name="T29" fmla="*/ 8 h 26"/>
              <a:gd name="T30" fmla="*/ 0 w 16"/>
              <a:gd name="T31" fmla="*/ 4 h 26"/>
              <a:gd name="T32" fmla="*/ 2 w 16"/>
              <a:gd name="T33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" h="26">
                <a:moveTo>
                  <a:pt x="2" y="0"/>
                </a:moveTo>
                <a:lnTo>
                  <a:pt x="4" y="2"/>
                </a:lnTo>
                <a:lnTo>
                  <a:pt x="8" y="4"/>
                </a:lnTo>
                <a:lnTo>
                  <a:pt x="10" y="8"/>
                </a:lnTo>
                <a:lnTo>
                  <a:pt x="12" y="10"/>
                </a:lnTo>
                <a:lnTo>
                  <a:pt x="14" y="14"/>
                </a:lnTo>
                <a:lnTo>
                  <a:pt x="16" y="18"/>
                </a:lnTo>
                <a:lnTo>
                  <a:pt x="16" y="22"/>
                </a:lnTo>
                <a:lnTo>
                  <a:pt x="16" y="26"/>
                </a:lnTo>
                <a:lnTo>
                  <a:pt x="12" y="24"/>
                </a:lnTo>
                <a:lnTo>
                  <a:pt x="10" y="22"/>
                </a:lnTo>
                <a:lnTo>
                  <a:pt x="6" y="20"/>
                </a:lnTo>
                <a:lnTo>
                  <a:pt x="4" y="16"/>
                </a:lnTo>
                <a:lnTo>
                  <a:pt x="2" y="12"/>
                </a:lnTo>
                <a:lnTo>
                  <a:pt x="2" y="8"/>
                </a:lnTo>
                <a:lnTo>
                  <a:pt x="0" y="4"/>
                </a:lnTo>
                <a:lnTo>
                  <a:pt x="2" y="0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1" name="Freeform 47"/>
          <p:cNvSpPr>
            <a:spLocks/>
          </p:cNvSpPr>
          <p:nvPr userDrawn="1"/>
        </p:nvSpPr>
        <p:spPr bwMode="auto">
          <a:xfrm>
            <a:off x="5915027" y="-5455192"/>
            <a:ext cx="41275" cy="16669"/>
          </a:xfrm>
          <a:custGeom>
            <a:avLst/>
            <a:gdLst>
              <a:gd name="T0" fmla="*/ 26 w 26"/>
              <a:gd name="T1" fmla="*/ 12 h 14"/>
              <a:gd name="T2" fmla="*/ 24 w 26"/>
              <a:gd name="T3" fmla="*/ 8 h 14"/>
              <a:gd name="T4" fmla="*/ 20 w 26"/>
              <a:gd name="T5" fmla="*/ 6 h 14"/>
              <a:gd name="T6" fmla="*/ 18 w 26"/>
              <a:gd name="T7" fmla="*/ 2 h 14"/>
              <a:gd name="T8" fmla="*/ 14 w 26"/>
              <a:gd name="T9" fmla="*/ 0 h 14"/>
              <a:gd name="T10" fmla="*/ 10 w 26"/>
              <a:gd name="T11" fmla="*/ 0 h 14"/>
              <a:gd name="T12" fmla="*/ 6 w 26"/>
              <a:gd name="T13" fmla="*/ 0 h 14"/>
              <a:gd name="T14" fmla="*/ 2 w 26"/>
              <a:gd name="T15" fmla="*/ 0 h 14"/>
              <a:gd name="T16" fmla="*/ 0 w 26"/>
              <a:gd name="T17" fmla="*/ 0 h 14"/>
              <a:gd name="T18" fmla="*/ 0 w 26"/>
              <a:gd name="T19" fmla="*/ 4 h 14"/>
              <a:gd name="T20" fmla="*/ 4 w 26"/>
              <a:gd name="T21" fmla="*/ 8 h 14"/>
              <a:gd name="T22" fmla="*/ 6 w 26"/>
              <a:gd name="T23" fmla="*/ 10 h 14"/>
              <a:gd name="T24" fmla="*/ 8 w 26"/>
              <a:gd name="T25" fmla="*/ 12 h 14"/>
              <a:gd name="T26" fmla="*/ 12 w 26"/>
              <a:gd name="T27" fmla="*/ 14 h 14"/>
              <a:gd name="T28" fmla="*/ 16 w 26"/>
              <a:gd name="T29" fmla="*/ 14 h 14"/>
              <a:gd name="T30" fmla="*/ 20 w 26"/>
              <a:gd name="T31" fmla="*/ 14 h 14"/>
              <a:gd name="T32" fmla="*/ 26 w 26"/>
              <a:gd name="T33" fmla="*/ 1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14">
                <a:moveTo>
                  <a:pt x="26" y="12"/>
                </a:moveTo>
                <a:lnTo>
                  <a:pt x="24" y="8"/>
                </a:lnTo>
                <a:lnTo>
                  <a:pt x="20" y="6"/>
                </a:lnTo>
                <a:lnTo>
                  <a:pt x="18" y="2"/>
                </a:lnTo>
                <a:lnTo>
                  <a:pt x="14" y="0"/>
                </a:lnTo>
                <a:lnTo>
                  <a:pt x="10" y="0"/>
                </a:lnTo>
                <a:lnTo>
                  <a:pt x="6" y="0"/>
                </a:lnTo>
                <a:lnTo>
                  <a:pt x="2" y="0"/>
                </a:lnTo>
                <a:lnTo>
                  <a:pt x="0" y="0"/>
                </a:lnTo>
                <a:lnTo>
                  <a:pt x="0" y="4"/>
                </a:lnTo>
                <a:lnTo>
                  <a:pt x="4" y="8"/>
                </a:lnTo>
                <a:lnTo>
                  <a:pt x="6" y="10"/>
                </a:lnTo>
                <a:lnTo>
                  <a:pt x="8" y="12"/>
                </a:lnTo>
                <a:lnTo>
                  <a:pt x="12" y="14"/>
                </a:lnTo>
                <a:lnTo>
                  <a:pt x="16" y="14"/>
                </a:lnTo>
                <a:lnTo>
                  <a:pt x="20" y="14"/>
                </a:lnTo>
                <a:lnTo>
                  <a:pt x="26" y="12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2" name="Freeform 48"/>
          <p:cNvSpPr>
            <a:spLocks/>
          </p:cNvSpPr>
          <p:nvPr userDrawn="1"/>
        </p:nvSpPr>
        <p:spPr bwMode="auto">
          <a:xfrm>
            <a:off x="6035678" y="-5428996"/>
            <a:ext cx="41275" cy="16669"/>
          </a:xfrm>
          <a:custGeom>
            <a:avLst/>
            <a:gdLst>
              <a:gd name="T0" fmla="*/ 0 w 26"/>
              <a:gd name="T1" fmla="*/ 14 h 14"/>
              <a:gd name="T2" fmla="*/ 2 w 26"/>
              <a:gd name="T3" fmla="*/ 14 h 14"/>
              <a:gd name="T4" fmla="*/ 6 w 26"/>
              <a:gd name="T5" fmla="*/ 14 h 14"/>
              <a:gd name="T6" fmla="*/ 10 w 26"/>
              <a:gd name="T7" fmla="*/ 14 h 14"/>
              <a:gd name="T8" fmla="*/ 14 w 26"/>
              <a:gd name="T9" fmla="*/ 12 h 14"/>
              <a:gd name="T10" fmla="*/ 18 w 26"/>
              <a:gd name="T11" fmla="*/ 12 h 14"/>
              <a:gd name="T12" fmla="*/ 22 w 26"/>
              <a:gd name="T13" fmla="*/ 10 h 14"/>
              <a:gd name="T14" fmla="*/ 24 w 26"/>
              <a:gd name="T15" fmla="*/ 8 h 14"/>
              <a:gd name="T16" fmla="*/ 26 w 26"/>
              <a:gd name="T17" fmla="*/ 4 h 14"/>
              <a:gd name="T18" fmla="*/ 22 w 26"/>
              <a:gd name="T19" fmla="*/ 2 h 14"/>
              <a:gd name="T20" fmla="*/ 18 w 26"/>
              <a:gd name="T21" fmla="*/ 2 h 14"/>
              <a:gd name="T22" fmla="*/ 14 w 26"/>
              <a:gd name="T23" fmla="*/ 0 h 14"/>
              <a:gd name="T24" fmla="*/ 10 w 26"/>
              <a:gd name="T25" fmla="*/ 0 h 14"/>
              <a:gd name="T26" fmla="*/ 8 w 26"/>
              <a:gd name="T27" fmla="*/ 2 h 14"/>
              <a:gd name="T28" fmla="*/ 4 w 26"/>
              <a:gd name="T29" fmla="*/ 4 h 14"/>
              <a:gd name="T30" fmla="*/ 2 w 26"/>
              <a:gd name="T31" fmla="*/ 8 h 14"/>
              <a:gd name="T32" fmla="*/ 0 w 26"/>
              <a:gd name="T3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14">
                <a:moveTo>
                  <a:pt x="0" y="14"/>
                </a:moveTo>
                <a:lnTo>
                  <a:pt x="2" y="14"/>
                </a:lnTo>
                <a:lnTo>
                  <a:pt x="6" y="14"/>
                </a:lnTo>
                <a:lnTo>
                  <a:pt x="10" y="14"/>
                </a:lnTo>
                <a:lnTo>
                  <a:pt x="14" y="12"/>
                </a:lnTo>
                <a:lnTo>
                  <a:pt x="18" y="12"/>
                </a:lnTo>
                <a:lnTo>
                  <a:pt x="22" y="10"/>
                </a:lnTo>
                <a:lnTo>
                  <a:pt x="24" y="8"/>
                </a:lnTo>
                <a:lnTo>
                  <a:pt x="26" y="4"/>
                </a:lnTo>
                <a:lnTo>
                  <a:pt x="22" y="2"/>
                </a:lnTo>
                <a:lnTo>
                  <a:pt x="18" y="2"/>
                </a:lnTo>
                <a:lnTo>
                  <a:pt x="14" y="0"/>
                </a:lnTo>
                <a:lnTo>
                  <a:pt x="10" y="0"/>
                </a:lnTo>
                <a:lnTo>
                  <a:pt x="8" y="2"/>
                </a:lnTo>
                <a:lnTo>
                  <a:pt x="4" y="4"/>
                </a:lnTo>
                <a:lnTo>
                  <a:pt x="2" y="8"/>
                </a:lnTo>
                <a:lnTo>
                  <a:pt x="0" y="14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3" name="Freeform 49"/>
          <p:cNvSpPr>
            <a:spLocks/>
          </p:cNvSpPr>
          <p:nvPr userDrawn="1"/>
        </p:nvSpPr>
        <p:spPr bwMode="auto">
          <a:xfrm>
            <a:off x="5927725" y="-5431420"/>
            <a:ext cx="44450" cy="16669"/>
          </a:xfrm>
          <a:custGeom>
            <a:avLst/>
            <a:gdLst>
              <a:gd name="T0" fmla="*/ 0 w 28"/>
              <a:gd name="T1" fmla="*/ 12 h 14"/>
              <a:gd name="T2" fmla="*/ 4 w 28"/>
              <a:gd name="T3" fmla="*/ 14 h 14"/>
              <a:gd name="T4" fmla="*/ 8 w 28"/>
              <a:gd name="T5" fmla="*/ 14 h 14"/>
              <a:gd name="T6" fmla="*/ 12 w 28"/>
              <a:gd name="T7" fmla="*/ 12 h 14"/>
              <a:gd name="T8" fmla="*/ 14 w 28"/>
              <a:gd name="T9" fmla="*/ 12 h 14"/>
              <a:gd name="T10" fmla="*/ 18 w 28"/>
              <a:gd name="T11" fmla="*/ 10 h 14"/>
              <a:gd name="T12" fmla="*/ 22 w 28"/>
              <a:gd name="T13" fmla="*/ 8 h 14"/>
              <a:gd name="T14" fmla="*/ 24 w 28"/>
              <a:gd name="T15" fmla="*/ 6 h 14"/>
              <a:gd name="T16" fmla="*/ 28 w 28"/>
              <a:gd name="T17" fmla="*/ 4 h 14"/>
              <a:gd name="T18" fmla="*/ 22 w 28"/>
              <a:gd name="T19" fmla="*/ 2 h 14"/>
              <a:gd name="T20" fmla="*/ 18 w 28"/>
              <a:gd name="T21" fmla="*/ 0 h 14"/>
              <a:gd name="T22" fmla="*/ 14 w 28"/>
              <a:gd name="T23" fmla="*/ 0 h 14"/>
              <a:gd name="T24" fmla="*/ 12 w 28"/>
              <a:gd name="T25" fmla="*/ 0 h 14"/>
              <a:gd name="T26" fmla="*/ 8 w 28"/>
              <a:gd name="T27" fmla="*/ 0 h 14"/>
              <a:gd name="T28" fmla="*/ 4 w 28"/>
              <a:gd name="T29" fmla="*/ 4 h 14"/>
              <a:gd name="T30" fmla="*/ 2 w 28"/>
              <a:gd name="T31" fmla="*/ 8 h 14"/>
              <a:gd name="T32" fmla="*/ 0 w 28"/>
              <a:gd name="T33" fmla="*/ 1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" h="14">
                <a:moveTo>
                  <a:pt x="0" y="12"/>
                </a:moveTo>
                <a:lnTo>
                  <a:pt x="4" y="14"/>
                </a:lnTo>
                <a:lnTo>
                  <a:pt x="8" y="14"/>
                </a:lnTo>
                <a:lnTo>
                  <a:pt x="12" y="12"/>
                </a:lnTo>
                <a:lnTo>
                  <a:pt x="14" y="12"/>
                </a:lnTo>
                <a:lnTo>
                  <a:pt x="18" y="10"/>
                </a:lnTo>
                <a:lnTo>
                  <a:pt x="22" y="8"/>
                </a:lnTo>
                <a:lnTo>
                  <a:pt x="24" y="6"/>
                </a:lnTo>
                <a:lnTo>
                  <a:pt x="28" y="4"/>
                </a:lnTo>
                <a:lnTo>
                  <a:pt x="22" y="2"/>
                </a:lnTo>
                <a:lnTo>
                  <a:pt x="18" y="0"/>
                </a:lnTo>
                <a:lnTo>
                  <a:pt x="14" y="0"/>
                </a:lnTo>
                <a:lnTo>
                  <a:pt x="12" y="0"/>
                </a:lnTo>
                <a:lnTo>
                  <a:pt x="8" y="0"/>
                </a:lnTo>
                <a:lnTo>
                  <a:pt x="4" y="4"/>
                </a:lnTo>
                <a:lnTo>
                  <a:pt x="2" y="8"/>
                </a:lnTo>
                <a:lnTo>
                  <a:pt x="0" y="12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4" name="Freeform 50"/>
          <p:cNvSpPr>
            <a:spLocks/>
          </p:cNvSpPr>
          <p:nvPr userDrawn="1"/>
        </p:nvSpPr>
        <p:spPr bwMode="auto">
          <a:xfrm>
            <a:off x="6140450" y="-5355227"/>
            <a:ext cx="44450" cy="19050"/>
          </a:xfrm>
          <a:custGeom>
            <a:avLst/>
            <a:gdLst>
              <a:gd name="T0" fmla="*/ 28 w 28"/>
              <a:gd name="T1" fmla="*/ 12 h 16"/>
              <a:gd name="T2" fmla="*/ 26 w 28"/>
              <a:gd name="T3" fmla="*/ 10 h 16"/>
              <a:gd name="T4" fmla="*/ 24 w 28"/>
              <a:gd name="T5" fmla="*/ 6 h 16"/>
              <a:gd name="T6" fmla="*/ 20 w 28"/>
              <a:gd name="T7" fmla="*/ 4 h 16"/>
              <a:gd name="T8" fmla="*/ 16 w 28"/>
              <a:gd name="T9" fmla="*/ 2 h 16"/>
              <a:gd name="T10" fmla="*/ 12 w 28"/>
              <a:gd name="T11" fmla="*/ 0 h 16"/>
              <a:gd name="T12" fmla="*/ 8 w 28"/>
              <a:gd name="T13" fmla="*/ 0 h 16"/>
              <a:gd name="T14" fmla="*/ 4 w 28"/>
              <a:gd name="T15" fmla="*/ 0 h 16"/>
              <a:gd name="T16" fmla="*/ 0 w 28"/>
              <a:gd name="T17" fmla="*/ 2 h 16"/>
              <a:gd name="T18" fmla="*/ 2 w 28"/>
              <a:gd name="T19" fmla="*/ 6 h 16"/>
              <a:gd name="T20" fmla="*/ 6 w 28"/>
              <a:gd name="T21" fmla="*/ 8 h 16"/>
              <a:gd name="T22" fmla="*/ 8 w 28"/>
              <a:gd name="T23" fmla="*/ 12 h 16"/>
              <a:gd name="T24" fmla="*/ 10 w 28"/>
              <a:gd name="T25" fmla="*/ 14 h 16"/>
              <a:gd name="T26" fmla="*/ 14 w 28"/>
              <a:gd name="T27" fmla="*/ 14 h 16"/>
              <a:gd name="T28" fmla="*/ 18 w 28"/>
              <a:gd name="T29" fmla="*/ 16 h 16"/>
              <a:gd name="T30" fmla="*/ 22 w 28"/>
              <a:gd name="T31" fmla="*/ 14 h 16"/>
              <a:gd name="T32" fmla="*/ 28 w 28"/>
              <a:gd name="T33" fmla="*/ 12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" h="16">
                <a:moveTo>
                  <a:pt x="28" y="12"/>
                </a:moveTo>
                <a:lnTo>
                  <a:pt x="26" y="10"/>
                </a:lnTo>
                <a:lnTo>
                  <a:pt x="24" y="6"/>
                </a:lnTo>
                <a:lnTo>
                  <a:pt x="20" y="4"/>
                </a:lnTo>
                <a:lnTo>
                  <a:pt x="16" y="2"/>
                </a:lnTo>
                <a:lnTo>
                  <a:pt x="12" y="0"/>
                </a:lnTo>
                <a:lnTo>
                  <a:pt x="8" y="0"/>
                </a:lnTo>
                <a:lnTo>
                  <a:pt x="4" y="0"/>
                </a:lnTo>
                <a:lnTo>
                  <a:pt x="0" y="2"/>
                </a:lnTo>
                <a:lnTo>
                  <a:pt x="2" y="6"/>
                </a:lnTo>
                <a:lnTo>
                  <a:pt x="6" y="8"/>
                </a:lnTo>
                <a:lnTo>
                  <a:pt x="8" y="12"/>
                </a:lnTo>
                <a:lnTo>
                  <a:pt x="10" y="14"/>
                </a:lnTo>
                <a:lnTo>
                  <a:pt x="14" y="14"/>
                </a:lnTo>
                <a:lnTo>
                  <a:pt x="18" y="16"/>
                </a:lnTo>
                <a:lnTo>
                  <a:pt x="22" y="14"/>
                </a:lnTo>
                <a:lnTo>
                  <a:pt x="28" y="12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5" name="Freeform 51"/>
          <p:cNvSpPr>
            <a:spLocks/>
          </p:cNvSpPr>
          <p:nvPr userDrawn="1"/>
        </p:nvSpPr>
        <p:spPr bwMode="auto">
          <a:xfrm>
            <a:off x="5908684" y="-5355175"/>
            <a:ext cx="41275" cy="16669"/>
          </a:xfrm>
          <a:custGeom>
            <a:avLst/>
            <a:gdLst>
              <a:gd name="T0" fmla="*/ 0 w 26"/>
              <a:gd name="T1" fmla="*/ 8 h 14"/>
              <a:gd name="T2" fmla="*/ 2 w 26"/>
              <a:gd name="T3" fmla="*/ 6 h 14"/>
              <a:gd name="T4" fmla="*/ 6 w 26"/>
              <a:gd name="T5" fmla="*/ 4 h 14"/>
              <a:gd name="T6" fmla="*/ 8 w 26"/>
              <a:gd name="T7" fmla="*/ 2 h 14"/>
              <a:gd name="T8" fmla="*/ 12 w 26"/>
              <a:gd name="T9" fmla="*/ 0 h 14"/>
              <a:gd name="T10" fmla="*/ 16 w 26"/>
              <a:gd name="T11" fmla="*/ 0 h 14"/>
              <a:gd name="T12" fmla="*/ 20 w 26"/>
              <a:gd name="T13" fmla="*/ 2 h 14"/>
              <a:gd name="T14" fmla="*/ 24 w 26"/>
              <a:gd name="T15" fmla="*/ 4 h 14"/>
              <a:gd name="T16" fmla="*/ 26 w 26"/>
              <a:gd name="T17" fmla="*/ 8 h 14"/>
              <a:gd name="T18" fmla="*/ 24 w 26"/>
              <a:gd name="T19" fmla="*/ 10 h 14"/>
              <a:gd name="T20" fmla="*/ 20 w 26"/>
              <a:gd name="T21" fmla="*/ 12 h 14"/>
              <a:gd name="T22" fmla="*/ 18 w 26"/>
              <a:gd name="T23" fmla="*/ 14 h 14"/>
              <a:gd name="T24" fmla="*/ 14 w 26"/>
              <a:gd name="T25" fmla="*/ 14 h 14"/>
              <a:gd name="T26" fmla="*/ 10 w 26"/>
              <a:gd name="T27" fmla="*/ 14 h 14"/>
              <a:gd name="T28" fmla="*/ 6 w 26"/>
              <a:gd name="T29" fmla="*/ 12 h 14"/>
              <a:gd name="T30" fmla="*/ 4 w 26"/>
              <a:gd name="T31" fmla="*/ 10 h 14"/>
              <a:gd name="T32" fmla="*/ 0 w 26"/>
              <a:gd name="T33" fmla="*/ 8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14">
                <a:moveTo>
                  <a:pt x="0" y="8"/>
                </a:moveTo>
                <a:lnTo>
                  <a:pt x="2" y="6"/>
                </a:lnTo>
                <a:lnTo>
                  <a:pt x="6" y="4"/>
                </a:lnTo>
                <a:lnTo>
                  <a:pt x="8" y="2"/>
                </a:lnTo>
                <a:lnTo>
                  <a:pt x="12" y="0"/>
                </a:lnTo>
                <a:lnTo>
                  <a:pt x="16" y="0"/>
                </a:lnTo>
                <a:lnTo>
                  <a:pt x="20" y="2"/>
                </a:lnTo>
                <a:lnTo>
                  <a:pt x="24" y="4"/>
                </a:lnTo>
                <a:lnTo>
                  <a:pt x="26" y="8"/>
                </a:lnTo>
                <a:lnTo>
                  <a:pt x="24" y="10"/>
                </a:lnTo>
                <a:lnTo>
                  <a:pt x="20" y="12"/>
                </a:lnTo>
                <a:lnTo>
                  <a:pt x="18" y="14"/>
                </a:lnTo>
                <a:lnTo>
                  <a:pt x="14" y="14"/>
                </a:lnTo>
                <a:lnTo>
                  <a:pt x="10" y="14"/>
                </a:lnTo>
                <a:lnTo>
                  <a:pt x="6" y="12"/>
                </a:lnTo>
                <a:lnTo>
                  <a:pt x="4" y="10"/>
                </a:lnTo>
                <a:lnTo>
                  <a:pt x="0" y="8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6" name="Freeform 52"/>
          <p:cNvSpPr>
            <a:spLocks/>
          </p:cNvSpPr>
          <p:nvPr userDrawn="1"/>
        </p:nvSpPr>
        <p:spPr bwMode="auto">
          <a:xfrm>
            <a:off x="6096000" y="-5383801"/>
            <a:ext cx="25400" cy="30956"/>
          </a:xfrm>
          <a:custGeom>
            <a:avLst/>
            <a:gdLst>
              <a:gd name="T0" fmla="*/ 2 w 16"/>
              <a:gd name="T1" fmla="*/ 0 h 26"/>
              <a:gd name="T2" fmla="*/ 4 w 16"/>
              <a:gd name="T3" fmla="*/ 2 h 26"/>
              <a:gd name="T4" fmla="*/ 6 w 16"/>
              <a:gd name="T5" fmla="*/ 4 h 26"/>
              <a:gd name="T6" fmla="*/ 10 w 16"/>
              <a:gd name="T7" fmla="*/ 6 h 26"/>
              <a:gd name="T8" fmla="*/ 12 w 16"/>
              <a:gd name="T9" fmla="*/ 10 h 26"/>
              <a:gd name="T10" fmla="*/ 14 w 16"/>
              <a:gd name="T11" fmla="*/ 14 h 26"/>
              <a:gd name="T12" fmla="*/ 16 w 16"/>
              <a:gd name="T13" fmla="*/ 18 h 26"/>
              <a:gd name="T14" fmla="*/ 16 w 16"/>
              <a:gd name="T15" fmla="*/ 22 h 26"/>
              <a:gd name="T16" fmla="*/ 16 w 16"/>
              <a:gd name="T17" fmla="*/ 26 h 26"/>
              <a:gd name="T18" fmla="*/ 12 w 16"/>
              <a:gd name="T19" fmla="*/ 24 h 26"/>
              <a:gd name="T20" fmla="*/ 10 w 16"/>
              <a:gd name="T21" fmla="*/ 22 h 26"/>
              <a:gd name="T22" fmla="*/ 6 w 16"/>
              <a:gd name="T23" fmla="*/ 18 h 26"/>
              <a:gd name="T24" fmla="*/ 4 w 16"/>
              <a:gd name="T25" fmla="*/ 16 h 26"/>
              <a:gd name="T26" fmla="*/ 2 w 16"/>
              <a:gd name="T27" fmla="*/ 12 h 26"/>
              <a:gd name="T28" fmla="*/ 2 w 16"/>
              <a:gd name="T29" fmla="*/ 8 h 26"/>
              <a:gd name="T30" fmla="*/ 0 w 16"/>
              <a:gd name="T31" fmla="*/ 4 h 26"/>
              <a:gd name="T32" fmla="*/ 2 w 16"/>
              <a:gd name="T33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" h="26">
                <a:moveTo>
                  <a:pt x="2" y="0"/>
                </a:moveTo>
                <a:lnTo>
                  <a:pt x="4" y="2"/>
                </a:lnTo>
                <a:lnTo>
                  <a:pt x="6" y="4"/>
                </a:lnTo>
                <a:lnTo>
                  <a:pt x="10" y="6"/>
                </a:lnTo>
                <a:lnTo>
                  <a:pt x="12" y="10"/>
                </a:lnTo>
                <a:lnTo>
                  <a:pt x="14" y="14"/>
                </a:lnTo>
                <a:lnTo>
                  <a:pt x="16" y="18"/>
                </a:lnTo>
                <a:lnTo>
                  <a:pt x="16" y="22"/>
                </a:lnTo>
                <a:lnTo>
                  <a:pt x="16" y="26"/>
                </a:lnTo>
                <a:lnTo>
                  <a:pt x="12" y="24"/>
                </a:lnTo>
                <a:lnTo>
                  <a:pt x="10" y="22"/>
                </a:lnTo>
                <a:lnTo>
                  <a:pt x="6" y="18"/>
                </a:lnTo>
                <a:lnTo>
                  <a:pt x="4" y="16"/>
                </a:lnTo>
                <a:lnTo>
                  <a:pt x="2" y="12"/>
                </a:lnTo>
                <a:lnTo>
                  <a:pt x="2" y="8"/>
                </a:lnTo>
                <a:lnTo>
                  <a:pt x="0" y="4"/>
                </a:lnTo>
                <a:lnTo>
                  <a:pt x="2" y="0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7" name="Freeform 53"/>
          <p:cNvSpPr>
            <a:spLocks/>
          </p:cNvSpPr>
          <p:nvPr userDrawn="1"/>
        </p:nvSpPr>
        <p:spPr bwMode="auto">
          <a:xfrm>
            <a:off x="6073775" y="-5495716"/>
            <a:ext cx="19050" cy="35719"/>
          </a:xfrm>
          <a:custGeom>
            <a:avLst/>
            <a:gdLst>
              <a:gd name="T0" fmla="*/ 4 w 12"/>
              <a:gd name="T1" fmla="*/ 0 h 30"/>
              <a:gd name="T2" fmla="*/ 8 w 12"/>
              <a:gd name="T3" fmla="*/ 4 h 30"/>
              <a:gd name="T4" fmla="*/ 10 w 12"/>
              <a:gd name="T5" fmla="*/ 8 h 30"/>
              <a:gd name="T6" fmla="*/ 10 w 12"/>
              <a:gd name="T7" fmla="*/ 10 h 30"/>
              <a:gd name="T8" fmla="*/ 12 w 12"/>
              <a:gd name="T9" fmla="*/ 14 h 30"/>
              <a:gd name="T10" fmla="*/ 12 w 12"/>
              <a:gd name="T11" fmla="*/ 18 h 30"/>
              <a:gd name="T12" fmla="*/ 10 w 12"/>
              <a:gd name="T13" fmla="*/ 22 h 30"/>
              <a:gd name="T14" fmla="*/ 8 w 12"/>
              <a:gd name="T15" fmla="*/ 26 h 30"/>
              <a:gd name="T16" fmla="*/ 6 w 12"/>
              <a:gd name="T17" fmla="*/ 30 h 30"/>
              <a:gd name="T18" fmla="*/ 4 w 12"/>
              <a:gd name="T19" fmla="*/ 28 h 30"/>
              <a:gd name="T20" fmla="*/ 2 w 12"/>
              <a:gd name="T21" fmla="*/ 24 h 30"/>
              <a:gd name="T22" fmla="*/ 0 w 12"/>
              <a:gd name="T23" fmla="*/ 20 h 30"/>
              <a:gd name="T24" fmla="*/ 0 w 12"/>
              <a:gd name="T25" fmla="*/ 16 h 30"/>
              <a:gd name="T26" fmla="*/ 0 w 12"/>
              <a:gd name="T27" fmla="*/ 12 h 30"/>
              <a:gd name="T28" fmla="*/ 0 w 12"/>
              <a:gd name="T29" fmla="*/ 8 h 30"/>
              <a:gd name="T30" fmla="*/ 2 w 12"/>
              <a:gd name="T31" fmla="*/ 4 h 30"/>
              <a:gd name="T32" fmla="*/ 4 w 12"/>
              <a:gd name="T3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" h="30">
                <a:moveTo>
                  <a:pt x="4" y="0"/>
                </a:moveTo>
                <a:lnTo>
                  <a:pt x="8" y="4"/>
                </a:lnTo>
                <a:lnTo>
                  <a:pt x="10" y="8"/>
                </a:lnTo>
                <a:lnTo>
                  <a:pt x="10" y="10"/>
                </a:lnTo>
                <a:lnTo>
                  <a:pt x="12" y="14"/>
                </a:lnTo>
                <a:lnTo>
                  <a:pt x="12" y="18"/>
                </a:lnTo>
                <a:lnTo>
                  <a:pt x="10" y="22"/>
                </a:lnTo>
                <a:lnTo>
                  <a:pt x="8" y="26"/>
                </a:lnTo>
                <a:lnTo>
                  <a:pt x="6" y="30"/>
                </a:lnTo>
                <a:lnTo>
                  <a:pt x="4" y="28"/>
                </a:lnTo>
                <a:lnTo>
                  <a:pt x="2" y="24"/>
                </a:lnTo>
                <a:lnTo>
                  <a:pt x="0" y="20"/>
                </a:lnTo>
                <a:lnTo>
                  <a:pt x="0" y="16"/>
                </a:lnTo>
                <a:lnTo>
                  <a:pt x="0" y="12"/>
                </a:lnTo>
                <a:lnTo>
                  <a:pt x="0" y="8"/>
                </a:lnTo>
                <a:lnTo>
                  <a:pt x="2" y="4"/>
                </a:lnTo>
                <a:lnTo>
                  <a:pt x="4" y="0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8" name="Freeform 54"/>
          <p:cNvSpPr>
            <a:spLocks/>
          </p:cNvSpPr>
          <p:nvPr userDrawn="1"/>
        </p:nvSpPr>
        <p:spPr bwMode="auto">
          <a:xfrm>
            <a:off x="6013450" y="-5395706"/>
            <a:ext cx="25400" cy="30956"/>
          </a:xfrm>
          <a:custGeom>
            <a:avLst/>
            <a:gdLst>
              <a:gd name="T0" fmla="*/ 0 w 16"/>
              <a:gd name="T1" fmla="*/ 0 h 26"/>
              <a:gd name="T2" fmla="*/ 2 w 16"/>
              <a:gd name="T3" fmla="*/ 0 h 26"/>
              <a:gd name="T4" fmla="*/ 6 w 16"/>
              <a:gd name="T5" fmla="*/ 4 h 26"/>
              <a:gd name="T6" fmla="*/ 8 w 16"/>
              <a:gd name="T7" fmla="*/ 6 h 26"/>
              <a:gd name="T8" fmla="*/ 12 w 16"/>
              <a:gd name="T9" fmla="*/ 10 h 26"/>
              <a:gd name="T10" fmla="*/ 14 w 16"/>
              <a:gd name="T11" fmla="*/ 14 h 26"/>
              <a:gd name="T12" fmla="*/ 14 w 16"/>
              <a:gd name="T13" fmla="*/ 18 h 26"/>
              <a:gd name="T14" fmla="*/ 16 w 16"/>
              <a:gd name="T15" fmla="*/ 22 h 26"/>
              <a:gd name="T16" fmla="*/ 14 w 16"/>
              <a:gd name="T17" fmla="*/ 26 h 26"/>
              <a:gd name="T18" fmla="*/ 12 w 16"/>
              <a:gd name="T19" fmla="*/ 24 h 26"/>
              <a:gd name="T20" fmla="*/ 8 w 16"/>
              <a:gd name="T21" fmla="*/ 22 h 26"/>
              <a:gd name="T22" fmla="*/ 4 w 16"/>
              <a:gd name="T23" fmla="*/ 18 h 26"/>
              <a:gd name="T24" fmla="*/ 2 w 16"/>
              <a:gd name="T25" fmla="*/ 16 h 26"/>
              <a:gd name="T26" fmla="*/ 0 w 16"/>
              <a:gd name="T27" fmla="*/ 12 h 26"/>
              <a:gd name="T28" fmla="*/ 0 w 16"/>
              <a:gd name="T29" fmla="*/ 8 h 26"/>
              <a:gd name="T30" fmla="*/ 0 w 16"/>
              <a:gd name="T31" fmla="*/ 4 h 26"/>
              <a:gd name="T32" fmla="*/ 0 w 16"/>
              <a:gd name="T33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" h="26">
                <a:moveTo>
                  <a:pt x="0" y="0"/>
                </a:moveTo>
                <a:lnTo>
                  <a:pt x="2" y="0"/>
                </a:lnTo>
                <a:lnTo>
                  <a:pt x="6" y="4"/>
                </a:lnTo>
                <a:lnTo>
                  <a:pt x="8" y="6"/>
                </a:lnTo>
                <a:lnTo>
                  <a:pt x="12" y="10"/>
                </a:lnTo>
                <a:lnTo>
                  <a:pt x="14" y="14"/>
                </a:lnTo>
                <a:lnTo>
                  <a:pt x="14" y="18"/>
                </a:lnTo>
                <a:lnTo>
                  <a:pt x="16" y="22"/>
                </a:lnTo>
                <a:lnTo>
                  <a:pt x="14" y="26"/>
                </a:lnTo>
                <a:lnTo>
                  <a:pt x="12" y="24"/>
                </a:lnTo>
                <a:lnTo>
                  <a:pt x="8" y="22"/>
                </a:lnTo>
                <a:lnTo>
                  <a:pt x="4" y="18"/>
                </a:lnTo>
                <a:lnTo>
                  <a:pt x="2" y="16"/>
                </a:lnTo>
                <a:lnTo>
                  <a:pt x="0" y="12"/>
                </a:lnTo>
                <a:lnTo>
                  <a:pt x="0" y="8"/>
                </a:lnTo>
                <a:lnTo>
                  <a:pt x="0" y="4"/>
                </a:lnTo>
                <a:lnTo>
                  <a:pt x="0" y="0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9" name="Freeform 55"/>
          <p:cNvSpPr>
            <a:spLocks/>
          </p:cNvSpPr>
          <p:nvPr userDrawn="1"/>
        </p:nvSpPr>
        <p:spPr bwMode="auto">
          <a:xfrm>
            <a:off x="5978540" y="-5421902"/>
            <a:ext cx="41275" cy="19050"/>
          </a:xfrm>
          <a:custGeom>
            <a:avLst/>
            <a:gdLst>
              <a:gd name="T0" fmla="*/ 26 w 26"/>
              <a:gd name="T1" fmla="*/ 12 h 16"/>
              <a:gd name="T2" fmla="*/ 24 w 26"/>
              <a:gd name="T3" fmla="*/ 10 h 16"/>
              <a:gd name="T4" fmla="*/ 22 w 26"/>
              <a:gd name="T5" fmla="*/ 6 h 16"/>
              <a:gd name="T6" fmla="*/ 18 w 26"/>
              <a:gd name="T7" fmla="*/ 4 h 16"/>
              <a:gd name="T8" fmla="*/ 14 w 26"/>
              <a:gd name="T9" fmla="*/ 2 h 16"/>
              <a:gd name="T10" fmla="*/ 12 w 26"/>
              <a:gd name="T11" fmla="*/ 0 h 16"/>
              <a:gd name="T12" fmla="*/ 8 w 26"/>
              <a:gd name="T13" fmla="*/ 0 h 16"/>
              <a:gd name="T14" fmla="*/ 4 w 26"/>
              <a:gd name="T15" fmla="*/ 0 h 16"/>
              <a:gd name="T16" fmla="*/ 0 w 26"/>
              <a:gd name="T17" fmla="*/ 2 h 16"/>
              <a:gd name="T18" fmla="*/ 2 w 26"/>
              <a:gd name="T19" fmla="*/ 6 h 16"/>
              <a:gd name="T20" fmla="*/ 4 w 26"/>
              <a:gd name="T21" fmla="*/ 10 h 16"/>
              <a:gd name="T22" fmla="*/ 6 w 26"/>
              <a:gd name="T23" fmla="*/ 12 h 16"/>
              <a:gd name="T24" fmla="*/ 10 w 26"/>
              <a:gd name="T25" fmla="*/ 14 h 16"/>
              <a:gd name="T26" fmla="*/ 12 w 26"/>
              <a:gd name="T27" fmla="*/ 14 h 16"/>
              <a:gd name="T28" fmla="*/ 16 w 26"/>
              <a:gd name="T29" fmla="*/ 16 h 16"/>
              <a:gd name="T30" fmla="*/ 22 w 26"/>
              <a:gd name="T31" fmla="*/ 14 h 16"/>
              <a:gd name="T32" fmla="*/ 26 w 26"/>
              <a:gd name="T33" fmla="*/ 12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16">
                <a:moveTo>
                  <a:pt x="26" y="12"/>
                </a:moveTo>
                <a:lnTo>
                  <a:pt x="24" y="10"/>
                </a:lnTo>
                <a:lnTo>
                  <a:pt x="22" y="6"/>
                </a:lnTo>
                <a:lnTo>
                  <a:pt x="18" y="4"/>
                </a:lnTo>
                <a:lnTo>
                  <a:pt x="14" y="2"/>
                </a:lnTo>
                <a:lnTo>
                  <a:pt x="12" y="0"/>
                </a:lnTo>
                <a:lnTo>
                  <a:pt x="8" y="0"/>
                </a:lnTo>
                <a:lnTo>
                  <a:pt x="4" y="0"/>
                </a:lnTo>
                <a:lnTo>
                  <a:pt x="0" y="2"/>
                </a:lnTo>
                <a:lnTo>
                  <a:pt x="2" y="6"/>
                </a:lnTo>
                <a:lnTo>
                  <a:pt x="4" y="10"/>
                </a:lnTo>
                <a:lnTo>
                  <a:pt x="6" y="12"/>
                </a:lnTo>
                <a:lnTo>
                  <a:pt x="10" y="14"/>
                </a:lnTo>
                <a:lnTo>
                  <a:pt x="12" y="14"/>
                </a:lnTo>
                <a:lnTo>
                  <a:pt x="16" y="16"/>
                </a:lnTo>
                <a:lnTo>
                  <a:pt x="22" y="14"/>
                </a:lnTo>
                <a:lnTo>
                  <a:pt x="26" y="12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0" name="Freeform 56"/>
          <p:cNvSpPr>
            <a:spLocks/>
          </p:cNvSpPr>
          <p:nvPr userDrawn="1"/>
        </p:nvSpPr>
        <p:spPr bwMode="auto">
          <a:xfrm>
            <a:off x="6051559" y="-5390920"/>
            <a:ext cx="41275" cy="16669"/>
          </a:xfrm>
          <a:custGeom>
            <a:avLst/>
            <a:gdLst>
              <a:gd name="T0" fmla="*/ 0 w 26"/>
              <a:gd name="T1" fmla="*/ 12 h 14"/>
              <a:gd name="T2" fmla="*/ 2 w 26"/>
              <a:gd name="T3" fmla="*/ 14 h 14"/>
              <a:gd name="T4" fmla="*/ 6 w 26"/>
              <a:gd name="T5" fmla="*/ 14 h 14"/>
              <a:gd name="T6" fmla="*/ 10 w 26"/>
              <a:gd name="T7" fmla="*/ 12 h 14"/>
              <a:gd name="T8" fmla="*/ 14 w 26"/>
              <a:gd name="T9" fmla="*/ 12 h 14"/>
              <a:gd name="T10" fmla="*/ 18 w 26"/>
              <a:gd name="T11" fmla="*/ 10 h 14"/>
              <a:gd name="T12" fmla="*/ 20 w 26"/>
              <a:gd name="T13" fmla="*/ 8 h 14"/>
              <a:gd name="T14" fmla="*/ 24 w 26"/>
              <a:gd name="T15" fmla="*/ 6 h 14"/>
              <a:gd name="T16" fmla="*/ 26 w 26"/>
              <a:gd name="T17" fmla="*/ 4 h 14"/>
              <a:gd name="T18" fmla="*/ 22 w 26"/>
              <a:gd name="T19" fmla="*/ 2 h 14"/>
              <a:gd name="T20" fmla="*/ 18 w 26"/>
              <a:gd name="T21" fmla="*/ 0 h 14"/>
              <a:gd name="T22" fmla="*/ 14 w 26"/>
              <a:gd name="T23" fmla="*/ 0 h 14"/>
              <a:gd name="T24" fmla="*/ 10 w 26"/>
              <a:gd name="T25" fmla="*/ 0 h 14"/>
              <a:gd name="T26" fmla="*/ 6 w 26"/>
              <a:gd name="T27" fmla="*/ 0 h 14"/>
              <a:gd name="T28" fmla="*/ 4 w 26"/>
              <a:gd name="T29" fmla="*/ 4 h 14"/>
              <a:gd name="T30" fmla="*/ 2 w 26"/>
              <a:gd name="T31" fmla="*/ 8 h 14"/>
              <a:gd name="T32" fmla="*/ 0 w 26"/>
              <a:gd name="T33" fmla="*/ 1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14">
                <a:moveTo>
                  <a:pt x="0" y="12"/>
                </a:moveTo>
                <a:lnTo>
                  <a:pt x="2" y="14"/>
                </a:lnTo>
                <a:lnTo>
                  <a:pt x="6" y="14"/>
                </a:lnTo>
                <a:lnTo>
                  <a:pt x="10" y="12"/>
                </a:lnTo>
                <a:lnTo>
                  <a:pt x="14" y="12"/>
                </a:lnTo>
                <a:lnTo>
                  <a:pt x="18" y="10"/>
                </a:lnTo>
                <a:lnTo>
                  <a:pt x="20" y="8"/>
                </a:lnTo>
                <a:lnTo>
                  <a:pt x="24" y="6"/>
                </a:lnTo>
                <a:lnTo>
                  <a:pt x="26" y="4"/>
                </a:lnTo>
                <a:lnTo>
                  <a:pt x="22" y="2"/>
                </a:lnTo>
                <a:lnTo>
                  <a:pt x="18" y="0"/>
                </a:lnTo>
                <a:lnTo>
                  <a:pt x="14" y="0"/>
                </a:lnTo>
                <a:lnTo>
                  <a:pt x="10" y="0"/>
                </a:lnTo>
                <a:lnTo>
                  <a:pt x="6" y="0"/>
                </a:lnTo>
                <a:lnTo>
                  <a:pt x="4" y="4"/>
                </a:lnTo>
                <a:lnTo>
                  <a:pt x="2" y="8"/>
                </a:lnTo>
                <a:lnTo>
                  <a:pt x="0" y="12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1" name="Freeform 57"/>
          <p:cNvSpPr>
            <a:spLocks/>
          </p:cNvSpPr>
          <p:nvPr userDrawn="1"/>
        </p:nvSpPr>
        <p:spPr bwMode="auto">
          <a:xfrm>
            <a:off x="5965825" y="-5455192"/>
            <a:ext cx="44450" cy="16669"/>
          </a:xfrm>
          <a:custGeom>
            <a:avLst/>
            <a:gdLst>
              <a:gd name="T0" fmla="*/ 0 w 28"/>
              <a:gd name="T1" fmla="*/ 14 h 14"/>
              <a:gd name="T2" fmla="*/ 4 w 28"/>
              <a:gd name="T3" fmla="*/ 14 h 14"/>
              <a:gd name="T4" fmla="*/ 8 w 28"/>
              <a:gd name="T5" fmla="*/ 14 h 14"/>
              <a:gd name="T6" fmla="*/ 12 w 28"/>
              <a:gd name="T7" fmla="*/ 14 h 14"/>
              <a:gd name="T8" fmla="*/ 16 w 28"/>
              <a:gd name="T9" fmla="*/ 12 h 14"/>
              <a:gd name="T10" fmla="*/ 20 w 28"/>
              <a:gd name="T11" fmla="*/ 10 h 14"/>
              <a:gd name="T12" fmla="*/ 22 w 28"/>
              <a:gd name="T13" fmla="*/ 8 h 14"/>
              <a:gd name="T14" fmla="*/ 26 w 28"/>
              <a:gd name="T15" fmla="*/ 6 h 14"/>
              <a:gd name="T16" fmla="*/ 28 w 28"/>
              <a:gd name="T17" fmla="*/ 4 h 14"/>
              <a:gd name="T18" fmla="*/ 24 w 28"/>
              <a:gd name="T19" fmla="*/ 2 h 14"/>
              <a:gd name="T20" fmla="*/ 20 w 28"/>
              <a:gd name="T21" fmla="*/ 0 h 14"/>
              <a:gd name="T22" fmla="*/ 16 w 28"/>
              <a:gd name="T23" fmla="*/ 0 h 14"/>
              <a:gd name="T24" fmla="*/ 12 w 28"/>
              <a:gd name="T25" fmla="*/ 0 h 14"/>
              <a:gd name="T26" fmla="*/ 8 w 28"/>
              <a:gd name="T27" fmla="*/ 2 h 14"/>
              <a:gd name="T28" fmla="*/ 6 w 28"/>
              <a:gd name="T29" fmla="*/ 4 h 14"/>
              <a:gd name="T30" fmla="*/ 2 w 28"/>
              <a:gd name="T31" fmla="*/ 8 h 14"/>
              <a:gd name="T32" fmla="*/ 0 w 28"/>
              <a:gd name="T3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" h="14">
                <a:moveTo>
                  <a:pt x="0" y="14"/>
                </a:moveTo>
                <a:lnTo>
                  <a:pt x="4" y="14"/>
                </a:lnTo>
                <a:lnTo>
                  <a:pt x="8" y="14"/>
                </a:lnTo>
                <a:lnTo>
                  <a:pt x="12" y="14"/>
                </a:lnTo>
                <a:lnTo>
                  <a:pt x="16" y="12"/>
                </a:lnTo>
                <a:lnTo>
                  <a:pt x="20" y="10"/>
                </a:lnTo>
                <a:lnTo>
                  <a:pt x="22" y="8"/>
                </a:lnTo>
                <a:lnTo>
                  <a:pt x="26" y="6"/>
                </a:lnTo>
                <a:lnTo>
                  <a:pt x="28" y="4"/>
                </a:lnTo>
                <a:lnTo>
                  <a:pt x="24" y="2"/>
                </a:lnTo>
                <a:lnTo>
                  <a:pt x="20" y="0"/>
                </a:lnTo>
                <a:lnTo>
                  <a:pt x="16" y="0"/>
                </a:lnTo>
                <a:lnTo>
                  <a:pt x="12" y="0"/>
                </a:lnTo>
                <a:lnTo>
                  <a:pt x="8" y="2"/>
                </a:lnTo>
                <a:lnTo>
                  <a:pt x="6" y="4"/>
                </a:lnTo>
                <a:lnTo>
                  <a:pt x="2" y="8"/>
                </a:lnTo>
                <a:lnTo>
                  <a:pt x="0" y="14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2" name="Freeform 58"/>
          <p:cNvSpPr>
            <a:spLocks/>
          </p:cNvSpPr>
          <p:nvPr userDrawn="1"/>
        </p:nvSpPr>
        <p:spPr bwMode="auto">
          <a:xfrm>
            <a:off x="5943601" y="-5405230"/>
            <a:ext cx="41275" cy="16669"/>
          </a:xfrm>
          <a:custGeom>
            <a:avLst/>
            <a:gdLst>
              <a:gd name="T0" fmla="*/ 26 w 26"/>
              <a:gd name="T1" fmla="*/ 12 h 14"/>
              <a:gd name="T2" fmla="*/ 24 w 26"/>
              <a:gd name="T3" fmla="*/ 8 h 14"/>
              <a:gd name="T4" fmla="*/ 22 w 26"/>
              <a:gd name="T5" fmla="*/ 6 h 14"/>
              <a:gd name="T6" fmla="*/ 18 w 26"/>
              <a:gd name="T7" fmla="*/ 2 h 14"/>
              <a:gd name="T8" fmla="*/ 14 w 26"/>
              <a:gd name="T9" fmla="*/ 2 h 14"/>
              <a:gd name="T10" fmla="*/ 12 w 26"/>
              <a:gd name="T11" fmla="*/ 0 h 14"/>
              <a:gd name="T12" fmla="*/ 8 w 26"/>
              <a:gd name="T13" fmla="*/ 0 h 14"/>
              <a:gd name="T14" fmla="*/ 4 w 26"/>
              <a:gd name="T15" fmla="*/ 0 h 14"/>
              <a:gd name="T16" fmla="*/ 0 w 26"/>
              <a:gd name="T17" fmla="*/ 2 h 14"/>
              <a:gd name="T18" fmla="*/ 2 w 26"/>
              <a:gd name="T19" fmla="*/ 4 h 14"/>
              <a:gd name="T20" fmla="*/ 4 w 26"/>
              <a:gd name="T21" fmla="*/ 8 h 14"/>
              <a:gd name="T22" fmla="*/ 6 w 26"/>
              <a:gd name="T23" fmla="*/ 10 h 14"/>
              <a:gd name="T24" fmla="*/ 8 w 26"/>
              <a:gd name="T25" fmla="*/ 12 h 14"/>
              <a:gd name="T26" fmla="*/ 12 w 26"/>
              <a:gd name="T27" fmla="*/ 14 h 14"/>
              <a:gd name="T28" fmla="*/ 16 w 26"/>
              <a:gd name="T29" fmla="*/ 14 h 14"/>
              <a:gd name="T30" fmla="*/ 22 w 26"/>
              <a:gd name="T31" fmla="*/ 14 h 14"/>
              <a:gd name="T32" fmla="*/ 26 w 26"/>
              <a:gd name="T33" fmla="*/ 1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14">
                <a:moveTo>
                  <a:pt x="26" y="12"/>
                </a:moveTo>
                <a:lnTo>
                  <a:pt x="24" y="8"/>
                </a:lnTo>
                <a:lnTo>
                  <a:pt x="22" y="6"/>
                </a:lnTo>
                <a:lnTo>
                  <a:pt x="18" y="2"/>
                </a:lnTo>
                <a:lnTo>
                  <a:pt x="14" y="2"/>
                </a:lnTo>
                <a:lnTo>
                  <a:pt x="12" y="0"/>
                </a:lnTo>
                <a:lnTo>
                  <a:pt x="8" y="0"/>
                </a:lnTo>
                <a:lnTo>
                  <a:pt x="4" y="0"/>
                </a:lnTo>
                <a:lnTo>
                  <a:pt x="0" y="2"/>
                </a:lnTo>
                <a:lnTo>
                  <a:pt x="2" y="4"/>
                </a:lnTo>
                <a:lnTo>
                  <a:pt x="4" y="8"/>
                </a:lnTo>
                <a:lnTo>
                  <a:pt x="6" y="10"/>
                </a:lnTo>
                <a:lnTo>
                  <a:pt x="8" y="12"/>
                </a:lnTo>
                <a:lnTo>
                  <a:pt x="12" y="14"/>
                </a:lnTo>
                <a:lnTo>
                  <a:pt x="16" y="14"/>
                </a:lnTo>
                <a:lnTo>
                  <a:pt x="22" y="14"/>
                </a:lnTo>
                <a:lnTo>
                  <a:pt x="26" y="12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3" name="Freeform 59"/>
          <p:cNvSpPr>
            <a:spLocks/>
          </p:cNvSpPr>
          <p:nvPr userDrawn="1"/>
        </p:nvSpPr>
        <p:spPr bwMode="auto">
          <a:xfrm>
            <a:off x="6172215" y="-5414710"/>
            <a:ext cx="28575" cy="28575"/>
          </a:xfrm>
          <a:custGeom>
            <a:avLst/>
            <a:gdLst>
              <a:gd name="T0" fmla="*/ 18 w 18"/>
              <a:gd name="T1" fmla="*/ 0 h 24"/>
              <a:gd name="T2" fmla="*/ 18 w 18"/>
              <a:gd name="T3" fmla="*/ 4 h 24"/>
              <a:gd name="T4" fmla="*/ 16 w 18"/>
              <a:gd name="T5" fmla="*/ 10 h 24"/>
              <a:gd name="T6" fmla="*/ 16 w 18"/>
              <a:gd name="T7" fmla="*/ 14 h 24"/>
              <a:gd name="T8" fmla="*/ 14 w 18"/>
              <a:gd name="T9" fmla="*/ 16 h 24"/>
              <a:gd name="T10" fmla="*/ 12 w 18"/>
              <a:gd name="T11" fmla="*/ 20 h 24"/>
              <a:gd name="T12" fmla="*/ 8 w 18"/>
              <a:gd name="T13" fmla="*/ 22 h 24"/>
              <a:gd name="T14" fmla="*/ 6 w 18"/>
              <a:gd name="T15" fmla="*/ 24 h 24"/>
              <a:gd name="T16" fmla="*/ 0 w 18"/>
              <a:gd name="T17" fmla="*/ 24 h 24"/>
              <a:gd name="T18" fmla="*/ 0 w 18"/>
              <a:gd name="T19" fmla="*/ 20 h 24"/>
              <a:gd name="T20" fmla="*/ 0 w 18"/>
              <a:gd name="T21" fmla="*/ 16 h 24"/>
              <a:gd name="T22" fmla="*/ 2 w 18"/>
              <a:gd name="T23" fmla="*/ 12 h 24"/>
              <a:gd name="T24" fmla="*/ 4 w 18"/>
              <a:gd name="T25" fmla="*/ 10 h 24"/>
              <a:gd name="T26" fmla="*/ 6 w 18"/>
              <a:gd name="T27" fmla="*/ 6 h 24"/>
              <a:gd name="T28" fmla="*/ 10 w 18"/>
              <a:gd name="T29" fmla="*/ 4 h 24"/>
              <a:gd name="T30" fmla="*/ 12 w 18"/>
              <a:gd name="T31" fmla="*/ 2 h 24"/>
              <a:gd name="T32" fmla="*/ 18 w 18"/>
              <a:gd name="T3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" h="24">
                <a:moveTo>
                  <a:pt x="18" y="0"/>
                </a:moveTo>
                <a:lnTo>
                  <a:pt x="18" y="4"/>
                </a:lnTo>
                <a:lnTo>
                  <a:pt x="16" y="10"/>
                </a:lnTo>
                <a:lnTo>
                  <a:pt x="16" y="14"/>
                </a:lnTo>
                <a:lnTo>
                  <a:pt x="14" y="16"/>
                </a:lnTo>
                <a:lnTo>
                  <a:pt x="12" y="20"/>
                </a:lnTo>
                <a:lnTo>
                  <a:pt x="8" y="22"/>
                </a:lnTo>
                <a:lnTo>
                  <a:pt x="6" y="24"/>
                </a:lnTo>
                <a:lnTo>
                  <a:pt x="0" y="24"/>
                </a:lnTo>
                <a:lnTo>
                  <a:pt x="0" y="20"/>
                </a:lnTo>
                <a:lnTo>
                  <a:pt x="0" y="16"/>
                </a:lnTo>
                <a:lnTo>
                  <a:pt x="2" y="12"/>
                </a:lnTo>
                <a:lnTo>
                  <a:pt x="4" y="10"/>
                </a:lnTo>
                <a:lnTo>
                  <a:pt x="6" y="6"/>
                </a:lnTo>
                <a:lnTo>
                  <a:pt x="10" y="4"/>
                </a:lnTo>
                <a:lnTo>
                  <a:pt x="12" y="2"/>
                </a:lnTo>
                <a:lnTo>
                  <a:pt x="18" y="0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4" name="Freeform 60"/>
          <p:cNvSpPr>
            <a:spLocks/>
          </p:cNvSpPr>
          <p:nvPr userDrawn="1"/>
        </p:nvSpPr>
        <p:spPr bwMode="auto">
          <a:xfrm>
            <a:off x="6149975" y="-5421901"/>
            <a:ext cx="19050" cy="35719"/>
          </a:xfrm>
          <a:custGeom>
            <a:avLst/>
            <a:gdLst>
              <a:gd name="T0" fmla="*/ 6 w 12"/>
              <a:gd name="T1" fmla="*/ 0 h 30"/>
              <a:gd name="T2" fmla="*/ 8 w 12"/>
              <a:gd name="T3" fmla="*/ 4 h 30"/>
              <a:gd name="T4" fmla="*/ 10 w 12"/>
              <a:gd name="T5" fmla="*/ 8 h 30"/>
              <a:gd name="T6" fmla="*/ 12 w 12"/>
              <a:gd name="T7" fmla="*/ 12 h 30"/>
              <a:gd name="T8" fmla="*/ 12 w 12"/>
              <a:gd name="T9" fmla="*/ 16 h 30"/>
              <a:gd name="T10" fmla="*/ 12 w 12"/>
              <a:gd name="T11" fmla="*/ 20 h 30"/>
              <a:gd name="T12" fmla="*/ 12 w 12"/>
              <a:gd name="T13" fmla="*/ 24 h 30"/>
              <a:gd name="T14" fmla="*/ 10 w 12"/>
              <a:gd name="T15" fmla="*/ 28 h 30"/>
              <a:gd name="T16" fmla="*/ 6 w 12"/>
              <a:gd name="T17" fmla="*/ 30 h 30"/>
              <a:gd name="T18" fmla="*/ 4 w 12"/>
              <a:gd name="T19" fmla="*/ 28 h 30"/>
              <a:gd name="T20" fmla="*/ 2 w 12"/>
              <a:gd name="T21" fmla="*/ 24 h 30"/>
              <a:gd name="T22" fmla="*/ 0 w 12"/>
              <a:gd name="T23" fmla="*/ 20 h 30"/>
              <a:gd name="T24" fmla="*/ 0 w 12"/>
              <a:gd name="T25" fmla="*/ 16 h 30"/>
              <a:gd name="T26" fmla="*/ 0 w 12"/>
              <a:gd name="T27" fmla="*/ 12 h 30"/>
              <a:gd name="T28" fmla="*/ 2 w 12"/>
              <a:gd name="T29" fmla="*/ 8 h 30"/>
              <a:gd name="T30" fmla="*/ 4 w 12"/>
              <a:gd name="T31" fmla="*/ 4 h 30"/>
              <a:gd name="T32" fmla="*/ 6 w 12"/>
              <a:gd name="T33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" h="30">
                <a:moveTo>
                  <a:pt x="6" y="0"/>
                </a:moveTo>
                <a:lnTo>
                  <a:pt x="8" y="4"/>
                </a:lnTo>
                <a:lnTo>
                  <a:pt x="10" y="8"/>
                </a:lnTo>
                <a:lnTo>
                  <a:pt x="12" y="12"/>
                </a:lnTo>
                <a:lnTo>
                  <a:pt x="12" y="16"/>
                </a:lnTo>
                <a:lnTo>
                  <a:pt x="12" y="20"/>
                </a:lnTo>
                <a:lnTo>
                  <a:pt x="12" y="24"/>
                </a:lnTo>
                <a:lnTo>
                  <a:pt x="10" y="28"/>
                </a:lnTo>
                <a:lnTo>
                  <a:pt x="6" y="30"/>
                </a:lnTo>
                <a:lnTo>
                  <a:pt x="4" y="28"/>
                </a:lnTo>
                <a:lnTo>
                  <a:pt x="2" y="24"/>
                </a:lnTo>
                <a:lnTo>
                  <a:pt x="0" y="20"/>
                </a:lnTo>
                <a:lnTo>
                  <a:pt x="0" y="16"/>
                </a:lnTo>
                <a:lnTo>
                  <a:pt x="0" y="12"/>
                </a:lnTo>
                <a:lnTo>
                  <a:pt x="2" y="8"/>
                </a:lnTo>
                <a:lnTo>
                  <a:pt x="4" y="4"/>
                </a:lnTo>
                <a:lnTo>
                  <a:pt x="6" y="0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5" name="Freeform 61"/>
          <p:cNvSpPr>
            <a:spLocks/>
          </p:cNvSpPr>
          <p:nvPr userDrawn="1"/>
        </p:nvSpPr>
        <p:spPr bwMode="auto">
          <a:xfrm>
            <a:off x="5930900" y="-5398088"/>
            <a:ext cx="25400" cy="30956"/>
          </a:xfrm>
          <a:custGeom>
            <a:avLst/>
            <a:gdLst>
              <a:gd name="T0" fmla="*/ 0 w 16"/>
              <a:gd name="T1" fmla="*/ 0 h 26"/>
              <a:gd name="T2" fmla="*/ 2 w 16"/>
              <a:gd name="T3" fmla="*/ 2 h 26"/>
              <a:gd name="T4" fmla="*/ 6 w 16"/>
              <a:gd name="T5" fmla="*/ 4 h 26"/>
              <a:gd name="T6" fmla="*/ 8 w 16"/>
              <a:gd name="T7" fmla="*/ 6 h 26"/>
              <a:gd name="T8" fmla="*/ 10 w 16"/>
              <a:gd name="T9" fmla="*/ 10 h 26"/>
              <a:gd name="T10" fmla="*/ 14 w 16"/>
              <a:gd name="T11" fmla="*/ 14 h 26"/>
              <a:gd name="T12" fmla="*/ 14 w 16"/>
              <a:gd name="T13" fmla="*/ 18 h 26"/>
              <a:gd name="T14" fmla="*/ 16 w 16"/>
              <a:gd name="T15" fmla="*/ 22 h 26"/>
              <a:gd name="T16" fmla="*/ 14 w 16"/>
              <a:gd name="T17" fmla="*/ 26 h 26"/>
              <a:gd name="T18" fmla="*/ 10 w 16"/>
              <a:gd name="T19" fmla="*/ 24 h 26"/>
              <a:gd name="T20" fmla="*/ 8 w 16"/>
              <a:gd name="T21" fmla="*/ 22 h 26"/>
              <a:gd name="T22" fmla="*/ 4 w 16"/>
              <a:gd name="T23" fmla="*/ 20 h 26"/>
              <a:gd name="T24" fmla="*/ 2 w 16"/>
              <a:gd name="T25" fmla="*/ 16 h 26"/>
              <a:gd name="T26" fmla="*/ 0 w 16"/>
              <a:gd name="T27" fmla="*/ 12 h 26"/>
              <a:gd name="T28" fmla="*/ 0 w 16"/>
              <a:gd name="T29" fmla="*/ 8 h 26"/>
              <a:gd name="T30" fmla="*/ 0 w 16"/>
              <a:gd name="T31" fmla="*/ 4 h 26"/>
              <a:gd name="T32" fmla="*/ 0 w 16"/>
              <a:gd name="T33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" h="26">
                <a:moveTo>
                  <a:pt x="0" y="0"/>
                </a:moveTo>
                <a:lnTo>
                  <a:pt x="2" y="2"/>
                </a:lnTo>
                <a:lnTo>
                  <a:pt x="6" y="4"/>
                </a:lnTo>
                <a:lnTo>
                  <a:pt x="8" y="6"/>
                </a:lnTo>
                <a:lnTo>
                  <a:pt x="10" y="10"/>
                </a:lnTo>
                <a:lnTo>
                  <a:pt x="14" y="14"/>
                </a:lnTo>
                <a:lnTo>
                  <a:pt x="14" y="18"/>
                </a:lnTo>
                <a:lnTo>
                  <a:pt x="16" y="22"/>
                </a:lnTo>
                <a:lnTo>
                  <a:pt x="14" y="26"/>
                </a:lnTo>
                <a:lnTo>
                  <a:pt x="10" y="24"/>
                </a:lnTo>
                <a:lnTo>
                  <a:pt x="8" y="22"/>
                </a:lnTo>
                <a:lnTo>
                  <a:pt x="4" y="20"/>
                </a:lnTo>
                <a:lnTo>
                  <a:pt x="2" y="16"/>
                </a:lnTo>
                <a:lnTo>
                  <a:pt x="0" y="12"/>
                </a:lnTo>
                <a:lnTo>
                  <a:pt x="0" y="8"/>
                </a:lnTo>
                <a:lnTo>
                  <a:pt x="0" y="4"/>
                </a:lnTo>
                <a:lnTo>
                  <a:pt x="0" y="0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6" name="Freeform 62"/>
          <p:cNvSpPr>
            <a:spLocks/>
          </p:cNvSpPr>
          <p:nvPr userDrawn="1"/>
        </p:nvSpPr>
        <p:spPr bwMode="auto">
          <a:xfrm>
            <a:off x="6143640" y="-5331382"/>
            <a:ext cx="41275" cy="16669"/>
          </a:xfrm>
          <a:custGeom>
            <a:avLst/>
            <a:gdLst>
              <a:gd name="T0" fmla="*/ 26 w 26"/>
              <a:gd name="T1" fmla="*/ 12 h 14"/>
              <a:gd name="T2" fmla="*/ 24 w 26"/>
              <a:gd name="T3" fmla="*/ 8 h 14"/>
              <a:gd name="T4" fmla="*/ 22 w 26"/>
              <a:gd name="T5" fmla="*/ 6 h 14"/>
              <a:gd name="T6" fmla="*/ 18 w 26"/>
              <a:gd name="T7" fmla="*/ 4 h 14"/>
              <a:gd name="T8" fmla="*/ 16 w 26"/>
              <a:gd name="T9" fmla="*/ 2 h 14"/>
              <a:gd name="T10" fmla="*/ 12 w 26"/>
              <a:gd name="T11" fmla="*/ 0 h 14"/>
              <a:gd name="T12" fmla="*/ 8 w 26"/>
              <a:gd name="T13" fmla="*/ 0 h 14"/>
              <a:gd name="T14" fmla="*/ 4 w 26"/>
              <a:gd name="T15" fmla="*/ 0 h 14"/>
              <a:gd name="T16" fmla="*/ 0 w 26"/>
              <a:gd name="T17" fmla="*/ 2 h 14"/>
              <a:gd name="T18" fmla="*/ 2 w 26"/>
              <a:gd name="T19" fmla="*/ 6 h 14"/>
              <a:gd name="T20" fmla="*/ 4 w 26"/>
              <a:gd name="T21" fmla="*/ 8 h 14"/>
              <a:gd name="T22" fmla="*/ 6 w 26"/>
              <a:gd name="T23" fmla="*/ 12 h 14"/>
              <a:gd name="T24" fmla="*/ 10 w 26"/>
              <a:gd name="T25" fmla="*/ 14 h 14"/>
              <a:gd name="T26" fmla="*/ 14 w 26"/>
              <a:gd name="T27" fmla="*/ 14 h 14"/>
              <a:gd name="T28" fmla="*/ 18 w 26"/>
              <a:gd name="T29" fmla="*/ 14 h 14"/>
              <a:gd name="T30" fmla="*/ 22 w 26"/>
              <a:gd name="T31" fmla="*/ 14 h 14"/>
              <a:gd name="T32" fmla="*/ 26 w 26"/>
              <a:gd name="T33" fmla="*/ 1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14">
                <a:moveTo>
                  <a:pt x="26" y="12"/>
                </a:moveTo>
                <a:lnTo>
                  <a:pt x="24" y="8"/>
                </a:lnTo>
                <a:lnTo>
                  <a:pt x="22" y="6"/>
                </a:lnTo>
                <a:lnTo>
                  <a:pt x="18" y="4"/>
                </a:lnTo>
                <a:lnTo>
                  <a:pt x="16" y="2"/>
                </a:lnTo>
                <a:lnTo>
                  <a:pt x="12" y="0"/>
                </a:lnTo>
                <a:lnTo>
                  <a:pt x="8" y="0"/>
                </a:lnTo>
                <a:lnTo>
                  <a:pt x="4" y="0"/>
                </a:lnTo>
                <a:lnTo>
                  <a:pt x="0" y="2"/>
                </a:lnTo>
                <a:lnTo>
                  <a:pt x="2" y="6"/>
                </a:lnTo>
                <a:lnTo>
                  <a:pt x="4" y="8"/>
                </a:lnTo>
                <a:lnTo>
                  <a:pt x="6" y="12"/>
                </a:lnTo>
                <a:lnTo>
                  <a:pt x="10" y="14"/>
                </a:lnTo>
                <a:lnTo>
                  <a:pt x="14" y="14"/>
                </a:lnTo>
                <a:lnTo>
                  <a:pt x="18" y="14"/>
                </a:lnTo>
                <a:lnTo>
                  <a:pt x="22" y="14"/>
                </a:lnTo>
                <a:lnTo>
                  <a:pt x="26" y="12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7" name="Freeform 63"/>
          <p:cNvSpPr>
            <a:spLocks/>
          </p:cNvSpPr>
          <p:nvPr userDrawn="1"/>
        </p:nvSpPr>
        <p:spPr bwMode="auto">
          <a:xfrm>
            <a:off x="5981714" y="-5481385"/>
            <a:ext cx="41275" cy="16669"/>
          </a:xfrm>
          <a:custGeom>
            <a:avLst/>
            <a:gdLst>
              <a:gd name="T0" fmla="*/ 26 w 26"/>
              <a:gd name="T1" fmla="*/ 12 h 14"/>
              <a:gd name="T2" fmla="*/ 24 w 26"/>
              <a:gd name="T3" fmla="*/ 8 h 14"/>
              <a:gd name="T4" fmla="*/ 22 w 26"/>
              <a:gd name="T5" fmla="*/ 6 h 14"/>
              <a:gd name="T6" fmla="*/ 18 w 26"/>
              <a:gd name="T7" fmla="*/ 4 h 14"/>
              <a:gd name="T8" fmla="*/ 16 w 26"/>
              <a:gd name="T9" fmla="*/ 2 h 14"/>
              <a:gd name="T10" fmla="*/ 12 w 26"/>
              <a:gd name="T11" fmla="*/ 0 h 14"/>
              <a:gd name="T12" fmla="*/ 8 w 26"/>
              <a:gd name="T13" fmla="*/ 0 h 14"/>
              <a:gd name="T14" fmla="*/ 4 w 26"/>
              <a:gd name="T15" fmla="*/ 0 h 14"/>
              <a:gd name="T16" fmla="*/ 0 w 26"/>
              <a:gd name="T17" fmla="*/ 2 h 14"/>
              <a:gd name="T18" fmla="*/ 2 w 26"/>
              <a:gd name="T19" fmla="*/ 6 h 14"/>
              <a:gd name="T20" fmla="*/ 4 w 26"/>
              <a:gd name="T21" fmla="*/ 8 h 14"/>
              <a:gd name="T22" fmla="*/ 6 w 26"/>
              <a:gd name="T23" fmla="*/ 12 h 14"/>
              <a:gd name="T24" fmla="*/ 10 w 26"/>
              <a:gd name="T25" fmla="*/ 14 h 14"/>
              <a:gd name="T26" fmla="*/ 12 w 26"/>
              <a:gd name="T27" fmla="*/ 14 h 14"/>
              <a:gd name="T28" fmla="*/ 16 w 26"/>
              <a:gd name="T29" fmla="*/ 14 h 14"/>
              <a:gd name="T30" fmla="*/ 22 w 26"/>
              <a:gd name="T31" fmla="*/ 14 h 14"/>
              <a:gd name="T32" fmla="*/ 26 w 26"/>
              <a:gd name="T33" fmla="*/ 1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14">
                <a:moveTo>
                  <a:pt x="26" y="12"/>
                </a:moveTo>
                <a:lnTo>
                  <a:pt x="24" y="8"/>
                </a:lnTo>
                <a:lnTo>
                  <a:pt x="22" y="6"/>
                </a:lnTo>
                <a:lnTo>
                  <a:pt x="18" y="4"/>
                </a:lnTo>
                <a:lnTo>
                  <a:pt x="16" y="2"/>
                </a:lnTo>
                <a:lnTo>
                  <a:pt x="12" y="0"/>
                </a:lnTo>
                <a:lnTo>
                  <a:pt x="8" y="0"/>
                </a:lnTo>
                <a:lnTo>
                  <a:pt x="4" y="0"/>
                </a:lnTo>
                <a:lnTo>
                  <a:pt x="0" y="2"/>
                </a:lnTo>
                <a:lnTo>
                  <a:pt x="2" y="6"/>
                </a:lnTo>
                <a:lnTo>
                  <a:pt x="4" y="8"/>
                </a:lnTo>
                <a:lnTo>
                  <a:pt x="6" y="12"/>
                </a:lnTo>
                <a:lnTo>
                  <a:pt x="10" y="14"/>
                </a:lnTo>
                <a:lnTo>
                  <a:pt x="12" y="14"/>
                </a:lnTo>
                <a:lnTo>
                  <a:pt x="16" y="14"/>
                </a:lnTo>
                <a:lnTo>
                  <a:pt x="22" y="14"/>
                </a:lnTo>
                <a:lnTo>
                  <a:pt x="26" y="12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8" name="Freeform 64"/>
          <p:cNvSpPr>
            <a:spLocks/>
          </p:cNvSpPr>
          <p:nvPr userDrawn="1"/>
        </p:nvSpPr>
        <p:spPr bwMode="auto">
          <a:xfrm>
            <a:off x="6146814" y="-5445664"/>
            <a:ext cx="41275" cy="16669"/>
          </a:xfrm>
          <a:custGeom>
            <a:avLst/>
            <a:gdLst>
              <a:gd name="T0" fmla="*/ 0 w 26"/>
              <a:gd name="T1" fmla="*/ 14 h 14"/>
              <a:gd name="T2" fmla="*/ 2 w 26"/>
              <a:gd name="T3" fmla="*/ 14 h 14"/>
              <a:gd name="T4" fmla="*/ 6 w 26"/>
              <a:gd name="T5" fmla="*/ 14 h 14"/>
              <a:gd name="T6" fmla="*/ 10 w 26"/>
              <a:gd name="T7" fmla="*/ 14 h 14"/>
              <a:gd name="T8" fmla="*/ 14 w 26"/>
              <a:gd name="T9" fmla="*/ 14 h 14"/>
              <a:gd name="T10" fmla="*/ 18 w 26"/>
              <a:gd name="T11" fmla="*/ 12 h 14"/>
              <a:gd name="T12" fmla="*/ 22 w 26"/>
              <a:gd name="T13" fmla="*/ 10 h 14"/>
              <a:gd name="T14" fmla="*/ 24 w 26"/>
              <a:gd name="T15" fmla="*/ 8 h 14"/>
              <a:gd name="T16" fmla="*/ 26 w 26"/>
              <a:gd name="T17" fmla="*/ 6 h 14"/>
              <a:gd name="T18" fmla="*/ 22 w 26"/>
              <a:gd name="T19" fmla="*/ 4 h 14"/>
              <a:gd name="T20" fmla="*/ 18 w 26"/>
              <a:gd name="T21" fmla="*/ 2 h 14"/>
              <a:gd name="T22" fmla="*/ 14 w 26"/>
              <a:gd name="T23" fmla="*/ 0 h 14"/>
              <a:gd name="T24" fmla="*/ 10 w 26"/>
              <a:gd name="T25" fmla="*/ 2 h 14"/>
              <a:gd name="T26" fmla="*/ 6 w 26"/>
              <a:gd name="T27" fmla="*/ 2 h 14"/>
              <a:gd name="T28" fmla="*/ 4 w 26"/>
              <a:gd name="T29" fmla="*/ 4 h 14"/>
              <a:gd name="T30" fmla="*/ 2 w 26"/>
              <a:gd name="T31" fmla="*/ 8 h 14"/>
              <a:gd name="T32" fmla="*/ 0 w 26"/>
              <a:gd name="T3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14">
                <a:moveTo>
                  <a:pt x="0" y="14"/>
                </a:moveTo>
                <a:lnTo>
                  <a:pt x="2" y="14"/>
                </a:lnTo>
                <a:lnTo>
                  <a:pt x="6" y="14"/>
                </a:lnTo>
                <a:lnTo>
                  <a:pt x="10" y="14"/>
                </a:lnTo>
                <a:lnTo>
                  <a:pt x="14" y="14"/>
                </a:lnTo>
                <a:lnTo>
                  <a:pt x="18" y="12"/>
                </a:lnTo>
                <a:lnTo>
                  <a:pt x="22" y="10"/>
                </a:lnTo>
                <a:lnTo>
                  <a:pt x="24" y="8"/>
                </a:lnTo>
                <a:lnTo>
                  <a:pt x="26" y="6"/>
                </a:lnTo>
                <a:lnTo>
                  <a:pt x="22" y="4"/>
                </a:lnTo>
                <a:lnTo>
                  <a:pt x="18" y="2"/>
                </a:lnTo>
                <a:lnTo>
                  <a:pt x="14" y="0"/>
                </a:lnTo>
                <a:lnTo>
                  <a:pt x="10" y="2"/>
                </a:lnTo>
                <a:lnTo>
                  <a:pt x="6" y="2"/>
                </a:lnTo>
                <a:lnTo>
                  <a:pt x="4" y="4"/>
                </a:lnTo>
                <a:lnTo>
                  <a:pt x="2" y="8"/>
                </a:lnTo>
                <a:lnTo>
                  <a:pt x="0" y="14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9" name="Freeform 65"/>
          <p:cNvSpPr>
            <a:spLocks/>
          </p:cNvSpPr>
          <p:nvPr userDrawn="1"/>
        </p:nvSpPr>
        <p:spPr bwMode="auto">
          <a:xfrm>
            <a:off x="6010289" y="-5352796"/>
            <a:ext cx="41275" cy="16669"/>
          </a:xfrm>
          <a:custGeom>
            <a:avLst/>
            <a:gdLst>
              <a:gd name="T0" fmla="*/ 0 w 26"/>
              <a:gd name="T1" fmla="*/ 14 h 14"/>
              <a:gd name="T2" fmla="*/ 2 w 26"/>
              <a:gd name="T3" fmla="*/ 14 h 14"/>
              <a:gd name="T4" fmla="*/ 6 w 26"/>
              <a:gd name="T5" fmla="*/ 14 h 14"/>
              <a:gd name="T6" fmla="*/ 10 w 26"/>
              <a:gd name="T7" fmla="*/ 14 h 14"/>
              <a:gd name="T8" fmla="*/ 14 w 26"/>
              <a:gd name="T9" fmla="*/ 12 h 14"/>
              <a:gd name="T10" fmla="*/ 18 w 26"/>
              <a:gd name="T11" fmla="*/ 10 h 14"/>
              <a:gd name="T12" fmla="*/ 22 w 26"/>
              <a:gd name="T13" fmla="*/ 8 h 14"/>
              <a:gd name="T14" fmla="*/ 24 w 26"/>
              <a:gd name="T15" fmla="*/ 6 h 14"/>
              <a:gd name="T16" fmla="*/ 26 w 26"/>
              <a:gd name="T17" fmla="*/ 4 h 14"/>
              <a:gd name="T18" fmla="*/ 22 w 26"/>
              <a:gd name="T19" fmla="*/ 2 h 14"/>
              <a:gd name="T20" fmla="*/ 18 w 26"/>
              <a:gd name="T21" fmla="*/ 0 h 14"/>
              <a:gd name="T22" fmla="*/ 14 w 26"/>
              <a:gd name="T23" fmla="*/ 0 h 14"/>
              <a:gd name="T24" fmla="*/ 10 w 26"/>
              <a:gd name="T25" fmla="*/ 0 h 14"/>
              <a:gd name="T26" fmla="*/ 6 w 26"/>
              <a:gd name="T27" fmla="*/ 2 h 14"/>
              <a:gd name="T28" fmla="*/ 4 w 26"/>
              <a:gd name="T29" fmla="*/ 4 h 14"/>
              <a:gd name="T30" fmla="*/ 2 w 26"/>
              <a:gd name="T31" fmla="*/ 8 h 14"/>
              <a:gd name="T32" fmla="*/ 0 w 26"/>
              <a:gd name="T3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14">
                <a:moveTo>
                  <a:pt x="0" y="14"/>
                </a:moveTo>
                <a:lnTo>
                  <a:pt x="2" y="14"/>
                </a:lnTo>
                <a:lnTo>
                  <a:pt x="6" y="14"/>
                </a:lnTo>
                <a:lnTo>
                  <a:pt x="10" y="14"/>
                </a:lnTo>
                <a:lnTo>
                  <a:pt x="14" y="12"/>
                </a:lnTo>
                <a:lnTo>
                  <a:pt x="18" y="10"/>
                </a:lnTo>
                <a:lnTo>
                  <a:pt x="22" y="8"/>
                </a:lnTo>
                <a:lnTo>
                  <a:pt x="24" y="6"/>
                </a:lnTo>
                <a:lnTo>
                  <a:pt x="26" y="4"/>
                </a:lnTo>
                <a:lnTo>
                  <a:pt x="22" y="2"/>
                </a:lnTo>
                <a:lnTo>
                  <a:pt x="18" y="0"/>
                </a:lnTo>
                <a:lnTo>
                  <a:pt x="14" y="0"/>
                </a:lnTo>
                <a:lnTo>
                  <a:pt x="10" y="0"/>
                </a:lnTo>
                <a:lnTo>
                  <a:pt x="6" y="2"/>
                </a:lnTo>
                <a:lnTo>
                  <a:pt x="4" y="4"/>
                </a:lnTo>
                <a:lnTo>
                  <a:pt x="2" y="8"/>
                </a:lnTo>
                <a:lnTo>
                  <a:pt x="0" y="14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0" name="Freeform 66"/>
          <p:cNvSpPr>
            <a:spLocks/>
          </p:cNvSpPr>
          <p:nvPr userDrawn="1"/>
        </p:nvSpPr>
        <p:spPr bwMode="auto">
          <a:xfrm>
            <a:off x="5880115" y="-5421853"/>
            <a:ext cx="41275" cy="16669"/>
          </a:xfrm>
          <a:custGeom>
            <a:avLst/>
            <a:gdLst>
              <a:gd name="T0" fmla="*/ 26 w 26"/>
              <a:gd name="T1" fmla="*/ 12 h 14"/>
              <a:gd name="T2" fmla="*/ 24 w 26"/>
              <a:gd name="T3" fmla="*/ 8 h 14"/>
              <a:gd name="T4" fmla="*/ 22 w 26"/>
              <a:gd name="T5" fmla="*/ 4 h 14"/>
              <a:gd name="T6" fmla="*/ 18 w 26"/>
              <a:gd name="T7" fmla="*/ 2 h 14"/>
              <a:gd name="T8" fmla="*/ 16 w 26"/>
              <a:gd name="T9" fmla="*/ 0 h 14"/>
              <a:gd name="T10" fmla="*/ 12 w 26"/>
              <a:gd name="T11" fmla="*/ 0 h 14"/>
              <a:gd name="T12" fmla="*/ 8 w 26"/>
              <a:gd name="T13" fmla="*/ 0 h 14"/>
              <a:gd name="T14" fmla="*/ 4 w 26"/>
              <a:gd name="T15" fmla="*/ 0 h 14"/>
              <a:gd name="T16" fmla="*/ 0 w 26"/>
              <a:gd name="T17" fmla="*/ 0 h 14"/>
              <a:gd name="T18" fmla="*/ 2 w 26"/>
              <a:gd name="T19" fmla="*/ 4 h 14"/>
              <a:gd name="T20" fmla="*/ 4 w 26"/>
              <a:gd name="T21" fmla="*/ 8 h 14"/>
              <a:gd name="T22" fmla="*/ 6 w 26"/>
              <a:gd name="T23" fmla="*/ 10 h 14"/>
              <a:gd name="T24" fmla="*/ 10 w 26"/>
              <a:gd name="T25" fmla="*/ 12 h 14"/>
              <a:gd name="T26" fmla="*/ 12 w 26"/>
              <a:gd name="T27" fmla="*/ 14 h 14"/>
              <a:gd name="T28" fmla="*/ 16 w 26"/>
              <a:gd name="T29" fmla="*/ 14 h 14"/>
              <a:gd name="T30" fmla="*/ 22 w 26"/>
              <a:gd name="T31" fmla="*/ 12 h 14"/>
              <a:gd name="T32" fmla="*/ 26 w 26"/>
              <a:gd name="T33" fmla="*/ 1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14">
                <a:moveTo>
                  <a:pt x="26" y="12"/>
                </a:moveTo>
                <a:lnTo>
                  <a:pt x="24" y="8"/>
                </a:lnTo>
                <a:lnTo>
                  <a:pt x="22" y="4"/>
                </a:lnTo>
                <a:lnTo>
                  <a:pt x="18" y="2"/>
                </a:lnTo>
                <a:lnTo>
                  <a:pt x="16" y="0"/>
                </a:lnTo>
                <a:lnTo>
                  <a:pt x="12" y="0"/>
                </a:lnTo>
                <a:lnTo>
                  <a:pt x="8" y="0"/>
                </a:lnTo>
                <a:lnTo>
                  <a:pt x="4" y="0"/>
                </a:lnTo>
                <a:lnTo>
                  <a:pt x="0" y="0"/>
                </a:lnTo>
                <a:lnTo>
                  <a:pt x="2" y="4"/>
                </a:lnTo>
                <a:lnTo>
                  <a:pt x="4" y="8"/>
                </a:lnTo>
                <a:lnTo>
                  <a:pt x="6" y="10"/>
                </a:lnTo>
                <a:lnTo>
                  <a:pt x="10" y="12"/>
                </a:lnTo>
                <a:lnTo>
                  <a:pt x="12" y="14"/>
                </a:lnTo>
                <a:lnTo>
                  <a:pt x="16" y="14"/>
                </a:lnTo>
                <a:lnTo>
                  <a:pt x="22" y="12"/>
                </a:lnTo>
                <a:lnTo>
                  <a:pt x="26" y="12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1" name="Freeform 67"/>
          <p:cNvSpPr>
            <a:spLocks/>
          </p:cNvSpPr>
          <p:nvPr userDrawn="1"/>
        </p:nvSpPr>
        <p:spPr bwMode="auto">
          <a:xfrm>
            <a:off x="5969000" y="-5343278"/>
            <a:ext cx="25400" cy="28575"/>
          </a:xfrm>
          <a:custGeom>
            <a:avLst/>
            <a:gdLst>
              <a:gd name="T0" fmla="*/ 16 w 16"/>
              <a:gd name="T1" fmla="*/ 0 h 24"/>
              <a:gd name="T2" fmla="*/ 16 w 16"/>
              <a:gd name="T3" fmla="*/ 4 h 24"/>
              <a:gd name="T4" fmla="*/ 16 w 16"/>
              <a:gd name="T5" fmla="*/ 8 h 24"/>
              <a:gd name="T6" fmla="*/ 14 w 16"/>
              <a:gd name="T7" fmla="*/ 14 h 24"/>
              <a:gd name="T8" fmla="*/ 12 w 16"/>
              <a:gd name="T9" fmla="*/ 16 h 24"/>
              <a:gd name="T10" fmla="*/ 10 w 16"/>
              <a:gd name="T11" fmla="*/ 20 h 24"/>
              <a:gd name="T12" fmla="*/ 8 w 16"/>
              <a:gd name="T13" fmla="*/ 22 h 24"/>
              <a:gd name="T14" fmla="*/ 4 w 16"/>
              <a:gd name="T15" fmla="*/ 24 h 24"/>
              <a:gd name="T16" fmla="*/ 0 w 16"/>
              <a:gd name="T17" fmla="*/ 24 h 24"/>
              <a:gd name="T18" fmla="*/ 0 w 16"/>
              <a:gd name="T19" fmla="*/ 20 h 24"/>
              <a:gd name="T20" fmla="*/ 0 w 16"/>
              <a:gd name="T21" fmla="*/ 16 h 24"/>
              <a:gd name="T22" fmla="*/ 2 w 16"/>
              <a:gd name="T23" fmla="*/ 12 h 24"/>
              <a:gd name="T24" fmla="*/ 4 w 16"/>
              <a:gd name="T25" fmla="*/ 10 h 24"/>
              <a:gd name="T26" fmla="*/ 6 w 16"/>
              <a:gd name="T27" fmla="*/ 6 h 24"/>
              <a:gd name="T28" fmla="*/ 8 w 16"/>
              <a:gd name="T29" fmla="*/ 4 h 24"/>
              <a:gd name="T30" fmla="*/ 12 w 16"/>
              <a:gd name="T31" fmla="*/ 2 h 24"/>
              <a:gd name="T32" fmla="*/ 16 w 16"/>
              <a:gd name="T3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" h="24">
                <a:moveTo>
                  <a:pt x="16" y="0"/>
                </a:moveTo>
                <a:lnTo>
                  <a:pt x="16" y="4"/>
                </a:lnTo>
                <a:lnTo>
                  <a:pt x="16" y="8"/>
                </a:lnTo>
                <a:lnTo>
                  <a:pt x="14" y="14"/>
                </a:lnTo>
                <a:lnTo>
                  <a:pt x="12" y="16"/>
                </a:lnTo>
                <a:lnTo>
                  <a:pt x="10" y="20"/>
                </a:lnTo>
                <a:lnTo>
                  <a:pt x="8" y="22"/>
                </a:lnTo>
                <a:lnTo>
                  <a:pt x="4" y="24"/>
                </a:lnTo>
                <a:lnTo>
                  <a:pt x="0" y="24"/>
                </a:lnTo>
                <a:lnTo>
                  <a:pt x="0" y="20"/>
                </a:lnTo>
                <a:lnTo>
                  <a:pt x="0" y="16"/>
                </a:lnTo>
                <a:lnTo>
                  <a:pt x="2" y="12"/>
                </a:lnTo>
                <a:lnTo>
                  <a:pt x="4" y="10"/>
                </a:lnTo>
                <a:lnTo>
                  <a:pt x="6" y="6"/>
                </a:lnTo>
                <a:lnTo>
                  <a:pt x="8" y="4"/>
                </a:lnTo>
                <a:lnTo>
                  <a:pt x="12" y="2"/>
                </a:lnTo>
                <a:lnTo>
                  <a:pt x="16" y="0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2" name="Freeform 68"/>
          <p:cNvSpPr>
            <a:spLocks/>
          </p:cNvSpPr>
          <p:nvPr userDrawn="1"/>
        </p:nvSpPr>
        <p:spPr bwMode="auto">
          <a:xfrm>
            <a:off x="5915027" y="-5331382"/>
            <a:ext cx="41275" cy="16669"/>
          </a:xfrm>
          <a:custGeom>
            <a:avLst/>
            <a:gdLst>
              <a:gd name="T0" fmla="*/ 0 w 26"/>
              <a:gd name="T1" fmla="*/ 8 h 14"/>
              <a:gd name="T2" fmla="*/ 4 w 26"/>
              <a:gd name="T3" fmla="*/ 6 h 14"/>
              <a:gd name="T4" fmla="*/ 6 w 26"/>
              <a:gd name="T5" fmla="*/ 4 h 14"/>
              <a:gd name="T6" fmla="*/ 10 w 26"/>
              <a:gd name="T7" fmla="*/ 2 h 14"/>
              <a:gd name="T8" fmla="*/ 14 w 26"/>
              <a:gd name="T9" fmla="*/ 0 h 14"/>
              <a:gd name="T10" fmla="*/ 16 w 26"/>
              <a:gd name="T11" fmla="*/ 0 h 14"/>
              <a:gd name="T12" fmla="*/ 20 w 26"/>
              <a:gd name="T13" fmla="*/ 2 h 14"/>
              <a:gd name="T14" fmla="*/ 24 w 26"/>
              <a:gd name="T15" fmla="*/ 4 h 14"/>
              <a:gd name="T16" fmla="*/ 26 w 26"/>
              <a:gd name="T17" fmla="*/ 6 h 14"/>
              <a:gd name="T18" fmla="*/ 24 w 26"/>
              <a:gd name="T19" fmla="*/ 10 h 14"/>
              <a:gd name="T20" fmla="*/ 22 w 26"/>
              <a:gd name="T21" fmla="*/ 12 h 14"/>
              <a:gd name="T22" fmla="*/ 18 w 26"/>
              <a:gd name="T23" fmla="*/ 14 h 14"/>
              <a:gd name="T24" fmla="*/ 14 w 26"/>
              <a:gd name="T25" fmla="*/ 14 h 14"/>
              <a:gd name="T26" fmla="*/ 10 w 26"/>
              <a:gd name="T27" fmla="*/ 14 h 14"/>
              <a:gd name="T28" fmla="*/ 8 w 26"/>
              <a:gd name="T29" fmla="*/ 12 h 14"/>
              <a:gd name="T30" fmla="*/ 4 w 26"/>
              <a:gd name="T31" fmla="*/ 10 h 14"/>
              <a:gd name="T32" fmla="*/ 0 w 26"/>
              <a:gd name="T33" fmla="*/ 8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14">
                <a:moveTo>
                  <a:pt x="0" y="8"/>
                </a:moveTo>
                <a:lnTo>
                  <a:pt x="4" y="6"/>
                </a:lnTo>
                <a:lnTo>
                  <a:pt x="6" y="4"/>
                </a:lnTo>
                <a:lnTo>
                  <a:pt x="10" y="2"/>
                </a:lnTo>
                <a:lnTo>
                  <a:pt x="14" y="0"/>
                </a:lnTo>
                <a:lnTo>
                  <a:pt x="16" y="0"/>
                </a:lnTo>
                <a:lnTo>
                  <a:pt x="20" y="2"/>
                </a:lnTo>
                <a:lnTo>
                  <a:pt x="24" y="4"/>
                </a:lnTo>
                <a:lnTo>
                  <a:pt x="26" y="6"/>
                </a:lnTo>
                <a:lnTo>
                  <a:pt x="24" y="10"/>
                </a:lnTo>
                <a:lnTo>
                  <a:pt x="22" y="12"/>
                </a:lnTo>
                <a:lnTo>
                  <a:pt x="18" y="14"/>
                </a:lnTo>
                <a:lnTo>
                  <a:pt x="14" y="14"/>
                </a:lnTo>
                <a:lnTo>
                  <a:pt x="10" y="14"/>
                </a:lnTo>
                <a:lnTo>
                  <a:pt x="8" y="12"/>
                </a:lnTo>
                <a:lnTo>
                  <a:pt x="4" y="10"/>
                </a:lnTo>
                <a:lnTo>
                  <a:pt x="0" y="8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3" name="Freeform 69"/>
          <p:cNvSpPr>
            <a:spLocks/>
          </p:cNvSpPr>
          <p:nvPr userDrawn="1"/>
        </p:nvSpPr>
        <p:spPr bwMode="auto">
          <a:xfrm>
            <a:off x="6029325" y="-5457620"/>
            <a:ext cx="25400" cy="26194"/>
          </a:xfrm>
          <a:custGeom>
            <a:avLst/>
            <a:gdLst>
              <a:gd name="T0" fmla="*/ 16 w 16"/>
              <a:gd name="T1" fmla="*/ 0 h 22"/>
              <a:gd name="T2" fmla="*/ 16 w 16"/>
              <a:gd name="T3" fmla="*/ 4 h 22"/>
              <a:gd name="T4" fmla="*/ 14 w 16"/>
              <a:gd name="T5" fmla="*/ 8 h 22"/>
              <a:gd name="T6" fmla="*/ 14 w 16"/>
              <a:gd name="T7" fmla="*/ 12 h 22"/>
              <a:gd name="T8" fmla="*/ 12 w 16"/>
              <a:gd name="T9" fmla="*/ 16 h 22"/>
              <a:gd name="T10" fmla="*/ 10 w 16"/>
              <a:gd name="T11" fmla="*/ 18 h 22"/>
              <a:gd name="T12" fmla="*/ 6 w 16"/>
              <a:gd name="T13" fmla="*/ 20 h 22"/>
              <a:gd name="T14" fmla="*/ 4 w 16"/>
              <a:gd name="T15" fmla="*/ 22 h 22"/>
              <a:gd name="T16" fmla="*/ 0 w 16"/>
              <a:gd name="T17" fmla="*/ 22 h 22"/>
              <a:gd name="T18" fmla="*/ 0 w 16"/>
              <a:gd name="T19" fmla="*/ 18 h 22"/>
              <a:gd name="T20" fmla="*/ 0 w 16"/>
              <a:gd name="T21" fmla="*/ 14 h 22"/>
              <a:gd name="T22" fmla="*/ 0 w 16"/>
              <a:gd name="T23" fmla="*/ 12 h 22"/>
              <a:gd name="T24" fmla="*/ 2 w 16"/>
              <a:gd name="T25" fmla="*/ 8 h 22"/>
              <a:gd name="T26" fmla="*/ 4 w 16"/>
              <a:gd name="T27" fmla="*/ 4 h 22"/>
              <a:gd name="T28" fmla="*/ 8 w 16"/>
              <a:gd name="T29" fmla="*/ 2 h 22"/>
              <a:gd name="T30" fmla="*/ 12 w 16"/>
              <a:gd name="T31" fmla="*/ 0 h 22"/>
              <a:gd name="T32" fmla="*/ 16 w 16"/>
              <a:gd name="T33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" h="22">
                <a:moveTo>
                  <a:pt x="16" y="0"/>
                </a:moveTo>
                <a:lnTo>
                  <a:pt x="16" y="4"/>
                </a:lnTo>
                <a:lnTo>
                  <a:pt x="14" y="8"/>
                </a:lnTo>
                <a:lnTo>
                  <a:pt x="14" y="12"/>
                </a:lnTo>
                <a:lnTo>
                  <a:pt x="12" y="16"/>
                </a:lnTo>
                <a:lnTo>
                  <a:pt x="10" y="18"/>
                </a:lnTo>
                <a:lnTo>
                  <a:pt x="6" y="20"/>
                </a:lnTo>
                <a:lnTo>
                  <a:pt x="4" y="22"/>
                </a:lnTo>
                <a:lnTo>
                  <a:pt x="0" y="22"/>
                </a:lnTo>
                <a:lnTo>
                  <a:pt x="0" y="18"/>
                </a:lnTo>
                <a:lnTo>
                  <a:pt x="0" y="14"/>
                </a:lnTo>
                <a:lnTo>
                  <a:pt x="0" y="12"/>
                </a:lnTo>
                <a:lnTo>
                  <a:pt x="2" y="8"/>
                </a:lnTo>
                <a:lnTo>
                  <a:pt x="4" y="4"/>
                </a:lnTo>
                <a:lnTo>
                  <a:pt x="8" y="2"/>
                </a:lnTo>
                <a:lnTo>
                  <a:pt x="12" y="0"/>
                </a:lnTo>
                <a:lnTo>
                  <a:pt x="16" y="0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4" name="Freeform 70"/>
          <p:cNvSpPr>
            <a:spLocks/>
          </p:cNvSpPr>
          <p:nvPr userDrawn="1"/>
        </p:nvSpPr>
        <p:spPr bwMode="auto">
          <a:xfrm>
            <a:off x="6181739" y="-5386135"/>
            <a:ext cx="41275" cy="16669"/>
          </a:xfrm>
          <a:custGeom>
            <a:avLst/>
            <a:gdLst>
              <a:gd name="T0" fmla="*/ 0 w 26"/>
              <a:gd name="T1" fmla="*/ 8 h 14"/>
              <a:gd name="T2" fmla="*/ 2 w 26"/>
              <a:gd name="T3" fmla="*/ 6 h 14"/>
              <a:gd name="T4" fmla="*/ 6 w 26"/>
              <a:gd name="T5" fmla="*/ 4 h 14"/>
              <a:gd name="T6" fmla="*/ 8 w 26"/>
              <a:gd name="T7" fmla="*/ 2 h 14"/>
              <a:gd name="T8" fmla="*/ 12 w 26"/>
              <a:gd name="T9" fmla="*/ 0 h 14"/>
              <a:gd name="T10" fmla="*/ 16 w 26"/>
              <a:gd name="T11" fmla="*/ 0 h 14"/>
              <a:gd name="T12" fmla="*/ 20 w 26"/>
              <a:gd name="T13" fmla="*/ 2 h 14"/>
              <a:gd name="T14" fmla="*/ 22 w 26"/>
              <a:gd name="T15" fmla="*/ 4 h 14"/>
              <a:gd name="T16" fmla="*/ 26 w 26"/>
              <a:gd name="T17" fmla="*/ 8 h 14"/>
              <a:gd name="T18" fmla="*/ 24 w 26"/>
              <a:gd name="T19" fmla="*/ 10 h 14"/>
              <a:gd name="T20" fmla="*/ 20 w 26"/>
              <a:gd name="T21" fmla="*/ 12 h 14"/>
              <a:gd name="T22" fmla="*/ 18 w 26"/>
              <a:gd name="T23" fmla="*/ 14 h 14"/>
              <a:gd name="T24" fmla="*/ 14 w 26"/>
              <a:gd name="T25" fmla="*/ 14 h 14"/>
              <a:gd name="T26" fmla="*/ 10 w 26"/>
              <a:gd name="T27" fmla="*/ 14 h 14"/>
              <a:gd name="T28" fmla="*/ 6 w 26"/>
              <a:gd name="T29" fmla="*/ 12 h 14"/>
              <a:gd name="T30" fmla="*/ 2 w 26"/>
              <a:gd name="T31" fmla="*/ 10 h 14"/>
              <a:gd name="T32" fmla="*/ 0 w 26"/>
              <a:gd name="T33" fmla="*/ 8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14">
                <a:moveTo>
                  <a:pt x="0" y="8"/>
                </a:moveTo>
                <a:lnTo>
                  <a:pt x="2" y="6"/>
                </a:lnTo>
                <a:lnTo>
                  <a:pt x="6" y="4"/>
                </a:lnTo>
                <a:lnTo>
                  <a:pt x="8" y="2"/>
                </a:lnTo>
                <a:lnTo>
                  <a:pt x="12" y="0"/>
                </a:lnTo>
                <a:lnTo>
                  <a:pt x="16" y="0"/>
                </a:lnTo>
                <a:lnTo>
                  <a:pt x="20" y="2"/>
                </a:lnTo>
                <a:lnTo>
                  <a:pt x="22" y="4"/>
                </a:lnTo>
                <a:lnTo>
                  <a:pt x="26" y="8"/>
                </a:lnTo>
                <a:lnTo>
                  <a:pt x="24" y="10"/>
                </a:lnTo>
                <a:lnTo>
                  <a:pt x="20" y="12"/>
                </a:lnTo>
                <a:lnTo>
                  <a:pt x="18" y="14"/>
                </a:lnTo>
                <a:lnTo>
                  <a:pt x="14" y="14"/>
                </a:lnTo>
                <a:lnTo>
                  <a:pt x="10" y="14"/>
                </a:lnTo>
                <a:lnTo>
                  <a:pt x="6" y="12"/>
                </a:lnTo>
                <a:lnTo>
                  <a:pt x="2" y="10"/>
                </a:lnTo>
                <a:lnTo>
                  <a:pt x="0" y="8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5" name="Freeform 71"/>
          <p:cNvSpPr>
            <a:spLocks/>
          </p:cNvSpPr>
          <p:nvPr userDrawn="1"/>
        </p:nvSpPr>
        <p:spPr bwMode="auto">
          <a:xfrm>
            <a:off x="6096014" y="-5431379"/>
            <a:ext cx="28575" cy="28575"/>
          </a:xfrm>
          <a:custGeom>
            <a:avLst/>
            <a:gdLst>
              <a:gd name="T0" fmla="*/ 18 w 18"/>
              <a:gd name="T1" fmla="*/ 0 h 24"/>
              <a:gd name="T2" fmla="*/ 18 w 18"/>
              <a:gd name="T3" fmla="*/ 4 h 24"/>
              <a:gd name="T4" fmla="*/ 16 w 18"/>
              <a:gd name="T5" fmla="*/ 8 h 24"/>
              <a:gd name="T6" fmla="*/ 16 w 18"/>
              <a:gd name="T7" fmla="*/ 12 h 24"/>
              <a:gd name="T8" fmla="*/ 14 w 18"/>
              <a:gd name="T9" fmla="*/ 16 h 24"/>
              <a:gd name="T10" fmla="*/ 12 w 18"/>
              <a:gd name="T11" fmla="*/ 20 h 24"/>
              <a:gd name="T12" fmla="*/ 10 w 18"/>
              <a:gd name="T13" fmla="*/ 22 h 24"/>
              <a:gd name="T14" fmla="*/ 6 w 18"/>
              <a:gd name="T15" fmla="*/ 24 h 24"/>
              <a:gd name="T16" fmla="*/ 2 w 18"/>
              <a:gd name="T17" fmla="*/ 24 h 24"/>
              <a:gd name="T18" fmla="*/ 0 w 18"/>
              <a:gd name="T19" fmla="*/ 20 h 24"/>
              <a:gd name="T20" fmla="*/ 2 w 18"/>
              <a:gd name="T21" fmla="*/ 16 h 24"/>
              <a:gd name="T22" fmla="*/ 2 w 18"/>
              <a:gd name="T23" fmla="*/ 12 h 24"/>
              <a:gd name="T24" fmla="*/ 4 w 18"/>
              <a:gd name="T25" fmla="*/ 10 h 24"/>
              <a:gd name="T26" fmla="*/ 6 w 18"/>
              <a:gd name="T27" fmla="*/ 6 h 24"/>
              <a:gd name="T28" fmla="*/ 10 w 18"/>
              <a:gd name="T29" fmla="*/ 4 h 24"/>
              <a:gd name="T30" fmla="*/ 14 w 18"/>
              <a:gd name="T31" fmla="*/ 2 h 24"/>
              <a:gd name="T32" fmla="*/ 18 w 18"/>
              <a:gd name="T3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" h="24">
                <a:moveTo>
                  <a:pt x="18" y="0"/>
                </a:moveTo>
                <a:lnTo>
                  <a:pt x="18" y="4"/>
                </a:lnTo>
                <a:lnTo>
                  <a:pt x="16" y="8"/>
                </a:lnTo>
                <a:lnTo>
                  <a:pt x="16" y="12"/>
                </a:lnTo>
                <a:lnTo>
                  <a:pt x="14" y="16"/>
                </a:lnTo>
                <a:lnTo>
                  <a:pt x="12" y="20"/>
                </a:lnTo>
                <a:lnTo>
                  <a:pt x="10" y="22"/>
                </a:lnTo>
                <a:lnTo>
                  <a:pt x="6" y="24"/>
                </a:lnTo>
                <a:lnTo>
                  <a:pt x="2" y="24"/>
                </a:lnTo>
                <a:lnTo>
                  <a:pt x="0" y="20"/>
                </a:lnTo>
                <a:lnTo>
                  <a:pt x="2" y="16"/>
                </a:lnTo>
                <a:lnTo>
                  <a:pt x="2" y="12"/>
                </a:lnTo>
                <a:lnTo>
                  <a:pt x="4" y="10"/>
                </a:lnTo>
                <a:lnTo>
                  <a:pt x="6" y="6"/>
                </a:lnTo>
                <a:lnTo>
                  <a:pt x="10" y="4"/>
                </a:lnTo>
                <a:lnTo>
                  <a:pt x="14" y="2"/>
                </a:lnTo>
                <a:lnTo>
                  <a:pt x="18" y="0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6" name="Freeform 72"/>
          <p:cNvSpPr>
            <a:spLocks/>
          </p:cNvSpPr>
          <p:nvPr userDrawn="1"/>
        </p:nvSpPr>
        <p:spPr bwMode="auto">
          <a:xfrm>
            <a:off x="5988050" y="-5314738"/>
            <a:ext cx="44450" cy="14287"/>
          </a:xfrm>
          <a:custGeom>
            <a:avLst/>
            <a:gdLst>
              <a:gd name="T0" fmla="*/ 0 w 28"/>
              <a:gd name="T1" fmla="*/ 8 h 12"/>
              <a:gd name="T2" fmla="*/ 4 w 28"/>
              <a:gd name="T3" fmla="*/ 4 h 12"/>
              <a:gd name="T4" fmla="*/ 6 w 28"/>
              <a:gd name="T5" fmla="*/ 2 h 12"/>
              <a:gd name="T6" fmla="*/ 10 w 28"/>
              <a:gd name="T7" fmla="*/ 0 h 12"/>
              <a:gd name="T8" fmla="*/ 14 w 28"/>
              <a:gd name="T9" fmla="*/ 0 h 12"/>
              <a:gd name="T10" fmla="*/ 18 w 28"/>
              <a:gd name="T11" fmla="*/ 0 h 12"/>
              <a:gd name="T12" fmla="*/ 20 w 28"/>
              <a:gd name="T13" fmla="*/ 0 h 12"/>
              <a:gd name="T14" fmla="*/ 24 w 28"/>
              <a:gd name="T15" fmla="*/ 2 h 12"/>
              <a:gd name="T16" fmla="*/ 28 w 28"/>
              <a:gd name="T17" fmla="*/ 6 h 12"/>
              <a:gd name="T18" fmla="*/ 24 w 28"/>
              <a:gd name="T19" fmla="*/ 8 h 12"/>
              <a:gd name="T20" fmla="*/ 22 w 28"/>
              <a:gd name="T21" fmla="*/ 10 h 12"/>
              <a:gd name="T22" fmla="*/ 18 w 28"/>
              <a:gd name="T23" fmla="*/ 12 h 12"/>
              <a:gd name="T24" fmla="*/ 16 w 28"/>
              <a:gd name="T25" fmla="*/ 12 h 12"/>
              <a:gd name="T26" fmla="*/ 12 w 28"/>
              <a:gd name="T27" fmla="*/ 12 h 12"/>
              <a:gd name="T28" fmla="*/ 8 w 28"/>
              <a:gd name="T29" fmla="*/ 12 h 12"/>
              <a:gd name="T30" fmla="*/ 4 w 28"/>
              <a:gd name="T31" fmla="*/ 10 h 12"/>
              <a:gd name="T32" fmla="*/ 0 w 28"/>
              <a:gd name="T33" fmla="*/ 8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" h="12">
                <a:moveTo>
                  <a:pt x="0" y="8"/>
                </a:moveTo>
                <a:lnTo>
                  <a:pt x="4" y="4"/>
                </a:lnTo>
                <a:lnTo>
                  <a:pt x="6" y="2"/>
                </a:lnTo>
                <a:lnTo>
                  <a:pt x="10" y="0"/>
                </a:lnTo>
                <a:lnTo>
                  <a:pt x="14" y="0"/>
                </a:lnTo>
                <a:lnTo>
                  <a:pt x="18" y="0"/>
                </a:lnTo>
                <a:lnTo>
                  <a:pt x="20" y="0"/>
                </a:lnTo>
                <a:lnTo>
                  <a:pt x="24" y="2"/>
                </a:lnTo>
                <a:lnTo>
                  <a:pt x="28" y="6"/>
                </a:lnTo>
                <a:lnTo>
                  <a:pt x="24" y="8"/>
                </a:lnTo>
                <a:lnTo>
                  <a:pt x="22" y="10"/>
                </a:lnTo>
                <a:lnTo>
                  <a:pt x="18" y="12"/>
                </a:lnTo>
                <a:lnTo>
                  <a:pt x="16" y="12"/>
                </a:lnTo>
                <a:lnTo>
                  <a:pt x="12" y="12"/>
                </a:lnTo>
                <a:lnTo>
                  <a:pt x="8" y="12"/>
                </a:lnTo>
                <a:lnTo>
                  <a:pt x="4" y="10"/>
                </a:lnTo>
                <a:lnTo>
                  <a:pt x="0" y="8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7" name="Freeform 73"/>
          <p:cNvSpPr>
            <a:spLocks/>
          </p:cNvSpPr>
          <p:nvPr userDrawn="1"/>
        </p:nvSpPr>
        <p:spPr bwMode="auto">
          <a:xfrm>
            <a:off x="6029325" y="-5498054"/>
            <a:ext cx="25400" cy="28575"/>
          </a:xfrm>
          <a:custGeom>
            <a:avLst/>
            <a:gdLst>
              <a:gd name="T0" fmla="*/ 16 w 16"/>
              <a:gd name="T1" fmla="*/ 0 h 24"/>
              <a:gd name="T2" fmla="*/ 16 w 16"/>
              <a:gd name="T3" fmla="*/ 4 h 24"/>
              <a:gd name="T4" fmla="*/ 16 w 16"/>
              <a:gd name="T5" fmla="*/ 10 h 24"/>
              <a:gd name="T6" fmla="*/ 14 w 16"/>
              <a:gd name="T7" fmla="*/ 12 h 24"/>
              <a:gd name="T8" fmla="*/ 14 w 16"/>
              <a:gd name="T9" fmla="*/ 16 h 24"/>
              <a:gd name="T10" fmla="*/ 12 w 16"/>
              <a:gd name="T11" fmla="*/ 20 h 24"/>
              <a:gd name="T12" fmla="*/ 8 w 16"/>
              <a:gd name="T13" fmla="*/ 22 h 24"/>
              <a:gd name="T14" fmla="*/ 4 w 16"/>
              <a:gd name="T15" fmla="*/ 24 h 24"/>
              <a:gd name="T16" fmla="*/ 0 w 16"/>
              <a:gd name="T17" fmla="*/ 24 h 24"/>
              <a:gd name="T18" fmla="*/ 0 w 16"/>
              <a:gd name="T19" fmla="*/ 20 h 24"/>
              <a:gd name="T20" fmla="*/ 0 w 16"/>
              <a:gd name="T21" fmla="*/ 16 h 24"/>
              <a:gd name="T22" fmla="*/ 2 w 16"/>
              <a:gd name="T23" fmla="*/ 12 h 24"/>
              <a:gd name="T24" fmla="*/ 4 w 16"/>
              <a:gd name="T25" fmla="*/ 10 h 24"/>
              <a:gd name="T26" fmla="*/ 6 w 16"/>
              <a:gd name="T27" fmla="*/ 6 h 24"/>
              <a:gd name="T28" fmla="*/ 8 w 16"/>
              <a:gd name="T29" fmla="*/ 4 h 24"/>
              <a:gd name="T30" fmla="*/ 12 w 16"/>
              <a:gd name="T31" fmla="*/ 2 h 24"/>
              <a:gd name="T32" fmla="*/ 16 w 16"/>
              <a:gd name="T3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" h="24">
                <a:moveTo>
                  <a:pt x="16" y="0"/>
                </a:moveTo>
                <a:lnTo>
                  <a:pt x="16" y="4"/>
                </a:lnTo>
                <a:lnTo>
                  <a:pt x="16" y="10"/>
                </a:lnTo>
                <a:lnTo>
                  <a:pt x="14" y="12"/>
                </a:lnTo>
                <a:lnTo>
                  <a:pt x="14" y="16"/>
                </a:lnTo>
                <a:lnTo>
                  <a:pt x="12" y="20"/>
                </a:lnTo>
                <a:lnTo>
                  <a:pt x="8" y="22"/>
                </a:lnTo>
                <a:lnTo>
                  <a:pt x="4" y="24"/>
                </a:lnTo>
                <a:lnTo>
                  <a:pt x="0" y="24"/>
                </a:lnTo>
                <a:lnTo>
                  <a:pt x="0" y="20"/>
                </a:lnTo>
                <a:lnTo>
                  <a:pt x="0" y="16"/>
                </a:lnTo>
                <a:lnTo>
                  <a:pt x="2" y="12"/>
                </a:lnTo>
                <a:lnTo>
                  <a:pt x="4" y="10"/>
                </a:lnTo>
                <a:lnTo>
                  <a:pt x="6" y="6"/>
                </a:lnTo>
                <a:lnTo>
                  <a:pt x="8" y="4"/>
                </a:lnTo>
                <a:lnTo>
                  <a:pt x="12" y="2"/>
                </a:lnTo>
                <a:lnTo>
                  <a:pt x="16" y="0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8" name="Freeform 74"/>
          <p:cNvSpPr>
            <a:spLocks/>
          </p:cNvSpPr>
          <p:nvPr userDrawn="1"/>
        </p:nvSpPr>
        <p:spPr bwMode="auto">
          <a:xfrm>
            <a:off x="6137275" y="-5469503"/>
            <a:ext cx="25400" cy="28575"/>
          </a:xfrm>
          <a:custGeom>
            <a:avLst/>
            <a:gdLst>
              <a:gd name="T0" fmla="*/ 16 w 16"/>
              <a:gd name="T1" fmla="*/ 0 h 24"/>
              <a:gd name="T2" fmla="*/ 16 w 16"/>
              <a:gd name="T3" fmla="*/ 4 h 24"/>
              <a:gd name="T4" fmla="*/ 16 w 16"/>
              <a:gd name="T5" fmla="*/ 8 h 24"/>
              <a:gd name="T6" fmla="*/ 14 w 16"/>
              <a:gd name="T7" fmla="*/ 12 h 24"/>
              <a:gd name="T8" fmla="*/ 12 w 16"/>
              <a:gd name="T9" fmla="*/ 16 h 24"/>
              <a:gd name="T10" fmla="*/ 10 w 16"/>
              <a:gd name="T11" fmla="*/ 20 h 24"/>
              <a:gd name="T12" fmla="*/ 8 w 16"/>
              <a:gd name="T13" fmla="*/ 22 h 24"/>
              <a:gd name="T14" fmla="*/ 4 w 16"/>
              <a:gd name="T15" fmla="*/ 24 h 24"/>
              <a:gd name="T16" fmla="*/ 0 w 16"/>
              <a:gd name="T17" fmla="*/ 24 h 24"/>
              <a:gd name="T18" fmla="*/ 0 w 16"/>
              <a:gd name="T19" fmla="*/ 20 h 24"/>
              <a:gd name="T20" fmla="*/ 0 w 16"/>
              <a:gd name="T21" fmla="*/ 16 h 24"/>
              <a:gd name="T22" fmla="*/ 0 w 16"/>
              <a:gd name="T23" fmla="*/ 12 h 24"/>
              <a:gd name="T24" fmla="*/ 2 w 16"/>
              <a:gd name="T25" fmla="*/ 8 h 24"/>
              <a:gd name="T26" fmla="*/ 6 w 16"/>
              <a:gd name="T27" fmla="*/ 6 h 24"/>
              <a:gd name="T28" fmla="*/ 8 w 16"/>
              <a:gd name="T29" fmla="*/ 4 h 24"/>
              <a:gd name="T30" fmla="*/ 12 w 16"/>
              <a:gd name="T31" fmla="*/ 2 h 24"/>
              <a:gd name="T32" fmla="*/ 16 w 16"/>
              <a:gd name="T3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" h="24">
                <a:moveTo>
                  <a:pt x="16" y="0"/>
                </a:moveTo>
                <a:lnTo>
                  <a:pt x="16" y="4"/>
                </a:lnTo>
                <a:lnTo>
                  <a:pt x="16" y="8"/>
                </a:lnTo>
                <a:lnTo>
                  <a:pt x="14" y="12"/>
                </a:lnTo>
                <a:lnTo>
                  <a:pt x="12" y="16"/>
                </a:lnTo>
                <a:lnTo>
                  <a:pt x="10" y="20"/>
                </a:lnTo>
                <a:lnTo>
                  <a:pt x="8" y="22"/>
                </a:lnTo>
                <a:lnTo>
                  <a:pt x="4" y="24"/>
                </a:lnTo>
                <a:lnTo>
                  <a:pt x="0" y="24"/>
                </a:lnTo>
                <a:lnTo>
                  <a:pt x="0" y="20"/>
                </a:lnTo>
                <a:lnTo>
                  <a:pt x="0" y="16"/>
                </a:lnTo>
                <a:lnTo>
                  <a:pt x="0" y="12"/>
                </a:lnTo>
                <a:lnTo>
                  <a:pt x="2" y="8"/>
                </a:lnTo>
                <a:lnTo>
                  <a:pt x="6" y="6"/>
                </a:lnTo>
                <a:lnTo>
                  <a:pt x="8" y="4"/>
                </a:lnTo>
                <a:lnTo>
                  <a:pt x="12" y="2"/>
                </a:lnTo>
                <a:lnTo>
                  <a:pt x="16" y="0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9" name="Freeform 75"/>
          <p:cNvSpPr>
            <a:spLocks/>
          </p:cNvSpPr>
          <p:nvPr userDrawn="1"/>
        </p:nvSpPr>
        <p:spPr bwMode="auto">
          <a:xfrm>
            <a:off x="6172210" y="-5433760"/>
            <a:ext cx="41275" cy="16669"/>
          </a:xfrm>
          <a:custGeom>
            <a:avLst/>
            <a:gdLst>
              <a:gd name="T0" fmla="*/ 0 w 26"/>
              <a:gd name="T1" fmla="*/ 8 h 14"/>
              <a:gd name="T2" fmla="*/ 2 w 26"/>
              <a:gd name="T3" fmla="*/ 6 h 14"/>
              <a:gd name="T4" fmla="*/ 6 w 26"/>
              <a:gd name="T5" fmla="*/ 4 h 14"/>
              <a:gd name="T6" fmla="*/ 10 w 26"/>
              <a:gd name="T7" fmla="*/ 2 h 14"/>
              <a:gd name="T8" fmla="*/ 12 w 26"/>
              <a:gd name="T9" fmla="*/ 0 h 14"/>
              <a:gd name="T10" fmla="*/ 16 w 26"/>
              <a:gd name="T11" fmla="*/ 0 h 14"/>
              <a:gd name="T12" fmla="*/ 20 w 26"/>
              <a:gd name="T13" fmla="*/ 2 h 14"/>
              <a:gd name="T14" fmla="*/ 24 w 26"/>
              <a:gd name="T15" fmla="*/ 4 h 14"/>
              <a:gd name="T16" fmla="*/ 26 w 26"/>
              <a:gd name="T17" fmla="*/ 8 h 14"/>
              <a:gd name="T18" fmla="*/ 24 w 26"/>
              <a:gd name="T19" fmla="*/ 10 h 14"/>
              <a:gd name="T20" fmla="*/ 20 w 26"/>
              <a:gd name="T21" fmla="*/ 12 h 14"/>
              <a:gd name="T22" fmla="*/ 18 w 26"/>
              <a:gd name="T23" fmla="*/ 14 h 14"/>
              <a:gd name="T24" fmla="*/ 14 w 26"/>
              <a:gd name="T25" fmla="*/ 14 h 14"/>
              <a:gd name="T26" fmla="*/ 10 w 26"/>
              <a:gd name="T27" fmla="*/ 14 h 14"/>
              <a:gd name="T28" fmla="*/ 6 w 26"/>
              <a:gd name="T29" fmla="*/ 12 h 14"/>
              <a:gd name="T30" fmla="*/ 4 w 26"/>
              <a:gd name="T31" fmla="*/ 10 h 14"/>
              <a:gd name="T32" fmla="*/ 0 w 26"/>
              <a:gd name="T33" fmla="*/ 8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14">
                <a:moveTo>
                  <a:pt x="0" y="8"/>
                </a:moveTo>
                <a:lnTo>
                  <a:pt x="2" y="6"/>
                </a:lnTo>
                <a:lnTo>
                  <a:pt x="6" y="4"/>
                </a:lnTo>
                <a:lnTo>
                  <a:pt x="10" y="2"/>
                </a:lnTo>
                <a:lnTo>
                  <a:pt x="12" y="0"/>
                </a:lnTo>
                <a:lnTo>
                  <a:pt x="16" y="0"/>
                </a:lnTo>
                <a:lnTo>
                  <a:pt x="20" y="2"/>
                </a:lnTo>
                <a:lnTo>
                  <a:pt x="24" y="4"/>
                </a:lnTo>
                <a:lnTo>
                  <a:pt x="26" y="8"/>
                </a:lnTo>
                <a:lnTo>
                  <a:pt x="24" y="10"/>
                </a:lnTo>
                <a:lnTo>
                  <a:pt x="20" y="12"/>
                </a:lnTo>
                <a:lnTo>
                  <a:pt x="18" y="14"/>
                </a:lnTo>
                <a:lnTo>
                  <a:pt x="14" y="14"/>
                </a:lnTo>
                <a:lnTo>
                  <a:pt x="10" y="14"/>
                </a:lnTo>
                <a:lnTo>
                  <a:pt x="6" y="12"/>
                </a:lnTo>
                <a:lnTo>
                  <a:pt x="4" y="10"/>
                </a:lnTo>
                <a:lnTo>
                  <a:pt x="0" y="8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0" name="Freeform 76"/>
          <p:cNvSpPr>
            <a:spLocks/>
          </p:cNvSpPr>
          <p:nvPr userDrawn="1"/>
        </p:nvSpPr>
        <p:spPr bwMode="auto">
          <a:xfrm>
            <a:off x="5984875" y="-5386136"/>
            <a:ext cx="25400" cy="28575"/>
          </a:xfrm>
          <a:custGeom>
            <a:avLst/>
            <a:gdLst>
              <a:gd name="T0" fmla="*/ 16 w 16"/>
              <a:gd name="T1" fmla="*/ 0 h 24"/>
              <a:gd name="T2" fmla="*/ 16 w 16"/>
              <a:gd name="T3" fmla="*/ 4 h 24"/>
              <a:gd name="T4" fmla="*/ 14 w 16"/>
              <a:gd name="T5" fmla="*/ 8 h 24"/>
              <a:gd name="T6" fmla="*/ 14 w 16"/>
              <a:gd name="T7" fmla="*/ 12 h 24"/>
              <a:gd name="T8" fmla="*/ 12 w 16"/>
              <a:gd name="T9" fmla="*/ 16 h 24"/>
              <a:gd name="T10" fmla="*/ 10 w 16"/>
              <a:gd name="T11" fmla="*/ 20 h 24"/>
              <a:gd name="T12" fmla="*/ 8 w 16"/>
              <a:gd name="T13" fmla="*/ 22 h 24"/>
              <a:gd name="T14" fmla="*/ 4 w 16"/>
              <a:gd name="T15" fmla="*/ 24 h 24"/>
              <a:gd name="T16" fmla="*/ 0 w 16"/>
              <a:gd name="T17" fmla="*/ 24 h 24"/>
              <a:gd name="T18" fmla="*/ 0 w 16"/>
              <a:gd name="T19" fmla="*/ 20 h 24"/>
              <a:gd name="T20" fmla="*/ 0 w 16"/>
              <a:gd name="T21" fmla="*/ 16 h 24"/>
              <a:gd name="T22" fmla="*/ 0 w 16"/>
              <a:gd name="T23" fmla="*/ 12 h 24"/>
              <a:gd name="T24" fmla="*/ 2 w 16"/>
              <a:gd name="T25" fmla="*/ 8 h 24"/>
              <a:gd name="T26" fmla="*/ 4 w 16"/>
              <a:gd name="T27" fmla="*/ 6 h 24"/>
              <a:gd name="T28" fmla="*/ 8 w 16"/>
              <a:gd name="T29" fmla="*/ 4 h 24"/>
              <a:gd name="T30" fmla="*/ 12 w 16"/>
              <a:gd name="T31" fmla="*/ 2 h 24"/>
              <a:gd name="T32" fmla="*/ 16 w 16"/>
              <a:gd name="T3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" h="24">
                <a:moveTo>
                  <a:pt x="16" y="0"/>
                </a:moveTo>
                <a:lnTo>
                  <a:pt x="16" y="4"/>
                </a:lnTo>
                <a:lnTo>
                  <a:pt x="14" y="8"/>
                </a:lnTo>
                <a:lnTo>
                  <a:pt x="14" y="12"/>
                </a:lnTo>
                <a:lnTo>
                  <a:pt x="12" y="16"/>
                </a:lnTo>
                <a:lnTo>
                  <a:pt x="10" y="20"/>
                </a:lnTo>
                <a:lnTo>
                  <a:pt x="8" y="22"/>
                </a:lnTo>
                <a:lnTo>
                  <a:pt x="4" y="24"/>
                </a:lnTo>
                <a:lnTo>
                  <a:pt x="0" y="24"/>
                </a:lnTo>
                <a:lnTo>
                  <a:pt x="0" y="20"/>
                </a:lnTo>
                <a:lnTo>
                  <a:pt x="0" y="16"/>
                </a:lnTo>
                <a:lnTo>
                  <a:pt x="0" y="12"/>
                </a:lnTo>
                <a:lnTo>
                  <a:pt x="2" y="8"/>
                </a:lnTo>
                <a:lnTo>
                  <a:pt x="4" y="6"/>
                </a:lnTo>
                <a:lnTo>
                  <a:pt x="8" y="4"/>
                </a:lnTo>
                <a:lnTo>
                  <a:pt x="12" y="2"/>
                </a:lnTo>
                <a:lnTo>
                  <a:pt x="16" y="0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1" name="Freeform 77"/>
          <p:cNvSpPr>
            <a:spLocks/>
          </p:cNvSpPr>
          <p:nvPr userDrawn="1"/>
        </p:nvSpPr>
        <p:spPr bwMode="auto">
          <a:xfrm>
            <a:off x="6080125" y="-5452810"/>
            <a:ext cx="25400" cy="28575"/>
          </a:xfrm>
          <a:custGeom>
            <a:avLst/>
            <a:gdLst>
              <a:gd name="T0" fmla="*/ 16 w 16"/>
              <a:gd name="T1" fmla="*/ 0 h 24"/>
              <a:gd name="T2" fmla="*/ 16 w 16"/>
              <a:gd name="T3" fmla="*/ 4 h 24"/>
              <a:gd name="T4" fmla="*/ 16 w 16"/>
              <a:gd name="T5" fmla="*/ 8 h 24"/>
              <a:gd name="T6" fmla="*/ 14 w 16"/>
              <a:gd name="T7" fmla="*/ 12 h 24"/>
              <a:gd name="T8" fmla="*/ 12 w 16"/>
              <a:gd name="T9" fmla="*/ 16 h 24"/>
              <a:gd name="T10" fmla="*/ 10 w 16"/>
              <a:gd name="T11" fmla="*/ 18 h 24"/>
              <a:gd name="T12" fmla="*/ 8 w 16"/>
              <a:gd name="T13" fmla="*/ 20 h 24"/>
              <a:gd name="T14" fmla="*/ 4 w 16"/>
              <a:gd name="T15" fmla="*/ 22 h 24"/>
              <a:gd name="T16" fmla="*/ 0 w 16"/>
              <a:gd name="T17" fmla="*/ 24 h 24"/>
              <a:gd name="T18" fmla="*/ 0 w 16"/>
              <a:gd name="T19" fmla="*/ 18 h 24"/>
              <a:gd name="T20" fmla="*/ 0 w 16"/>
              <a:gd name="T21" fmla="*/ 14 h 24"/>
              <a:gd name="T22" fmla="*/ 0 w 16"/>
              <a:gd name="T23" fmla="*/ 10 h 24"/>
              <a:gd name="T24" fmla="*/ 2 w 16"/>
              <a:gd name="T25" fmla="*/ 8 h 24"/>
              <a:gd name="T26" fmla="*/ 6 w 16"/>
              <a:gd name="T27" fmla="*/ 4 h 24"/>
              <a:gd name="T28" fmla="*/ 8 w 16"/>
              <a:gd name="T29" fmla="*/ 2 h 24"/>
              <a:gd name="T30" fmla="*/ 12 w 16"/>
              <a:gd name="T31" fmla="*/ 0 h 24"/>
              <a:gd name="T32" fmla="*/ 16 w 16"/>
              <a:gd name="T3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" h="24">
                <a:moveTo>
                  <a:pt x="16" y="0"/>
                </a:moveTo>
                <a:lnTo>
                  <a:pt x="16" y="4"/>
                </a:lnTo>
                <a:lnTo>
                  <a:pt x="16" y="8"/>
                </a:lnTo>
                <a:lnTo>
                  <a:pt x="14" y="12"/>
                </a:lnTo>
                <a:lnTo>
                  <a:pt x="12" y="16"/>
                </a:lnTo>
                <a:lnTo>
                  <a:pt x="10" y="18"/>
                </a:lnTo>
                <a:lnTo>
                  <a:pt x="8" y="20"/>
                </a:lnTo>
                <a:lnTo>
                  <a:pt x="4" y="22"/>
                </a:lnTo>
                <a:lnTo>
                  <a:pt x="0" y="24"/>
                </a:lnTo>
                <a:lnTo>
                  <a:pt x="0" y="18"/>
                </a:lnTo>
                <a:lnTo>
                  <a:pt x="0" y="14"/>
                </a:lnTo>
                <a:lnTo>
                  <a:pt x="0" y="10"/>
                </a:lnTo>
                <a:lnTo>
                  <a:pt x="2" y="8"/>
                </a:lnTo>
                <a:lnTo>
                  <a:pt x="6" y="4"/>
                </a:lnTo>
                <a:lnTo>
                  <a:pt x="8" y="2"/>
                </a:lnTo>
                <a:lnTo>
                  <a:pt x="12" y="0"/>
                </a:lnTo>
                <a:lnTo>
                  <a:pt x="16" y="0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2" name="Freeform 78"/>
          <p:cNvSpPr>
            <a:spLocks/>
          </p:cNvSpPr>
          <p:nvPr userDrawn="1"/>
        </p:nvSpPr>
        <p:spPr bwMode="auto">
          <a:xfrm>
            <a:off x="6178553" y="-5364751"/>
            <a:ext cx="41275" cy="19050"/>
          </a:xfrm>
          <a:custGeom>
            <a:avLst/>
            <a:gdLst>
              <a:gd name="T0" fmla="*/ 26 w 26"/>
              <a:gd name="T1" fmla="*/ 12 h 16"/>
              <a:gd name="T2" fmla="*/ 24 w 26"/>
              <a:gd name="T3" fmla="*/ 10 h 16"/>
              <a:gd name="T4" fmla="*/ 22 w 26"/>
              <a:gd name="T5" fmla="*/ 6 h 16"/>
              <a:gd name="T6" fmla="*/ 18 w 26"/>
              <a:gd name="T7" fmla="*/ 4 h 16"/>
              <a:gd name="T8" fmla="*/ 14 w 26"/>
              <a:gd name="T9" fmla="*/ 2 h 16"/>
              <a:gd name="T10" fmla="*/ 10 w 26"/>
              <a:gd name="T11" fmla="*/ 0 h 16"/>
              <a:gd name="T12" fmla="*/ 6 w 26"/>
              <a:gd name="T13" fmla="*/ 0 h 16"/>
              <a:gd name="T14" fmla="*/ 2 w 26"/>
              <a:gd name="T15" fmla="*/ 0 h 16"/>
              <a:gd name="T16" fmla="*/ 0 w 26"/>
              <a:gd name="T17" fmla="*/ 2 h 16"/>
              <a:gd name="T18" fmla="*/ 2 w 26"/>
              <a:gd name="T19" fmla="*/ 6 h 16"/>
              <a:gd name="T20" fmla="*/ 4 w 26"/>
              <a:gd name="T21" fmla="*/ 10 h 16"/>
              <a:gd name="T22" fmla="*/ 6 w 26"/>
              <a:gd name="T23" fmla="*/ 12 h 16"/>
              <a:gd name="T24" fmla="*/ 8 w 26"/>
              <a:gd name="T25" fmla="*/ 14 h 16"/>
              <a:gd name="T26" fmla="*/ 12 w 26"/>
              <a:gd name="T27" fmla="*/ 14 h 16"/>
              <a:gd name="T28" fmla="*/ 16 w 26"/>
              <a:gd name="T29" fmla="*/ 16 h 16"/>
              <a:gd name="T30" fmla="*/ 20 w 26"/>
              <a:gd name="T31" fmla="*/ 14 h 16"/>
              <a:gd name="T32" fmla="*/ 26 w 26"/>
              <a:gd name="T33" fmla="*/ 12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16">
                <a:moveTo>
                  <a:pt x="26" y="12"/>
                </a:moveTo>
                <a:lnTo>
                  <a:pt x="24" y="10"/>
                </a:lnTo>
                <a:lnTo>
                  <a:pt x="22" y="6"/>
                </a:lnTo>
                <a:lnTo>
                  <a:pt x="18" y="4"/>
                </a:lnTo>
                <a:lnTo>
                  <a:pt x="14" y="2"/>
                </a:lnTo>
                <a:lnTo>
                  <a:pt x="10" y="0"/>
                </a:lnTo>
                <a:lnTo>
                  <a:pt x="6" y="0"/>
                </a:lnTo>
                <a:lnTo>
                  <a:pt x="2" y="0"/>
                </a:lnTo>
                <a:lnTo>
                  <a:pt x="0" y="2"/>
                </a:lnTo>
                <a:lnTo>
                  <a:pt x="2" y="6"/>
                </a:lnTo>
                <a:lnTo>
                  <a:pt x="4" y="10"/>
                </a:lnTo>
                <a:lnTo>
                  <a:pt x="6" y="12"/>
                </a:lnTo>
                <a:lnTo>
                  <a:pt x="8" y="14"/>
                </a:lnTo>
                <a:lnTo>
                  <a:pt x="12" y="14"/>
                </a:lnTo>
                <a:lnTo>
                  <a:pt x="16" y="16"/>
                </a:lnTo>
                <a:lnTo>
                  <a:pt x="20" y="14"/>
                </a:lnTo>
                <a:lnTo>
                  <a:pt x="26" y="12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3" name="Freeform 79"/>
          <p:cNvSpPr>
            <a:spLocks/>
          </p:cNvSpPr>
          <p:nvPr userDrawn="1"/>
        </p:nvSpPr>
        <p:spPr bwMode="auto">
          <a:xfrm>
            <a:off x="6207125" y="-5417123"/>
            <a:ext cx="25400" cy="28575"/>
          </a:xfrm>
          <a:custGeom>
            <a:avLst/>
            <a:gdLst>
              <a:gd name="T0" fmla="*/ 16 w 16"/>
              <a:gd name="T1" fmla="*/ 0 h 24"/>
              <a:gd name="T2" fmla="*/ 16 w 16"/>
              <a:gd name="T3" fmla="*/ 4 h 24"/>
              <a:gd name="T4" fmla="*/ 16 w 16"/>
              <a:gd name="T5" fmla="*/ 8 h 24"/>
              <a:gd name="T6" fmla="*/ 14 w 16"/>
              <a:gd name="T7" fmla="*/ 12 h 24"/>
              <a:gd name="T8" fmla="*/ 12 w 16"/>
              <a:gd name="T9" fmla="*/ 16 h 24"/>
              <a:gd name="T10" fmla="*/ 10 w 16"/>
              <a:gd name="T11" fmla="*/ 20 h 24"/>
              <a:gd name="T12" fmla="*/ 8 w 16"/>
              <a:gd name="T13" fmla="*/ 22 h 24"/>
              <a:gd name="T14" fmla="*/ 4 w 16"/>
              <a:gd name="T15" fmla="*/ 24 h 24"/>
              <a:gd name="T16" fmla="*/ 0 w 16"/>
              <a:gd name="T17" fmla="*/ 24 h 24"/>
              <a:gd name="T18" fmla="*/ 0 w 16"/>
              <a:gd name="T19" fmla="*/ 20 h 24"/>
              <a:gd name="T20" fmla="*/ 0 w 16"/>
              <a:gd name="T21" fmla="*/ 16 h 24"/>
              <a:gd name="T22" fmla="*/ 2 w 16"/>
              <a:gd name="T23" fmla="*/ 12 h 24"/>
              <a:gd name="T24" fmla="*/ 4 w 16"/>
              <a:gd name="T25" fmla="*/ 8 h 24"/>
              <a:gd name="T26" fmla="*/ 6 w 16"/>
              <a:gd name="T27" fmla="*/ 6 h 24"/>
              <a:gd name="T28" fmla="*/ 8 w 16"/>
              <a:gd name="T29" fmla="*/ 4 h 24"/>
              <a:gd name="T30" fmla="*/ 12 w 16"/>
              <a:gd name="T31" fmla="*/ 2 h 24"/>
              <a:gd name="T32" fmla="*/ 16 w 16"/>
              <a:gd name="T33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" h="24">
                <a:moveTo>
                  <a:pt x="16" y="0"/>
                </a:moveTo>
                <a:lnTo>
                  <a:pt x="16" y="4"/>
                </a:lnTo>
                <a:lnTo>
                  <a:pt x="16" y="8"/>
                </a:lnTo>
                <a:lnTo>
                  <a:pt x="14" y="12"/>
                </a:lnTo>
                <a:lnTo>
                  <a:pt x="12" y="16"/>
                </a:lnTo>
                <a:lnTo>
                  <a:pt x="10" y="20"/>
                </a:lnTo>
                <a:lnTo>
                  <a:pt x="8" y="22"/>
                </a:lnTo>
                <a:lnTo>
                  <a:pt x="4" y="24"/>
                </a:lnTo>
                <a:lnTo>
                  <a:pt x="0" y="24"/>
                </a:lnTo>
                <a:lnTo>
                  <a:pt x="0" y="20"/>
                </a:lnTo>
                <a:lnTo>
                  <a:pt x="0" y="16"/>
                </a:lnTo>
                <a:lnTo>
                  <a:pt x="2" y="12"/>
                </a:lnTo>
                <a:lnTo>
                  <a:pt x="4" y="8"/>
                </a:lnTo>
                <a:lnTo>
                  <a:pt x="6" y="6"/>
                </a:lnTo>
                <a:lnTo>
                  <a:pt x="8" y="4"/>
                </a:lnTo>
                <a:lnTo>
                  <a:pt x="12" y="2"/>
                </a:lnTo>
                <a:lnTo>
                  <a:pt x="16" y="0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4" name="Freeform 80"/>
          <p:cNvSpPr>
            <a:spLocks noEditPoints="1"/>
          </p:cNvSpPr>
          <p:nvPr userDrawn="1"/>
        </p:nvSpPr>
        <p:spPr bwMode="auto">
          <a:xfrm>
            <a:off x="6213475" y="-5381410"/>
            <a:ext cx="127000" cy="160735"/>
          </a:xfrm>
          <a:custGeom>
            <a:avLst/>
            <a:gdLst>
              <a:gd name="T0" fmla="*/ 9 w 40"/>
              <a:gd name="T1" fmla="*/ 52 h 67"/>
              <a:gd name="T2" fmla="*/ 13 w 40"/>
              <a:gd name="T3" fmla="*/ 57 h 67"/>
              <a:gd name="T4" fmla="*/ 6 w 40"/>
              <a:gd name="T5" fmla="*/ 61 h 67"/>
              <a:gd name="T6" fmla="*/ 6 w 40"/>
              <a:gd name="T7" fmla="*/ 64 h 67"/>
              <a:gd name="T8" fmla="*/ 13 w 40"/>
              <a:gd name="T9" fmla="*/ 67 h 67"/>
              <a:gd name="T10" fmla="*/ 18 w 40"/>
              <a:gd name="T11" fmla="*/ 63 h 67"/>
              <a:gd name="T12" fmla="*/ 20 w 40"/>
              <a:gd name="T13" fmla="*/ 60 h 67"/>
              <a:gd name="T14" fmla="*/ 20 w 40"/>
              <a:gd name="T15" fmla="*/ 56 h 67"/>
              <a:gd name="T16" fmla="*/ 24 w 40"/>
              <a:gd name="T17" fmla="*/ 51 h 67"/>
              <a:gd name="T18" fmla="*/ 24 w 40"/>
              <a:gd name="T19" fmla="*/ 62 h 67"/>
              <a:gd name="T20" fmla="*/ 25 w 40"/>
              <a:gd name="T21" fmla="*/ 64 h 67"/>
              <a:gd name="T22" fmla="*/ 28 w 40"/>
              <a:gd name="T23" fmla="*/ 56 h 67"/>
              <a:gd name="T24" fmla="*/ 29 w 40"/>
              <a:gd name="T25" fmla="*/ 61 h 67"/>
              <a:gd name="T26" fmla="*/ 25 w 40"/>
              <a:gd name="T27" fmla="*/ 66 h 67"/>
              <a:gd name="T28" fmla="*/ 32 w 40"/>
              <a:gd name="T29" fmla="*/ 67 h 67"/>
              <a:gd name="T30" fmla="*/ 34 w 40"/>
              <a:gd name="T31" fmla="*/ 62 h 67"/>
              <a:gd name="T32" fmla="*/ 34 w 40"/>
              <a:gd name="T33" fmla="*/ 57 h 67"/>
              <a:gd name="T34" fmla="*/ 35 w 40"/>
              <a:gd name="T35" fmla="*/ 57 h 67"/>
              <a:gd name="T36" fmla="*/ 36 w 40"/>
              <a:gd name="T37" fmla="*/ 57 h 67"/>
              <a:gd name="T38" fmla="*/ 37 w 40"/>
              <a:gd name="T39" fmla="*/ 58 h 67"/>
              <a:gd name="T40" fmla="*/ 36 w 40"/>
              <a:gd name="T41" fmla="*/ 56 h 67"/>
              <a:gd name="T42" fmla="*/ 38 w 40"/>
              <a:gd name="T43" fmla="*/ 55 h 67"/>
              <a:gd name="T44" fmla="*/ 39 w 40"/>
              <a:gd name="T45" fmla="*/ 53 h 67"/>
              <a:gd name="T46" fmla="*/ 36 w 40"/>
              <a:gd name="T47" fmla="*/ 49 h 67"/>
              <a:gd name="T48" fmla="*/ 34 w 40"/>
              <a:gd name="T49" fmla="*/ 50 h 67"/>
              <a:gd name="T50" fmla="*/ 35 w 40"/>
              <a:gd name="T51" fmla="*/ 50 h 67"/>
              <a:gd name="T52" fmla="*/ 35 w 40"/>
              <a:gd name="T53" fmla="*/ 48 h 67"/>
              <a:gd name="T54" fmla="*/ 33 w 40"/>
              <a:gd name="T55" fmla="*/ 46 h 67"/>
              <a:gd name="T56" fmla="*/ 31 w 40"/>
              <a:gd name="T57" fmla="*/ 43 h 67"/>
              <a:gd name="T58" fmla="*/ 31 w 40"/>
              <a:gd name="T59" fmla="*/ 38 h 67"/>
              <a:gd name="T60" fmla="*/ 31 w 40"/>
              <a:gd name="T61" fmla="*/ 31 h 67"/>
              <a:gd name="T62" fmla="*/ 31 w 40"/>
              <a:gd name="T63" fmla="*/ 27 h 67"/>
              <a:gd name="T64" fmla="*/ 31 w 40"/>
              <a:gd name="T65" fmla="*/ 17 h 67"/>
              <a:gd name="T66" fmla="*/ 28 w 40"/>
              <a:gd name="T67" fmla="*/ 10 h 67"/>
              <a:gd name="T68" fmla="*/ 30 w 40"/>
              <a:gd name="T69" fmla="*/ 8 h 67"/>
              <a:gd name="T70" fmla="*/ 25 w 40"/>
              <a:gd name="T71" fmla="*/ 0 h 67"/>
              <a:gd name="T72" fmla="*/ 20 w 40"/>
              <a:gd name="T73" fmla="*/ 8 h 67"/>
              <a:gd name="T74" fmla="*/ 24 w 40"/>
              <a:gd name="T75" fmla="*/ 11 h 67"/>
              <a:gd name="T76" fmla="*/ 23 w 40"/>
              <a:gd name="T77" fmla="*/ 12 h 67"/>
              <a:gd name="T78" fmla="*/ 22 w 40"/>
              <a:gd name="T79" fmla="*/ 22 h 67"/>
              <a:gd name="T80" fmla="*/ 19 w 40"/>
              <a:gd name="T81" fmla="*/ 31 h 67"/>
              <a:gd name="T82" fmla="*/ 15 w 40"/>
              <a:gd name="T83" fmla="*/ 42 h 67"/>
              <a:gd name="T84" fmla="*/ 10 w 40"/>
              <a:gd name="T85" fmla="*/ 44 h 67"/>
              <a:gd name="T86" fmla="*/ 4 w 40"/>
              <a:gd name="T87" fmla="*/ 51 h 67"/>
              <a:gd name="T88" fmla="*/ 17 w 40"/>
              <a:gd name="T89" fmla="*/ 59 h 67"/>
              <a:gd name="T90" fmla="*/ 15 w 40"/>
              <a:gd name="T91" fmla="*/ 62 h 67"/>
              <a:gd name="T92" fmla="*/ 15 w 40"/>
              <a:gd name="T93" fmla="*/ 43 h 67"/>
              <a:gd name="T94" fmla="*/ 18 w 40"/>
              <a:gd name="T95" fmla="*/ 39 h 67"/>
              <a:gd name="T96" fmla="*/ 15 w 40"/>
              <a:gd name="T97" fmla="*/ 44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0" h="67">
                <a:moveTo>
                  <a:pt x="4" y="51"/>
                </a:moveTo>
                <a:cubicBezTo>
                  <a:pt x="6" y="51"/>
                  <a:pt x="8" y="50"/>
                  <a:pt x="9" y="52"/>
                </a:cubicBezTo>
                <a:cubicBezTo>
                  <a:pt x="11" y="53"/>
                  <a:pt x="11" y="55"/>
                  <a:pt x="12" y="55"/>
                </a:cubicBezTo>
                <a:cubicBezTo>
                  <a:pt x="13" y="56"/>
                  <a:pt x="13" y="56"/>
                  <a:pt x="13" y="57"/>
                </a:cubicBezTo>
                <a:cubicBezTo>
                  <a:pt x="9" y="61"/>
                  <a:pt x="9" y="61"/>
                  <a:pt x="9" y="61"/>
                </a:cubicBezTo>
                <a:cubicBezTo>
                  <a:pt x="8" y="62"/>
                  <a:pt x="6" y="62"/>
                  <a:pt x="6" y="61"/>
                </a:cubicBezTo>
                <a:cubicBezTo>
                  <a:pt x="4" y="62"/>
                  <a:pt x="4" y="62"/>
                  <a:pt x="4" y="62"/>
                </a:cubicBezTo>
                <a:cubicBezTo>
                  <a:pt x="4" y="63"/>
                  <a:pt x="5" y="63"/>
                  <a:pt x="6" y="64"/>
                </a:cubicBezTo>
                <a:cubicBezTo>
                  <a:pt x="11" y="66"/>
                  <a:pt x="11" y="66"/>
                  <a:pt x="11" y="66"/>
                </a:cubicBezTo>
                <a:cubicBezTo>
                  <a:pt x="12" y="66"/>
                  <a:pt x="13" y="66"/>
                  <a:pt x="13" y="67"/>
                </a:cubicBezTo>
                <a:cubicBezTo>
                  <a:pt x="15" y="66"/>
                  <a:pt x="13" y="62"/>
                  <a:pt x="16" y="64"/>
                </a:cubicBezTo>
                <a:cubicBezTo>
                  <a:pt x="16" y="64"/>
                  <a:pt x="17" y="64"/>
                  <a:pt x="18" y="63"/>
                </a:cubicBezTo>
                <a:cubicBezTo>
                  <a:pt x="18" y="62"/>
                  <a:pt x="19" y="61"/>
                  <a:pt x="19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0" y="59"/>
                  <a:pt x="19" y="57"/>
                  <a:pt x="20" y="57"/>
                </a:cubicBezTo>
                <a:cubicBezTo>
                  <a:pt x="20" y="56"/>
                  <a:pt x="20" y="56"/>
                  <a:pt x="20" y="56"/>
                </a:cubicBezTo>
                <a:cubicBezTo>
                  <a:pt x="24" y="52"/>
                  <a:pt x="24" y="52"/>
                  <a:pt x="24" y="52"/>
                </a:cubicBezTo>
                <a:cubicBezTo>
                  <a:pt x="24" y="52"/>
                  <a:pt x="24" y="51"/>
                  <a:pt x="24" y="51"/>
                </a:cubicBezTo>
                <a:cubicBezTo>
                  <a:pt x="26" y="52"/>
                  <a:pt x="26" y="54"/>
                  <a:pt x="26" y="55"/>
                </a:cubicBezTo>
                <a:cubicBezTo>
                  <a:pt x="27" y="58"/>
                  <a:pt x="26" y="61"/>
                  <a:pt x="24" y="62"/>
                </a:cubicBezTo>
                <a:cubicBezTo>
                  <a:pt x="23" y="62"/>
                  <a:pt x="22" y="63"/>
                  <a:pt x="22" y="63"/>
                </a:cubicBezTo>
                <a:cubicBezTo>
                  <a:pt x="23" y="64"/>
                  <a:pt x="24" y="63"/>
                  <a:pt x="25" y="64"/>
                </a:cubicBezTo>
                <a:cubicBezTo>
                  <a:pt x="26" y="62"/>
                  <a:pt x="26" y="60"/>
                  <a:pt x="28" y="60"/>
                </a:cubicBezTo>
                <a:cubicBezTo>
                  <a:pt x="28" y="59"/>
                  <a:pt x="28" y="57"/>
                  <a:pt x="28" y="56"/>
                </a:cubicBezTo>
                <a:cubicBezTo>
                  <a:pt x="29" y="57"/>
                  <a:pt x="29" y="57"/>
                  <a:pt x="29" y="57"/>
                </a:cubicBezTo>
                <a:cubicBezTo>
                  <a:pt x="29" y="61"/>
                  <a:pt x="29" y="61"/>
                  <a:pt x="29" y="61"/>
                </a:cubicBezTo>
                <a:cubicBezTo>
                  <a:pt x="30" y="62"/>
                  <a:pt x="29" y="63"/>
                  <a:pt x="29" y="64"/>
                </a:cubicBezTo>
                <a:cubicBezTo>
                  <a:pt x="28" y="65"/>
                  <a:pt x="26" y="65"/>
                  <a:pt x="25" y="66"/>
                </a:cubicBezTo>
                <a:cubicBezTo>
                  <a:pt x="26" y="67"/>
                  <a:pt x="27" y="67"/>
                  <a:pt x="28" y="67"/>
                </a:cubicBezTo>
                <a:cubicBezTo>
                  <a:pt x="32" y="67"/>
                  <a:pt x="32" y="67"/>
                  <a:pt x="32" y="67"/>
                </a:cubicBezTo>
                <a:cubicBezTo>
                  <a:pt x="33" y="67"/>
                  <a:pt x="34" y="66"/>
                  <a:pt x="34" y="66"/>
                </a:cubicBezTo>
                <a:cubicBezTo>
                  <a:pt x="34" y="65"/>
                  <a:pt x="34" y="63"/>
                  <a:pt x="34" y="62"/>
                </a:cubicBezTo>
                <a:cubicBezTo>
                  <a:pt x="34" y="62"/>
                  <a:pt x="35" y="61"/>
                  <a:pt x="35" y="61"/>
                </a:cubicBezTo>
                <a:cubicBezTo>
                  <a:pt x="34" y="57"/>
                  <a:pt x="34" y="57"/>
                  <a:pt x="34" y="57"/>
                </a:cubicBezTo>
                <a:cubicBezTo>
                  <a:pt x="35" y="57"/>
                  <a:pt x="35" y="57"/>
                  <a:pt x="35" y="57"/>
                </a:cubicBezTo>
                <a:cubicBezTo>
                  <a:pt x="35" y="57"/>
                  <a:pt x="35" y="57"/>
                  <a:pt x="35" y="57"/>
                </a:cubicBezTo>
                <a:cubicBezTo>
                  <a:pt x="35" y="56"/>
                  <a:pt x="35" y="56"/>
                  <a:pt x="35" y="56"/>
                </a:cubicBezTo>
                <a:cubicBezTo>
                  <a:pt x="35" y="57"/>
                  <a:pt x="36" y="57"/>
                  <a:pt x="36" y="57"/>
                </a:cubicBezTo>
                <a:cubicBezTo>
                  <a:pt x="36" y="57"/>
                  <a:pt x="36" y="57"/>
                  <a:pt x="36" y="57"/>
                </a:cubicBezTo>
                <a:cubicBezTo>
                  <a:pt x="37" y="58"/>
                  <a:pt x="37" y="58"/>
                  <a:pt x="37" y="58"/>
                </a:cubicBezTo>
                <a:cubicBezTo>
                  <a:pt x="36" y="57"/>
                  <a:pt x="37" y="56"/>
                  <a:pt x="36" y="56"/>
                </a:cubicBezTo>
                <a:cubicBezTo>
                  <a:pt x="36" y="56"/>
                  <a:pt x="36" y="56"/>
                  <a:pt x="36" y="56"/>
                </a:cubicBezTo>
                <a:cubicBezTo>
                  <a:pt x="37" y="56"/>
                  <a:pt x="37" y="57"/>
                  <a:pt x="37" y="57"/>
                </a:cubicBezTo>
                <a:cubicBezTo>
                  <a:pt x="38" y="56"/>
                  <a:pt x="35" y="54"/>
                  <a:pt x="38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38" y="55"/>
                  <a:pt x="39" y="54"/>
                  <a:pt x="39" y="53"/>
                </a:cubicBezTo>
                <a:cubicBezTo>
                  <a:pt x="40" y="51"/>
                  <a:pt x="39" y="49"/>
                  <a:pt x="38" y="48"/>
                </a:cubicBezTo>
                <a:cubicBezTo>
                  <a:pt x="37" y="48"/>
                  <a:pt x="37" y="48"/>
                  <a:pt x="36" y="49"/>
                </a:cubicBezTo>
                <a:cubicBezTo>
                  <a:pt x="36" y="50"/>
                  <a:pt x="37" y="51"/>
                  <a:pt x="36" y="51"/>
                </a:cubicBezTo>
                <a:cubicBezTo>
                  <a:pt x="35" y="51"/>
                  <a:pt x="35" y="51"/>
                  <a:pt x="34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4" y="50"/>
                  <a:pt x="35" y="49"/>
                  <a:pt x="34" y="48"/>
                </a:cubicBezTo>
                <a:cubicBezTo>
                  <a:pt x="35" y="48"/>
                  <a:pt x="35" y="48"/>
                  <a:pt x="35" y="48"/>
                </a:cubicBezTo>
                <a:cubicBezTo>
                  <a:pt x="35" y="48"/>
                  <a:pt x="35" y="48"/>
                  <a:pt x="35" y="48"/>
                </a:cubicBezTo>
                <a:cubicBezTo>
                  <a:pt x="34" y="47"/>
                  <a:pt x="34" y="46"/>
                  <a:pt x="33" y="46"/>
                </a:cubicBezTo>
                <a:cubicBezTo>
                  <a:pt x="34" y="46"/>
                  <a:pt x="34" y="46"/>
                  <a:pt x="34" y="46"/>
                </a:cubicBezTo>
                <a:cubicBezTo>
                  <a:pt x="33" y="45"/>
                  <a:pt x="31" y="45"/>
                  <a:pt x="31" y="43"/>
                </a:cubicBezTo>
                <a:cubicBezTo>
                  <a:pt x="31" y="42"/>
                  <a:pt x="30" y="41"/>
                  <a:pt x="31" y="41"/>
                </a:cubicBezTo>
                <a:cubicBezTo>
                  <a:pt x="31" y="40"/>
                  <a:pt x="31" y="39"/>
                  <a:pt x="31" y="38"/>
                </a:cubicBezTo>
                <a:cubicBezTo>
                  <a:pt x="31" y="38"/>
                  <a:pt x="32" y="37"/>
                  <a:pt x="33" y="37"/>
                </a:cubicBezTo>
                <a:cubicBezTo>
                  <a:pt x="32" y="35"/>
                  <a:pt x="31" y="33"/>
                  <a:pt x="31" y="31"/>
                </a:cubicBezTo>
                <a:cubicBezTo>
                  <a:pt x="30" y="29"/>
                  <a:pt x="30" y="29"/>
                  <a:pt x="30" y="29"/>
                </a:cubicBezTo>
                <a:cubicBezTo>
                  <a:pt x="31" y="27"/>
                  <a:pt x="31" y="27"/>
                  <a:pt x="31" y="27"/>
                </a:cubicBezTo>
                <a:cubicBezTo>
                  <a:pt x="32" y="21"/>
                  <a:pt x="32" y="21"/>
                  <a:pt x="32" y="21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5"/>
                  <a:pt x="31" y="13"/>
                  <a:pt x="29" y="11"/>
                </a:cubicBezTo>
                <a:cubicBezTo>
                  <a:pt x="29" y="10"/>
                  <a:pt x="29" y="10"/>
                  <a:pt x="28" y="10"/>
                </a:cubicBezTo>
                <a:cubicBezTo>
                  <a:pt x="28" y="10"/>
                  <a:pt x="28" y="9"/>
                  <a:pt x="28" y="9"/>
                </a:cubicBezTo>
                <a:cubicBezTo>
                  <a:pt x="29" y="8"/>
                  <a:pt x="30" y="9"/>
                  <a:pt x="30" y="8"/>
                </a:cubicBezTo>
                <a:cubicBezTo>
                  <a:pt x="31" y="6"/>
                  <a:pt x="30" y="5"/>
                  <a:pt x="30" y="4"/>
                </a:cubicBezTo>
                <a:cubicBezTo>
                  <a:pt x="29" y="3"/>
                  <a:pt x="27" y="1"/>
                  <a:pt x="25" y="0"/>
                </a:cubicBezTo>
                <a:cubicBezTo>
                  <a:pt x="24" y="1"/>
                  <a:pt x="21" y="1"/>
                  <a:pt x="21" y="3"/>
                </a:cubicBezTo>
                <a:cubicBezTo>
                  <a:pt x="20" y="5"/>
                  <a:pt x="22" y="6"/>
                  <a:pt x="20" y="8"/>
                </a:cubicBezTo>
                <a:cubicBezTo>
                  <a:pt x="21" y="8"/>
                  <a:pt x="22" y="9"/>
                  <a:pt x="22" y="10"/>
                </a:cubicBezTo>
                <a:cubicBezTo>
                  <a:pt x="23" y="11"/>
                  <a:pt x="24" y="9"/>
                  <a:pt x="24" y="11"/>
                </a:cubicBezTo>
                <a:cubicBezTo>
                  <a:pt x="25" y="11"/>
                  <a:pt x="25" y="12"/>
                  <a:pt x="24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4" y="16"/>
                  <a:pt x="21" y="17"/>
                  <a:pt x="21" y="21"/>
                </a:cubicBezTo>
                <a:cubicBezTo>
                  <a:pt x="21" y="21"/>
                  <a:pt x="21" y="22"/>
                  <a:pt x="22" y="22"/>
                </a:cubicBezTo>
                <a:cubicBezTo>
                  <a:pt x="21" y="27"/>
                  <a:pt x="21" y="27"/>
                  <a:pt x="21" y="27"/>
                </a:cubicBezTo>
                <a:cubicBezTo>
                  <a:pt x="19" y="31"/>
                  <a:pt x="19" y="31"/>
                  <a:pt x="19" y="31"/>
                </a:cubicBezTo>
                <a:cubicBezTo>
                  <a:pt x="19" y="33"/>
                  <a:pt x="15" y="35"/>
                  <a:pt x="18" y="37"/>
                </a:cubicBezTo>
                <a:cubicBezTo>
                  <a:pt x="15" y="42"/>
                  <a:pt x="15" y="42"/>
                  <a:pt x="15" y="42"/>
                </a:cubicBezTo>
                <a:cubicBezTo>
                  <a:pt x="14" y="44"/>
                  <a:pt x="14" y="44"/>
                  <a:pt x="14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8" y="45"/>
                  <a:pt x="6" y="44"/>
                  <a:pt x="5" y="46"/>
                </a:cubicBezTo>
                <a:cubicBezTo>
                  <a:pt x="6" y="49"/>
                  <a:pt x="0" y="49"/>
                  <a:pt x="4" y="51"/>
                </a:cubicBezTo>
                <a:moveTo>
                  <a:pt x="15" y="62"/>
                </a:moveTo>
                <a:cubicBezTo>
                  <a:pt x="16" y="61"/>
                  <a:pt x="16" y="60"/>
                  <a:pt x="17" y="59"/>
                </a:cubicBezTo>
                <a:cubicBezTo>
                  <a:pt x="18" y="60"/>
                  <a:pt x="17" y="61"/>
                  <a:pt x="17" y="62"/>
                </a:cubicBezTo>
                <a:cubicBezTo>
                  <a:pt x="16" y="62"/>
                  <a:pt x="16" y="62"/>
                  <a:pt x="15" y="62"/>
                </a:cubicBezTo>
                <a:moveTo>
                  <a:pt x="15" y="44"/>
                </a:moveTo>
                <a:cubicBezTo>
                  <a:pt x="15" y="43"/>
                  <a:pt x="15" y="43"/>
                  <a:pt x="15" y="43"/>
                </a:cubicBezTo>
                <a:cubicBezTo>
                  <a:pt x="18" y="38"/>
                  <a:pt x="18" y="38"/>
                  <a:pt x="18" y="38"/>
                </a:cubicBezTo>
                <a:cubicBezTo>
                  <a:pt x="18" y="39"/>
                  <a:pt x="18" y="39"/>
                  <a:pt x="18" y="39"/>
                </a:cubicBezTo>
                <a:cubicBezTo>
                  <a:pt x="17" y="43"/>
                  <a:pt x="17" y="43"/>
                  <a:pt x="17" y="43"/>
                </a:cubicBezTo>
                <a:lnTo>
                  <a:pt x="15" y="44"/>
                </a:lnTo>
                <a:close/>
              </a:path>
            </a:pathLst>
          </a:custGeom>
          <a:solidFill>
            <a:srgbClr val="EF7B1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5" name="Freeform 81"/>
          <p:cNvSpPr>
            <a:spLocks noEditPoints="1"/>
          </p:cNvSpPr>
          <p:nvPr userDrawn="1"/>
        </p:nvSpPr>
        <p:spPr bwMode="auto">
          <a:xfrm>
            <a:off x="2454289" y="-5369514"/>
            <a:ext cx="98425" cy="148829"/>
          </a:xfrm>
          <a:custGeom>
            <a:avLst/>
            <a:gdLst>
              <a:gd name="T0" fmla="*/ 22 w 31"/>
              <a:gd name="T1" fmla="*/ 57 h 62"/>
              <a:gd name="T2" fmla="*/ 23 w 31"/>
              <a:gd name="T3" fmla="*/ 61 h 62"/>
              <a:gd name="T4" fmla="*/ 26 w 31"/>
              <a:gd name="T5" fmla="*/ 61 h 62"/>
              <a:gd name="T6" fmla="*/ 30 w 31"/>
              <a:gd name="T7" fmla="*/ 60 h 62"/>
              <a:gd name="T8" fmla="*/ 29 w 31"/>
              <a:gd name="T9" fmla="*/ 59 h 62"/>
              <a:gd name="T10" fmla="*/ 27 w 31"/>
              <a:gd name="T11" fmla="*/ 58 h 62"/>
              <a:gd name="T12" fmla="*/ 23 w 31"/>
              <a:gd name="T13" fmla="*/ 37 h 62"/>
              <a:gd name="T14" fmla="*/ 20 w 31"/>
              <a:gd name="T15" fmla="*/ 36 h 62"/>
              <a:gd name="T16" fmla="*/ 20 w 31"/>
              <a:gd name="T17" fmla="*/ 34 h 62"/>
              <a:gd name="T18" fmla="*/ 19 w 31"/>
              <a:gd name="T19" fmla="*/ 31 h 62"/>
              <a:gd name="T20" fmla="*/ 19 w 31"/>
              <a:gd name="T21" fmla="*/ 25 h 62"/>
              <a:gd name="T22" fmla="*/ 19 w 31"/>
              <a:gd name="T23" fmla="*/ 16 h 62"/>
              <a:gd name="T24" fmla="*/ 16 w 31"/>
              <a:gd name="T25" fmla="*/ 12 h 62"/>
              <a:gd name="T26" fmla="*/ 16 w 31"/>
              <a:gd name="T27" fmla="*/ 8 h 62"/>
              <a:gd name="T28" fmla="*/ 18 w 31"/>
              <a:gd name="T29" fmla="*/ 6 h 62"/>
              <a:gd name="T30" fmla="*/ 18 w 31"/>
              <a:gd name="T31" fmla="*/ 1 h 62"/>
              <a:gd name="T32" fmla="*/ 16 w 31"/>
              <a:gd name="T33" fmla="*/ 1 h 62"/>
              <a:gd name="T34" fmla="*/ 14 w 31"/>
              <a:gd name="T35" fmla="*/ 0 h 62"/>
              <a:gd name="T36" fmla="*/ 11 w 31"/>
              <a:gd name="T37" fmla="*/ 0 h 62"/>
              <a:gd name="T38" fmla="*/ 11 w 31"/>
              <a:gd name="T39" fmla="*/ 0 h 62"/>
              <a:gd name="T40" fmla="*/ 9 w 31"/>
              <a:gd name="T41" fmla="*/ 2 h 62"/>
              <a:gd name="T42" fmla="*/ 9 w 31"/>
              <a:gd name="T43" fmla="*/ 4 h 62"/>
              <a:gd name="T44" fmla="*/ 8 w 31"/>
              <a:gd name="T45" fmla="*/ 7 h 62"/>
              <a:gd name="T46" fmla="*/ 9 w 31"/>
              <a:gd name="T47" fmla="*/ 8 h 62"/>
              <a:gd name="T48" fmla="*/ 10 w 31"/>
              <a:gd name="T49" fmla="*/ 9 h 62"/>
              <a:gd name="T50" fmla="*/ 11 w 31"/>
              <a:gd name="T51" fmla="*/ 9 h 62"/>
              <a:gd name="T52" fmla="*/ 9 w 31"/>
              <a:gd name="T53" fmla="*/ 16 h 62"/>
              <a:gd name="T54" fmla="*/ 6 w 31"/>
              <a:gd name="T55" fmla="*/ 21 h 62"/>
              <a:gd name="T56" fmla="*/ 4 w 31"/>
              <a:gd name="T57" fmla="*/ 32 h 62"/>
              <a:gd name="T58" fmla="*/ 7 w 31"/>
              <a:gd name="T59" fmla="*/ 38 h 62"/>
              <a:gd name="T60" fmla="*/ 6 w 31"/>
              <a:gd name="T61" fmla="*/ 43 h 62"/>
              <a:gd name="T62" fmla="*/ 3 w 31"/>
              <a:gd name="T63" fmla="*/ 51 h 62"/>
              <a:gd name="T64" fmla="*/ 1 w 31"/>
              <a:gd name="T65" fmla="*/ 57 h 62"/>
              <a:gd name="T66" fmla="*/ 0 w 31"/>
              <a:gd name="T67" fmla="*/ 59 h 62"/>
              <a:gd name="T68" fmla="*/ 3 w 31"/>
              <a:gd name="T69" fmla="*/ 59 h 62"/>
              <a:gd name="T70" fmla="*/ 4 w 31"/>
              <a:gd name="T71" fmla="*/ 60 h 62"/>
              <a:gd name="T72" fmla="*/ 8 w 31"/>
              <a:gd name="T73" fmla="*/ 60 h 62"/>
              <a:gd name="T74" fmla="*/ 6 w 31"/>
              <a:gd name="T75" fmla="*/ 59 h 62"/>
              <a:gd name="T76" fmla="*/ 7 w 31"/>
              <a:gd name="T77" fmla="*/ 52 h 62"/>
              <a:gd name="T78" fmla="*/ 9 w 31"/>
              <a:gd name="T79" fmla="*/ 58 h 62"/>
              <a:gd name="T80" fmla="*/ 8 w 31"/>
              <a:gd name="T81" fmla="*/ 7 h 62"/>
              <a:gd name="T82" fmla="*/ 9 w 31"/>
              <a:gd name="T83" fmla="*/ 6 h 62"/>
              <a:gd name="T84" fmla="*/ 9 w 31"/>
              <a:gd name="T85" fmla="*/ 6 h 62"/>
              <a:gd name="T86" fmla="*/ 9 w 31"/>
              <a:gd name="T87" fmla="*/ 5 h 62"/>
              <a:gd name="T88" fmla="*/ 18 w 31"/>
              <a:gd name="T89" fmla="*/ 2 h 62"/>
              <a:gd name="T90" fmla="*/ 17 w 31"/>
              <a:gd name="T91" fmla="*/ 3 h 62"/>
              <a:gd name="T92" fmla="*/ 15 w 31"/>
              <a:gd name="T93" fmla="*/ 0 h 62"/>
              <a:gd name="T94" fmla="*/ 18 w 31"/>
              <a:gd name="T95" fmla="*/ 24 h 62"/>
              <a:gd name="T96" fmla="*/ 17 w 31"/>
              <a:gd name="T97" fmla="*/ 28 h 62"/>
              <a:gd name="T98" fmla="*/ 17 w 31"/>
              <a:gd name="T99" fmla="*/ 22 h 62"/>
              <a:gd name="T100" fmla="*/ 16 w 31"/>
              <a:gd name="T101" fmla="*/ 29 h 62"/>
              <a:gd name="T102" fmla="*/ 16 w 31"/>
              <a:gd name="T103" fmla="*/ 28 h 62"/>
              <a:gd name="T104" fmla="*/ 14 w 31"/>
              <a:gd name="T105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1" h="62">
                <a:moveTo>
                  <a:pt x="9" y="58"/>
                </a:moveTo>
                <a:cubicBezTo>
                  <a:pt x="10" y="58"/>
                  <a:pt x="11" y="58"/>
                  <a:pt x="12" y="58"/>
                </a:cubicBezTo>
                <a:cubicBezTo>
                  <a:pt x="14" y="58"/>
                  <a:pt x="16" y="58"/>
                  <a:pt x="17" y="58"/>
                </a:cubicBezTo>
                <a:cubicBezTo>
                  <a:pt x="19" y="58"/>
                  <a:pt x="21" y="58"/>
                  <a:pt x="22" y="57"/>
                </a:cubicBezTo>
                <a:cubicBezTo>
                  <a:pt x="22" y="58"/>
                  <a:pt x="22" y="59"/>
                  <a:pt x="22" y="59"/>
                </a:cubicBezTo>
                <a:cubicBezTo>
                  <a:pt x="22" y="60"/>
                  <a:pt x="23" y="60"/>
                  <a:pt x="23" y="60"/>
                </a:cubicBezTo>
                <a:cubicBezTo>
                  <a:pt x="23" y="60"/>
                  <a:pt x="23" y="60"/>
                  <a:pt x="23" y="60"/>
                </a:cubicBezTo>
                <a:cubicBezTo>
                  <a:pt x="23" y="61"/>
                  <a:pt x="23" y="61"/>
                  <a:pt x="23" y="61"/>
                </a:cubicBezTo>
                <a:cubicBezTo>
                  <a:pt x="24" y="61"/>
                  <a:pt x="24" y="61"/>
                  <a:pt x="24" y="61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5" y="60"/>
                  <a:pt x="25" y="60"/>
                  <a:pt x="26" y="61"/>
                </a:cubicBezTo>
                <a:cubicBezTo>
                  <a:pt x="29" y="62"/>
                  <a:pt x="31" y="60"/>
                  <a:pt x="31" y="60"/>
                </a:cubicBezTo>
                <a:cubicBezTo>
                  <a:pt x="31" y="60"/>
                  <a:pt x="31" y="60"/>
                  <a:pt x="31" y="60"/>
                </a:cubicBezTo>
                <a:cubicBezTo>
                  <a:pt x="31" y="60"/>
                  <a:pt x="31" y="60"/>
                  <a:pt x="31" y="60"/>
                </a:cubicBezTo>
                <a:cubicBezTo>
                  <a:pt x="31" y="60"/>
                  <a:pt x="31" y="60"/>
                  <a:pt x="30" y="60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9"/>
                  <a:pt x="29" y="59"/>
                  <a:pt x="29" y="59"/>
                </a:cubicBezTo>
                <a:cubicBezTo>
                  <a:pt x="29" y="59"/>
                  <a:pt x="29" y="59"/>
                  <a:pt x="29" y="59"/>
                </a:cubicBezTo>
                <a:cubicBezTo>
                  <a:pt x="28" y="58"/>
                  <a:pt x="28" y="58"/>
                  <a:pt x="28" y="58"/>
                </a:cubicBezTo>
                <a:cubicBezTo>
                  <a:pt x="28" y="58"/>
                  <a:pt x="28" y="58"/>
                  <a:pt x="28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6" y="57"/>
                  <a:pt x="26" y="57"/>
                  <a:pt x="26" y="57"/>
                </a:cubicBezTo>
                <a:cubicBezTo>
                  <a:pt x="26" y="57"/>
                  <a:pt x="26" y="56"/>
                  <a:pt x="25" y="56"/>
                </a:cubicBezTo>
                <a:cubicBezTo>
                  <a:pt x="25" y="56"/>
                  <a:pt x="25" y="55"/>
                  <a:pt x="25" y="55"/>
                </a:cubicBezTo>
                <a:cubicBezTo>
                  <a:pt x="24" y="49"/>
                  <a:pt x="24" y="43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2" y="37"/>
                  <a:pt x="21" y="37"/>
                  <a:pt x="21" y="37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36"/>
                  <a:pt x="20" y="35"/>
                  <a:pt x="20" y="35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33"/>
                  <a:pt x="20" y="33"/>
                  <a:pt x="20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32"/>
                  <a:pt x="19" y="32"/>
                  <a:pt x="19" y="31"/>
                </a:cubicBezTo>
                <a:cubicBezTo>
                  <a:pt x="19" y="31"/>
                  <a:pt x="19" y="31"/>
                  <a:pt x="19" y="31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0"/>
                  <a:pt x="19" y="29"/>
                  <a:pt x="19" y="28"/>
                </a:cubicBezTo>
                <a:cubicBezTo>
                  <a:pt x="19" y="28"/>
                  <a:pt x="19" y="27"/>
                  <a:pt x="19" y="27"/>
                </a:cubicBezTo>
                <a:cubicBezTo>
                  <a:pt x="19" y="26"/>
                  <a:pt x="19" y="26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3"/>
                  <a:pt x="19" y="22"/>
                  <a:pt x="19" y="20"/>
                </a:cubicBezTo>
                <a:cubicBezTo>
                  <a:pt x="19" y="19"/>
                  <a:pt x="19" y="18"/>
                  <a:pt x="19" y="16"/>
                </a:cubicBezTo>
                <a:cubicBezTo>
                  <a:pt x="19" y="16"/>
                  <a:pt x="19" y="16"/>
                  <a:pt x="19" y="16"/>
                </a:cubicBezTo>
                <a:cubicBezTo>
                  <a:pt x="19" y="15"/>
                  <a:pt x="19" y="14"/>
                  <a:pt x="18" y="14"/>
                </a:cubicBezTo>
                <a:cubicBezTo>
                  <a:pt x="18" y="13"/>
                  <a:pt x="18" y="13"/>
                  <a:pt x="18" y="13"/>
                </a:cubicBezTo>
                <a:cubicBezTo>
                  <a:pt x="17" y="13"/>
                  <a:pt x="17" y="13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7" y="5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8" y="3"/>
                  <a:pt x="18" y="3"/>
                  <a:pt x="18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0"/>
                  <a:pt x="12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0"/>
                  <a:pt x="11" y="0"/>
                  <a:pt x="11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8"/>
                  <a:pt x="9" y="8"/>
                  <a:pt x="9" y="8"/>
                </a:cubicBezTo>
                <a:cubicBezTo>
                  <a:pt x="9" y="7"/>
                  <a:pt x="9" y="7"/>
                  <a:pt x="9" y="7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9"/>
                  <a:pt x="9" y="9"/>
                  <a:pt x="9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9" y="9"/>
                  <a:pt x="9" y="9"/>
                  <a:pt x="9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0" y="10"/>
                  <a:pt x="10" y="11"/>
                  <a:pt x="9" y="13"/>
                </a:cubicBezTo>
                <a:cubicBezTo>
                  <a:pt x="9" y="13"/>
                  <a:pt x="9" y="14"/>
                  <a:pt x="9" y="14"/>
                </a:cubicBezTo>
                <a:cubicBezTo>
                  <a:pt x="9" y="15"/>
                  <a:pt x="9" y="16"/>
                  <a:pt x="9" y="16"/>
                </a:cubicBezTo>
                <a:cubicBezTo>
                  <a:pt x="8" y="17"/>
                  <a:pt x="8" y="18"/>
                  <a:pt x="8" y="19"/>
                </a:cubicBezTo>
                <a:cubicBezTo>
                  <a:pt x="8" y="19"/>
                  <a:pt x="8" y="20"/>
                  <a:pt x="8" y="20"/>
                </a:cubicBezTo>
                <a:cubicBezTo>
                  <a:pt x="8" y="21"/>
                  <a:pt x="8" y="21"/>
                  <a:pt x="8" y="22"/>
                </a:cubicBezTo>
                <a:cubicBezTo>
                  <a:pt x="8" y="22"/>
                  <a:pt x="7" y="22"/>
                  <a:pt x="6" y="21"/>
                </a:cubicBezTo>
                <a:cubicBezTo>
                  <a:pt x="6" y="23"/>
                  <a:pt x="5" y="24"/>
                  <a:pt x="5" y="25"/>
                </a:cubicBezTo>
                <a:cubicBezTo>
                  <a:pt x="4" y="27"/>
                  <a:pt x="4" y="28"/>
                  <a:pt x="3" y="30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2"/>
                  <a:pt x="4" y="32"/>
                  <a:pt x="4" y="32"/>
                </a:cubicBezTo>
                <a:cubicBezTo>
                  <a:pt x="6" y="33"/>
                  <a:pt x="7" y="33"/>
                  <a:pt x="9" y="33"/>
                </a:cubicBezTo>
                <a:cubicBezTo>
                  <a:pt x="9" y="34"/>
                  <a:pt x="8" y="34"/>
                  <a:pt x="8" y="34"/>
                </a:cubicBezTo>
                <a:cubicBezTo>
                  <a:pt x="8" y="35"/>
                  <a:pt x="8" y="36"/>
                  <a:pt x="8" y="37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9"/>
                  <a:pt x="7" y="39"/>
                </a:cubicBezTo>
                <a:cubicBezTo>
                  <a:pt x="6" y="39"/>
                  <a:pt x="6" y="39"/>
                  <a:pt x="6" y="39"/>
                </a:cubicBezTo>
                <a:cubicBezTo>
                  <a:pt x="6" y="40"/>
                  <a:pt x="6" y="41"/>
                  <a:pt x="6" y="42"/>
                </a:cubicBezTo>
                <a:cubicBezTo>
                  <a:pt x="6" y="43"/>
                  <a:pt x="6" y="43"/>
                  <a:pt x="6" y="43"/>
                </a:cubicBezTo>
                <a:cubicBezTo>
                  <a:pt x="5" y="44"/>
                  <a:pt x="5" y="45"/>
                  <a:pt x="4" y="47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8"/>
                  <a:pt x="3" y="49"/>
                  <a:pt x="3" y="49"/>
                </a:cubicBezTo>
                <a:cubicBezTo>
                  <a:pt x="3" y="50"/>
                  <a:pt x="3" y="50"/>
                  <a:pt x="3" y="51"/>
                </a:cubicBezTo>
                <a:cubicBezTo>
                  <a:pt x="3" y="51"/>
                  <a:pt x="3" y="51"/>
                  <a:pt x="3" y="51"/>
                </a:cubicBezTo>
                <a:cubicBezTo>
                  <a:pt x="3" y="52"/>
                  <a:pt x="3" y="53"/>
                  <a:pt x="2" y="54"/>
                </a:cubicBezTo>
                <a:cubicBezTo>
                  <a:pt x="2" y="54"/>
                  <a:pt x="2" y="55"/>
                  <a:pt x="2" y="55"/>
                </a:cubicBezTo>
                <a:cubicBezTo>
                  <a:pt x="1" y="56"/>
                  <a:pt x="1" y="56"/>
                  <a:pt x="1" y="57"/>
                </a:cubicBezTo>
                <a:cubicBezTo>
                  <a:pt x="1" y="57"/>
                  <a:pt x="1" y="57"/>
                  <a:pt x="1" y="57"/>
                </a:cubicBezTo>
                <a:cubicBezTo>
                  <a:pt x="1" y="57"/>
                  <a:pt x="0" y="57"/>
                  <a:pt x="0" y="57"/>
                </a:cubicBezTo>
                <a:cubicBezTo>
                  <a:pt x="0" y="58"/>
                  <a:pt x="0" y="58"/>
                  <a:pt x="0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0"/>
                  <a:pt x="1" y="60"/>
                  <a:pt x="1" y="60"/>
                </a:cubicBezTo>
                <a:cubicBezTo>
                  <a:pt x="1" y="59"/>
                  <a:pt x="1" y="59"/>
                  <a:pt x="1" y="58"/>
                </a:cubicBezTo>
                <a:cubicBezTo>
                  <a:pt x="2" y="58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5" y="61"/>
                  <a:pt x="9" y="60"/>
                  <a:pt x="9" y="60"/>
                </a:cubicBezTo>
                <a:cubicBezTo>
                  <a:pt x="9" y="60"/>
                  <a:pt x="9" y="60"/>
                  <a:pt x="9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8" y="59"/>
                  <a:pt x="8" y="59"/>
                  <a:pt x="8" y="59"/>
                </a:cubicBezTo>
                <a:cubicBezTo>
                  <a:pt x="8" y="59"/>
                  <a:pt x="7" y="59"/>
                  <a:pt x="7" y="59"/>
                </a:cubicBezTo>
                <a:cubicBezTo>
                  <a:pt x="7" y="59"/>
                  <a:pt x="7" y="59"/>
                  <a:pt x="7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58"/>
                  <a:pt x="6" y="58"/>
                  <a:pt x="5" y="57"/>
                </a:cubicBezTo>
                <a:cubicBezTo>
                  <a:pt x="5" y="57"/>
                  <a:pt x="5" y="57"/>
                  <a:pt x="5" y="56"/>
                </a:cubicBezTo>
                <a:cubicBezTo>
                  <a:pt x="5" y="54"/>
                  <a:pt x="6" y="53"/>
                  <a:pt x="6" y="52"/>
                </a:cubicBezTo>
                <a:cubicBezTo>
                  <a:pt x="7" y="52"/>
                  <a:pt x="7" y="52"/>
                  <a:pt x="7" y="52"/>
                </a:cubicBezTo>
                <a:cubicBezTo>
                  <a:pt x="7" y="52"/>
                  <a:pt x="7" y="52"/>
                  <a:pt x="7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51"/>
                  <a:pt x="8" y="51"/>
                  <a:pt x="8" y="51"/>
                </a:cubicBezTo>
                <a:cubicBezTo>
                  <a:pt x="8" y="54"/>
                  <a:pt x="8" y="56"/>
                  <a:pt x="9" y="58"/>
                </a:cubicBezTo>
                <a:moveTo>
                  <a:pt x="8" y="22"/>
                </a:moveTo>
                <a:cubicBezTo>
                  <a:pt x="8" y="21"/>
                  <a:pt x="8" y="21"/>
                  <a:pt x="8" y="21"/>
                </a:cubicBezTo>
                <a:cubicBezTo>
                  <a:pt x="8" y="22"/>
                  <a:pt x="8" y="22"/>
                  <a:pt x="8" y="22"/>
                </a:cubicBezTo>
                <a:moveTo>
                  <a:pt x="8" y="7"/>
                </a:moveTo>
                <a:cubicBezTo>
                  <a:pt x="9" y="6"/>
                  <a:pt x="9" y="6"/>
                  <a:pt x="9" y="6"/>
                </a:cubicBezTo>
                <a:cubicBezTo>
                  <a:pt x="8" y="7"/>
                  <a:pt x="8" y="7"/>
                  <a:pt x="8" y="7"/>
                </a:cubicBezTo>
                <a:moveTo>
                  <a:pt x="9" y="7"/>
                </a:move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7"/>
                  <a:pt x="9" y="7"/>
                  <a:pt x="9" y="7"/>
                </a:cubicBezTo>
                <a:moveTo>
                  <a:pt x="9" y="6"/>
                </a:move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moveTo>
                  <a:pt x="9" y="4"/>
                </a:moveTo>
                <a:cubicBezTo>
                  <a:pt x="9" y="5"/>
                  <a:pt x="9" y="5"/>
                  <a:pt x="9" y="5"/>
                </a:cubicBezTo>
                <a:cubicBezTo>
                  <a:pt x="9" y="4"/>
                  <a:pt x="9" y="4"/>
                  <a:pt x="9" y="4"/>
                </a:cubicBezTo>
                <a:moveTo>
                  <a:pt x="18" y="2"/>
                </a:moveTo>
                <a:cubicBezTo>
                  <a:pt x="18" y="1"/>
                  <a:pt x="18" y="1"/>
                  <a:pt x="18" y="1"/>
                </a:cubicBezTo>
                <a:cubicBezTo>
                  <a:pt x="18" y="2"/>
                  <a:pt x="18" y="2"/>
                  <a:pt x="18" y="2"/>
                </a:cubicBezTo>
                <a:moveTo>
                  <a:pt x="18" y="2"/>
                </a:move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moveTo>
                  <a:pt x="17" y="3"/>
                </a:moveTo>
                <a:cubicBezTo>
                  <a:pt x="18" y="3"/>
                  <a:pt x="18" y="3"/>
                  <a:pt x="18" y="3"/>
                </a:cubicBezTo>
                <a:cubicBezTo>
                  <a:pt x="17" y="3"/>
                  <a:pt x="17" y="3"/>
                  <a:pt x="17" y="3"/>
                </a:cubicBezTo>
                <a:moveTo>
                  <a:pt x="15" y="0"/>
                </a:moveTo>
                <a:cubicBezTo>
                  <a:pt x="15" y="0"/>
                  <a:pt x="15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moveTo>
                  <a:pt x="18" y="24"/>
                </a:moveTo>
                <a:cubicBezTo>
                  <a:pt x="18" y="25"/>
                  <a:pt x="18" y="25"/>
                  <a:pt x="18" y="25"/>
                </a:cubicBezTo>
                <a:cubicBezTo>
                  <a:pt x="18" y="24"/>
                  <a:pt x="18" y="24"/>
                  <a:pt x="18" y="24"/>
                </a:cubicBezTo>
                <a:moveTo>
                  <a:pt x="17" y="28"/>
                </a:moveTo>
                <a:cubicBezTo>
                  <a:pt x="17" y="28"/>
                  <a:pt x="17" y="28"/>
                  <a:pt x="17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17" y="28"/>
                  <a:pt x="17" y="28"/>
                  <a:pt x="17" y="28"/>
                </a:cubicBezTo>
                <a:moveTo>
                  <a:pt x="17" y="24"/>
                </a:moveTo>
                <a:cubicBezTo>
                  <a:pt x="17" y="24"/>
                  <a:pt x="17" y="24"/>
                  <a:pt x="17" y="24"/>
                </a:cubicBezTo>
                <a:cubicBezTo>
                  <a:pt x="17" y="24"/>
                  <a:pt x="17" y="24"/>
                  <a:pt x="17" y="24"/>
                </a:cubicBezTo>
                <a:moveTo>
                  <a:pt x="17" y="22"/>
                </a:moveTo>
                <a:cubicBezTo>
                  <a:pt x="17" y="22"/>
                  <a:pt x="17" y="22"/>
                  <a:pt x="17" y="22"/>
                </a:cubicBezTo>
                <a:cubicBezTo>
                  <a:pt x="17" y="22"/>
                  <a:pt x="17" y="22"/>
                  <a:pt x="17" y="22"/>
                </a:cubicBezTo>
                <a:cubicBezTo>
                  <a:pt x="17" y="22"/>
                  <a:pt x="17" y="22"/>
                  <a:pt x="17" y="22"/>
                </a:cubicBezTo>
                <a:moveTo>
                  <a:pt x="16" y="29"/>
                </a:moveTo>
                <a:cubicBezTo>
                  <a:pt x="16" y="29"/>
                  <a:pt x="16" y="29"/>
                  <a:pt x="16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29"/>
                  <a:pt x="16" y="29"/>
                  <a:pt x="16" y="29"/>
                </a:cubicBezTo>
                <a:moveTo>
                  <a:pt x="16" y="28"/>
                </a:moveTo>
                <a:cubicBezTo>
                  <a:pt x="16" y="29"/>
                  <a:pt x="16" y="29"/>
                  <a:pt x="16" y="29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8"/>
                  <a:pt x="16" y="28"/>
                  <a:pt x="16" y="28"/>
                </a:cubicBezTo>
                <a:moveTo>
                  <a:pt x="14" y="0"/>
                </a:moveTo>
                <a:cubicBezTo>
                  <a:pt x="15" y="0"/>
                  <a:pt x="15" y="0"/>
                  <a:pt x="15" y="0"/>
                </a:cubicBezTo>
                <a:cubicBezTo>
                  <a:pt x="14" y="0"/>
                  <a:pt x="14" y="0"/>
                  <a:pt x="14" y="0"/>
                </a:cubicBezTo>
              </a:path>
            </a:pathLst>
          </a:custGeom>
          <a:solidFill>
            <a:srgbClr val="EF7B1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6" name="Freeform 82"/>
          <p:cNvSpPr>
            <a:spLocks noEditPoints="1"/>
          </p:cNvSpPr>
          <p:nvPr userDrawn="1"/>
        </p:nvSpPr>
        <p:spPr bwMode="auto">
          <a:xfrm>
            <a:off x="1357374" y="-5386183"/>
            <a:ext cx="161925" cy="163116"/>
          </a:xfrm>
          <a:custGeom>
            <a:avLst/>
            <a:gdLst>
              <a:gd name="T0" fmla="*/ 35 w 51"/>
              <a:gd name="T1" fmla="*/ 68 h 68"/>
              <a:gd name="T2" fmla="*/ 30 w 51"/>
              <a:gd name="T3" fmla="*/ 65 h 68"/>
              <a:gd name="T4" fmla="*/ 29 w 51"/>
              <a:gd name="T5" fmla="*/ 45 h 68"/>
              <a:gd name="T6" fmla="*/ 28 w 51"/>
              <a:gd name="T7" fmla="*/ 33 h 68"/>
              <a:gd name="T8" fmla="*/ 27 w 51"/>
              <a:gd name="T9" fmla="*/ 33 h 68"/>
              <a:gd name="T10" fmla="*/ 27 w 51"/>
              <a:gd name="T11" fmla="*/ 38 h 68"/>
              <a:gd name="T12" fmla="*/ 20 w 51"/>
              <a:gd name="T13" fmla="*/ 40 h 68"/>
              <a:gd name="T14" fmla="*/ 16 w 51"/>
              <a:gd name="T15" fmla="*/ 51 h 68"/>
              <a:gd name="T16" fmla="*/ 15 w 51"/>
              <a:gd name="T17" fmla="*/ 66 h 68"/>
              <a:gd name="T18" fmla="*/ 12 w 51"/>
              <a:gd name="T19" fmla="*/ 68 h 68"/>
              <a:gd name="T20" fmla="*/ 10 w 51"/>
              <a:gd name="T21" fmla="*/ 66 h 68"/>
              <a:gd name="T22" fmla="*/ 7 w 51"/>
              <a:gd name="T23" fmla="*/ 64 h 68"/>
              <a:gd name="T24" fmla="*/ 2 w 51"/>
              <a:gd name="T25" fmla="*/ 67 h 68"/>
              <a:gd name="T26" fmla="*/ 3 w 51"/>
              <a:gd name="T27" fmla="*/ 52 h 68"/>
              <a:gd name="T28" fmla="*/ 4 w 51"/>
              <a:gd name="T29" fmla="*/ 45 h 68"/>
              <a:gd name="T30" fmla="*/ 6 w 51"/>
              <a:gd name="T31" fmla="*/ 36 h 68"/>
              <a:gd name="T32" fmla="*/ 9 w 51"/>
              <a:gd name="T33" fmla="*/ 28 h 68"/>
              <a:gd name="T34" fmla="*/ 9 w 51"/>
              <a:gd name="T35" fmla="*/ 27 h 68"/>
              <a:gd name="T36" fmla="*/ 11 w 51"/>
              <a:gd name="T37" fmla="*/ 22 h 68"/>
              <a:gd name="T38" fmla="*/ 17 w 51"/>
              <a:gd name="T39" fmla="*/ 23 h 68"/>
              <a:gd name="T40" fmla="*/ 16 w 51"/>
              <a:gd name="T41" fmla="*/ 27 h 68"/>
              <a:gd name="T42" fmla="*/ 16 w 51"/>
              <a:gd name="T43" fmla="*/ 30 h 68"/>
              <a:gd name="T44" fmla="*/ 19 w 51"/>
              <a:gd name="T45" fmla="*/ 35 h 68"/>
              <a:gd name="T46" fmla="*/ 24 w 51"/>
              <a:gd name="T47" fmla="*/ 37 h 68"/>
              <a:gd name="T48" fmla="*/ 24 w 51"/>
              <a:gd name="T49" fmla="*/ 29 h 68"/>
              <a:gd name="T50" fmla="*/ 25 w 51"/>
              <a:gd name="T51" fmla="*/ 17 h 68"/>
              <a:gd name="T52" fmla="*/ 29 w 51"/>
              <a:gd name="T53" fmla="*/ 11 h 68"/>
              <a:gd name="T54" fmla="*/ 30 w 51"/>
              <a:gd name="T55" fmla="*/ 8 h 68"/>
              <a:gd name="T56" fmla="*/ 29 w 51"/>
              <a:gd name="T57" fmla="*/ 1 h 68"/>
              <a:gd name="T58" fmla="*/ 35 w 51"/>
              <a:gd name="T59" fmla="*/ 1 h 68"/>
              <a:gd name="T60" fmla="*/ 36 w 51"/>
              <a:gd name="T61" fmla="*/ 5 h 68"/>
              <a:gd name="T62" fmla="*/ 39 w 51"/>
              <a:gd name="T63" fmla="*/ 10 h 68"/>
              <a:gd name="T64" fmla="*/ 43 w 51"/>
              <a:gd name="T65" fmla="*/ 13 h 68"/>
              <a:gd name="T66" fmla="*/ 47 w 51"/>
              <a:gd name="T67" fmla="*/ 32 h 68"/>
              <a:gd name="T68" fmla="*/ 48 w 51"/>
              <a:gd name="T69" fmla="*/ 39 h 68"/>
              <a:gd name="T70" fmla="*/ 51 w 51"/>
              <a:gd name="T71" fmla="*/ 52 h 68"/>
              <a:gd name="T72" fmla="*/ 44 w 51"/>
              <a:gd name="T73" fmla="*/ 56 h 68"/>
              <a:gd name="T74" fmla="*/ 42 w 51"/>
              <a:gd name="T75" fmla="*/ 52 h 68"/>
              <a:gd name="T76" fmla="*/ 44 w 51"/>
              <a:gd name="T77" fmla="*/ 39 h 68"/>
              <a:gd name="T78" fmla="*/ 44 w 51"/>
              <a:gd name="T79" fmla="*/ 36 h 68"/>
              <a:gd name="T80" fmla="*/ 41 w 51"/>
              <a:gd name="T81" fmla="*/ 39 h 68"/>
              <a:gd name="T82" fmla="*/ 40 w 51"/>
              <a:gd name="T83" fmla="*/ 53 h 68"/>
              <a:gd name="T84" fmla="*/ 38 w 51"/>
              <a:gd name="T85" fmla="*/ 63 h 68"/>
              <a:gd name="T86" fmla="*/ 28 w 51"/>
              <a:gd name="T87" fmla="*/ 26 h 68"/>
              <a:gd name="T88" fmla="*/ 49 w 51"/>
              <a:gd name="T89" fmla="*/ 45 h 68"/>
              <a:gd name="T90" fmla="*/ 47 w 51"/>
              <a:gd name="T91" fmla="*/ 39 h 68"/>
              <a:gd name="T92" fmla="*/ 45 w 51"/>
              <a:gd name="T93" fmla="*/ 43 h 68"/>
              <a:gd name="T94" fmla="*/ 45 w 51"/>
              <a:gd name="T95" fmla="*/ 39 h 68"/>
              <a:gd name="T96" fmla="*/ 5 w 51"/>
              <a:gd name="T97" fmla="*/ 47 h 68"/>
              <a:gd name="T98" fmla="*/ 8 w 51"/>
              <a:gd name="T99" fmla="*/ 52 h 68"/>
              <a:gd name="T100" fmla="*/ 5 w 51"/>
              <a:gd name="T101" fmla="*/ 47 h 68"/>
              <a:gd name="T102" fmla="*/ 4 w 51"/>
              <a:gd name="T103" fmla="*/ 48 h 68"/>
              <a:gd name="T104" fmla="*/ 5 w 51"/>
              <a:gd name="T105" fmla="*/ 50 h 68"/>
              <a:gd name="T106" fmla="*/ 35 w 51"/>
              <a:gd name="T107" fmla="*/ 48 h 68"/>
              <a:gd name="T108" fmla="*/ 35 w 51"/>
              <a:gd name="T109" fmla="*/ 62 h 68"/>
              <a:gd name="T110" fmla="*/ 35 w 51"/>
              <a:gd name="T111" fmla="*/ 53 h 68"/>
              <a:gd name="T112" fmla="*/ 11 w 51"/>
              <a:gd name="T113" fmla="*/ 59 h 68"/>
              <a:gd name="T114" fmla="*/ 12 w 51"/>
              <a:gd name="T115" fmla="*/ 56 h 68"/>
              <a:gd name="T116" fmla="*/ 12 w 51"/>
              <a:gd name="T117" fmla="*/ 62 h 68"/>
              <a:gd name="T118" fmla="*/ 12 w 51"/>
              <a:gd name="T119" fmla="*/ 62 h 68"/>
              <a:gd name="T120" fmla="*/ 35 w 51"/>
              <a:gd name="T121" fmla="*/ 66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1" h="68">
                <a:moveTo>
                  <a:pt x="39" y="68"/>
                </a:moveTo>
                <a:cubicBezTo>
                  <a:pt x="38" y="68"/>
                  <a:pt x="37" y="68"/>
                  <a:pt x="36" y="68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68"/>
                  <a:pt x="36" y="68"/>
                  <a:pt x="36" y="68"/>
                </a:cubicBezTo>
                <a:cubicBezTo>
                  <a:pt x="35" y="68"/>
                  <a:pt x="35" y="68"/>
                  <a:pt x="35" y="68"/>
                </a:cubicBezTo>
                <a:cubicBezTo>
                  <a:pt x="34" y="68"/>
                  <a:pt x="34" y="68"/>
                  <a:pt x="34" y="68"/>
                </a:cubicBezTo>
                <a:cubicBezTo>
                  <a:pt x="34" y="68"/>
                  <a:pt x="33" y="68"/>
                  <a:pt x="32" y="68"/>
                </a:cubicBezTo>
                <a:cubicBezTo>
                  <a:pt x="32" y="68"/>
                  <a:pt x="32" y="68"/>
                  <a:pt x="31" y="68"/>
                </a:cubicBezTo>
                <a:cubicBezTo>
                  <a:pt x="31" y="68"/>
                  <a:pt x="31" y="68"/>
                  <a:pt x="31" y="68"/>
                </a:cubicBezTo>
                <a:cubicBezTo>
                  <a:pt x="31" y="67"/>
                  <a:pt x="31" y="67"/>
                  <a:pt x="31" y="66"/>
                </a:cubicBezTo>
                <a:cubicBezTo>
                  <a:pt x="31" y="66"/>
                  <a:pt x="30" y="65"/>
                  <a:pt x="30" y="65"/>
                </a:cubicBezTo>
                <a:cubicBezTo>
                  <a:pt x="30" y="64"/>
                  <a:pt x="30" y="64"/>
                  <a:pt x="30" y="64"/>
                </a:cubicBezTo>
                <a:cubicBezTo>
                  <a:pt x="30" y="63"/>
                  <a:pt x="31" y="62"/>
                  <a:pt x="30" y="62"/>
                </a:cubicBezTo>
                <a:cubicBezTo>
                  <a:pt x="30" y="61"/>
                  <a:pt x="30" y="59"/>
                  <a:pt x="30" y="58"/>
                </a:cubicBezTo>
                <a:cubicBezTo>
                  <a:pt x="29" y="57"/>
                  <a:pt x="29" y="56"/>
                  <a:pt x="29" y="55"/>
                </a:cubicBezTo>
                <a:cubicBezTo>
                  <a:pt x="29" y="53"/>
                  <a:pt x="29" y="50"/>
                  <a:pt x="29" y="48"/>
                </a:cubicBezTo>
                <a:cubicBezTo>
                  <a:pt x="29" y="47"/>
                  <a:pt x="29" y="46"/>
                  <a:pt x="29" y="45"/>
                </a:cubicBezTo>
                <a:cubicBezTo>
                  <a:pt x="29" y="43"/>
                  <a:pt x="29" y="42"/>
                  <a:pt x="29" y="40"/>
                </a:cubicBezTo>
                <a:cubicBezTo>
                  <a:pt x="29" y="40"/>
                  <a:pt x="29" y="39"/>
                  <a:pt x="29" y="38"/>
                </a:cubicBezTo>
                <a:cubicBezTo>
                  <a:pt x="29" y="38"/>
                  <a:pt x="28" y="37"/>
                  <a:pt x="28" y="37"/>
                </a:cubicBezTo>
                <a:cubicBezTo>
                  <a:pt x="28" y="36"/>
                  <a:pt x="28" y="36"/>
                  <a:pt x="28" y="35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3"/>
                  <a:pt x="28" y="32"/>
                  <a:pt x="28" y="32"/>
                </a:cubicBezTo>
                <a:cubicBezTo>
                  <a:pt x="28" y="31"/>
                  <a:pt x="28" y="31"/>
                  <a:pt x="28" y="30"/>
                </a:cubicBezTo>
                <a:cubicBezTo>
                  <a:pt x="28" y="29"/>
                  <a:pt x="28" y="29"/>
                  <a:pt x="28" y="28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8"/>
                  <a:pt x="27" y="29"/>
                  <a:pt x="27" y="30"/>
                </a:cubicBezTo>
                <a:cubicBezTo>
                  <a:pt x="27" y="31"/>
                  <a:pt x="27" y="32"/>
                  <a:pt x="27" y="33"/>
                </a:cubicBezTo>
                <a:cubicBezTo>
                  <a:pt x="27" y="34"/>
                  <a:pt x="27" y="34"/>
                  <a:pt x="27" y="34"/>
                </a:cubicBezTo>
                <a:cubicBezTo>
                  <a:pt x="27" y="34"/>
                  <a:pt x="27" y="35"/>
                  <a:pt x="27" y="35"/>
                </a:cubicBezTo>
                <a:cubicBezTo>
                  <a:pt x="27" y="36"/>
                  <a:pt x="27" y="36"/>
                  <a:pt x="27" y="37"/>
                </a:cubicBezTo>
                <a:cubicBezTo>
                  <a:pt x="27" y="37"/>
                  <a:pt x="27" y="38"/>
                  <a:pt x="27" y="38"/>
                </a:cubicBezTo>
                <a:cubicBezTo>
                  <a:pt x="27" y="39"/>
                  <a:pt x="27" y="39"/>
                  <a:pt x="27" y="39"/>
                </a:cubicBezTo>
                <a:cubicBezTo>
                  <a:pt x="27" y="38"/>
                  <a:pt x="27" y="38"/>
                  <a:pt x="27" y="38"/>
                </a:cubicBezTo>
                <a:cubicBezTo>
                  <a:pt x="26" y="39"/>
                  <a:pt x="26" y="39"/>
                  <a:pt x="26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40"/>
                  <a:pt x="25" y="40"/>
                  <a:pt x="25" y="40"/>
                </a:cubicBezTo>
                <a:cubicBezTo>
                  <a:pt x="24" y="40"/>
                  <a:pt x="24" y="40"/>
                  <a:pt x="23" y="40"/>
                </a:cubicBezTo>
                <a:cubicBezTo>
                  <a:pt x="22" y="40"/>
                  <a:pt x="22" y="40"/>
                  <a:pt x="22" y="40"/>
                </a:cubicBezTo>
                <a:cubicBezTo>
                  <a:pt x="21" y="40"/>
                  <a:pt x="21" y="40"/>
                  <a:pt x="20" y="40"/>
                </a:cubicBezTo>
                <a:cubicBezTo>
                  <a:pt x="20" y="40"/>
                  <a:pt x="19" y="40"/>
                  <a:pt x="19" y="39"/>
                </a:cubicBezTo>
                <a:cubicBezTo>
                  <a:pt x="18" y="39"/>
                  <a:pt x="18" y="39"/>
                  <a:pt x="18" y="39"/>
                </a:cubicBezTo>
                <a:cubicBezTo>
                  <a:pt x="18" y="39"/>
                  <a:pt x="18" y="39"/>
                  <a:pt x="18" y="39"/>
                </a:cubicBezTo>
                <a:cubicBezTo>
                  <a:pt x="17" y="40"/>
                  <a:pt x="17" y="42"/>
                  <a:pt x="17" y="43"/>
                </a:cubicBezTo>
                <a:cubicBezTo>
                  <a:pt x="17" y="44"/>
                  <a:pt x="17" y="46"/>
                  <a:pt x="16" y="47"/>
                </a:cubicBezTo>
                <a:cubicBezTo>
                  <a:pt x="16" y="48"/>
                  <a:pt x="16" y="49"/>
                  <a:pt x="16" y="51"/>
                </a:cubicBezTo>
                <a:cubicBezTo>
                  <a:pt x="16" y="52"/>
                  <a:pt x="16" y="53"/>
                  <a:pt x="16" y="53"/>
                </a:cubicBezTo>
                <a:cubicBezTo>
                  <a:pt x="16" y="55"/>
                  <a:pt x="15" y="57"/>
                  <a:pt x="15" y="59"/>
                </a:cubicBezTo>
                <a:cubicBezTo>
                  <a:pt x="15" y="60"/>
                  <a:pt x="15" y="61"/>
                  <a:pt x="15" y="62"/>
                </a:cubicBezTo>
                <a:cubicBezTo>
                  <a:pt x="15" y="63"/>
                  <a:pt x="14" y="64"/>
                  <a:pt x="15" y="65"/>
                </a:cubicBezTo>
                <a:cubicBezTo>
                  <a:pt x="15" y="66"/>
                  <a:pt x="15" y="66"/>
                  <a:pt x="15" y="66"/>
                </a:cubicBezTo>
                <a:cubicBezTo>
                  <a:pt x="15" y="66"/>
                  <a:pt x="15" y="66"/>
                  <a:pt x="15" y="66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7"/>
                  <a:pt x="15" y="67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68"/>
                  <a:pt x="14" y="68"/>
                  <a:pt x="14" y="68"/>
                </a:cubicBezTo>
                <a:cubicBezTo>
                  <a:pt x="13" y="68"/>
                  <a:pt x="13" y="68"/>
                  <a:pt x="12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68"/>
                  <a:pt x="12" y="67"/>
                  <a:pt x="12" y="67"/>
                </a:cubicBezTo>
                <a:cubicBezTo>
                  <a:pt x="11" y="67"/>
                  <a:pt x="11" y="67"/>
                  <a:pt x="10" y="67"/>
                </a:cubicBezTo>
                <a:cubicBezTo>
                  <a:pt x="10" y="67"/>
                  <a:pt x="10" y="67"/>
                  <a:pt x="10" y="67"/>
                </a:cubicBezTo>
                <a:cubicBezTo>
                  <a:pt x="10" y="67"/>
                  <a:pt x="10" y="67"/>
                  <a:pt x="10" y="67"/>
                </a:cubicBezTo>
                <a:cubicBezTo>
                  <a:pt x="10" y="66"/>
                  <a:pt x="10" y="66"/>
                  <a:pt x="10" y="66"/>
                </a:cubicBezTo>
                <a:cubicBezTo>
                  <a:pt x="9" y="66"/>
                  <a:pt x="9" y="66"/>
                  <a:pt x="9" y="66"/>
                </a:cubicBezTo>
                <a:cubicBezTo>
                  <a:pt x="9" y="65"/>
                  <a:pt x="9" y="65"/>
                  <a:pt x="9" y="65"/>
                </a:cubicBezTo>
                <a:cubicBezTo>
                  <a:pt x="9" y="65"/>
                  <a:pt x="9" y="64"/>
                  <a:pt x="9" y="64"/>
                </a:cubicBezTo>
                <a:cubicBezTo>
                  <a:pt x="9" y="63"/>
                  <a:pt x="9" y="62"/>
                  <a:pt x="8" y="62"/>
                </a:cubicBezTo>
                <a:cubicBezTo>
                  <a:pt x="8" y="62"/>
                  <a:pt x="7" y="63"/>
                  <a:pt x="7" y="63"/>
                </a:cubicBezTo>
                <a:cubicBezTo>
                  <a:pt x="7" y="63"/>
                  <a:pt x="7" y="64"/>
                  <a:pt x="7" y="64"/>
                </a:cubicBezTo>
                <a:cubicBezTo>
                  <a:pt x="6" y="65"/>
                  <a:pt x="6" y="65"/>
                  <a:pt x="6" y="65"/>
                </a:cubicBezTo>
                <a:cubicBezTo>
                  <a:pt x="5" y="66"/>
                  <a:pt x="5" y="66"/>
                  <a:pt x="5" y="66"/>
                </a:cubicBezTo>
                <a:cubicBezTo>
                  <a:pt x="5" y="66"/>
                  <a:pt x="5" y="66"/>
                  <a:pt x="5" y="67"/>
                </a:cubicBezTo>
                <a:cubicBezTo>
                  <a:pt x="4" y="67"/>
                  <a:pt x="4" y="67"/>
                  <a:pt x="4" y="67"/>
                </a:cubicBezTo>
                <a:cubicBezTo>
                  <a:pt x="4" y="67"/>
                  <a:pt x="3" y="67"/>
                  <a:pt x="3" y="67"/>
                </a:cubicBezTo>
                <a:cubicBezTo>
                  <a:pt x="2" y="67"/>
                  <a:pt x="2" y="67"/>
                  <a:pt x="2" y="67"/>
                </a:cubicBezTo>
                <a:cubicBezTo>
                  <a:pt x="1" y="66"/>
                  <a:pt x="1" y="66"/>
                  <a:pt x="1" y="65"/>
                </a:cubicBezTo>
                <a:cubicBezTo>
                  <a:pt x="0" y="64"/>
                  <a:pt x="0" y="63"/>
                  <a:pt x="0" y="62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1"/>
                  <a:pt x="0" y="60"/>
                  <a:pt x="1" y="59"/>
                </a:cubicBezTo>
                <a:cubicBezTo>
                  <a:pt x="1" y="58"/>
                  <a:pt x="1" y="57"/>
                  <a:pt x="1" y="57"/>
                </a:cubicBezTo>
                <a:cubicBezTo>
                  <a:pt x="2" y="55"/>
                  <a:pt x="2" y="54"/>
                  <a:pt x="3" y="52"/>
                </a:cubicBezTo>
                <a:cubicBezTo>
                  <a:pt x="3" y="51"/>
                  <a:pt x="3" y="51"/>
                  <a:pt x="3" y="50"/>
                </a:cubicBezTo>
                <a:cubicBezTo>
                  <a:pt x="3" y="49"/>
                  <a:pt x="4" y="48"/>
                  <a:pt x="4" y="48"/>
                </a:cubicBezTo>
                <a:cubicBezTo>
                  <a:pt x="4" y="47"/>
                  <a:pt x="4" y="47"/>
                  <a:pt x="4" y="47"/>
                </a:cubicBezTo>
                <a:cubicBezTo>
                  <a:pt x="3" y="46"/>
                  <a:pt x="3" y="46"/>
                  <a:pt x="3" y="46"/>
                </a:cubicBezTo>
                <a:cubicBezTo>
                  <a:pt x="3" y="45"/>
                  <a:pt x="3" y="45"/>
                  <a:pt x="3" y="45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4"/>
                  <a:pt x="4" y="44"/>
                  <a:pt x="4" y="43"/>
                </a:cubicBezTo>
                <a:cubicBezTo>
                  <a:pt x="4" y="42"/>
                  <a:pt x="4" y="42"/>
                  <a:pt x="4" y="42"/>
                </a:cubicBezTo>
                <a:cubicBezTo>
                  <a:pt x="4" y="41"/>
                  <a:pt x="5" y="41"/>
                  <a:pt x="5" y="40"/>
                </a:cubicBezTo>
                <a:cubicBezTo>
                  <a:pt x="5" y="39"/>
                  <a:pt x="5" y="38"/>
                  <a:pt x="6" y="38"/>
                </a:cubicBezTo>
                <a:cubicBezTo>
                  <a:pt x="6" y="37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7" y="35"/>
                  <a:pt x="7" y="33"/>
                  <a:pt x="8" y="32"/>
                </a:cubicBezTo>
                <a:cubicBezTo>
                  <a:pt x="8" y="31"/>
                  <a:pt x="8" y="31"/>
                  <a:pt x="8" y="31"/>
                </a:cubicBezTo>
                <a:cubicBezTo>
                  <a:pt x="8" y="31"/>
                  <a:pt x="8" y="30"/>
                  <a:pt x="8" y="30"/>
                </a:cubicBezTo>
                <a:cubicBezTo>
                  <a:pt x="9" y="29"/>
                  <a:pt x="9" y="29"/>
                  <a:pt x="9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28"/>
                  <a:pt x="9" y="28"/>
                  <a:pt x="9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24"/>
                  <a:pt x="10" y="23"/>
                  <a:pt x="11" y="23"/>
                </a:cubicBezTo>
                <a:cubicBezTo>
                  <a:pt x="11" y="22"/>
                  <a:pt x="11" y="22"/>
                  <a:pt x="11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3" y="22"/>
                  <a:pt x="13" y="22"/>
                  <a:pt x="13" y="23"/>
                </a:cubicBezTo>
                <a:cubicBezTo>
                  <a:pt x="14" y="23"/>
                  <a:pt x="14" y="23"/>
                  <a:pt x="15" y="23"/>
                </a:cubicBezTo>
                <a:cubicBezTo>
                  <a:pt x="15" y="23"/>
                  <a:pt x="15" y="23"/>
                  <a:pt x="16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24"/>
                  <a:pt x="17" y="25"/>
                  <a:pt x="16" y="25"/>
                </a:cubicBezTo>
                <a:cubicBezTo>
                  <a:pt x="16" y="25"/>
                  <a:pt x="15" y="25"/>
                  <a:pt x="16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1"/>
                  <a:pt x="16" y="31"/>
                  <a:pt x="16" y="31"/>
                </a:cubicBezTo>
                <a:cubicBezTo>
                  <a:pt x="17" y="32"/>
                  <a:pt x="17" y="32"/>
                  <a:pt x="17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33"/>
                  <a:pt x="18" y="33"/>
                  <a:pt x="18" y="33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34"/>
                  <a:pt x="19" y="34"/>
                  <a:pt x="19" y="35"/>
                </a:cubicBezTo>
                <a:cubicBezTo>
                  <a:pt x="19" y="35"/>
                  <a:pt x="19" y="35"/>
                  <a:pt x="19" y="35"/>
                </a:cubicBezTo>
                <a:cubicBezTo>
                  <a:pt x="20" y="36"/>
                  <a:pt x="20" y="36"/>
                  <a:pt x="20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1" y="37"/>
                  <a:pt x="21" y="37"/>
                  <a:pt x="21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3" y="37"/>
                  <a:pt x="24" y="37"/>
                </a:cubicBezTo>
                <a:cubicBezTo>
                  <a:pt x="24" y="37"/>
                  <a:pt x="24" y="36"/>
                  <a:pt x="24" y="36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4"/>
                  <a:pt x="24" y="33"/>
                  <a:pt x="24" y="33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31"/>
                  <a:pt x="24" y="31"/>
                  <a:pt x="24" y="30"/>
                </a:cubicBezTo>
                <a:cubicBezTo>
                  <a:pt x="24" y="30"/>
                  <a:pt x="24" y="30"/>
                  <a:pt x="24" y="29"/>
                </a:cubicBezTo>
                <a:cubicBezTo>
                  <a:pt x="24" y="29"/>
                  <a:pt x="24" y="28"/>
                  <a:pt x="24" y="28"/>
                </a:cubicBezTo>
                <a:cubicBezTo>
                  <a:pt x="24" y="27"/>
                  <a:pt x="24" y="27"/>
                  <a:pt x="24" y="26"/>
                </a:cubicBezTo>
                <a:cubicBezTo>
                  <a:pt x="24" y="25"/>
                  <a:pt x="24" y="24"/>
                  <a:pt x="24" y="24"/>
                </a:cubicBezTo>
                <a:cubicBezTo>
                  <a:pt x="24" y="23"/>
                  <a:pt x="24" y="22"/>
                  <a:pt x="24" y="21"/>
                </a:cubicBezTo>
                <a:cubicBezTo>
                  <a:pt x="24" y="20"/>
                  <a:pt x="25" y="19"/>
                  <a:pt x="25" y="18"/>
                </a:cubicBezTo>
                <a:cubicBezTo>
                  <a:pt x="25" y="18"/>
                  <a:pt x="25" y="18"/>
                  <a:pt x="25" y="17"/>
                </a:cubicBezTo>
                <a:cubicBezTo>
                  <a:pt x="25" y="17"/>
                  <a:pt x="25" y="16"/>
                  <a:pt x="25" y="16"/>
                </a:cubicBezTo>
                <a:cubicBezTo>
                  <a:pt x="26" y="15"/>
                  <a:pt x="26" y="15"/>
                  <a:pt x="26" y="14"/>
                </a:cubicBezTo>
                <a:cubicBezTo>
                  <a:pt x="26" y="14"/>
                  <a:pt x="26" y="14"/>
                  <a:pt x="26" y="13"/>
                </a:cubicBezTo>
                <a:cubicBezTo>
                  <a:pt x="27" y="12"/>
                  <a:pt x="27" y="12"/>
                  <a:pt x="27" y="12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1"/>
                  <a:pt x="29" y="11"/>
                  <a:pt x="29" y="11"/>
                </a:cubicBezTo>
                <a:cubicBezTo>
                  <a:pt x="29" y="11"/>
                  <a:pt x="29" y="11"/>
                  <a:pt x="29" y="11"/>
                </a:cubicBezTo>
                <a:cubicBezTo>
                  <a:pt x="30" y="10"/>
                  <a:pt x="30" y="10"/>
                  <a:pt x="30" y="10"/>
                </a:cubicBezTo>
                <a:cubicBezTo>
                  <a:pt x="31" y="9"/>
                  <a:pt x="31" y="9"/>
                  <a:pt x="31" y="9"/>
                </a:cubicBezTo>
                <a:cubicBezTo>
                  <a:pt x="30" y="8"/>
                  <a:pt x="30" y="8"/>
                  <a:pt x="30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30" y="7"/>
                  <a:pt x="30" y="7"/>
                  <a:pt x="30" y="7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5"/>
                  <a:pt x="29" y="4"/>
                  <a:pt x="29" y="4"/>
                </a:cubicBezTo>
                <a:cubicBezTo>
                  <a:pt x="29" y="3"/>
                  <a:pt x="29" y="3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2" y="0"/>
                  <a:pt x="33" y="0"/>
                  <a:pt x="34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1"/>
                  <a:pt x="35" y="1"/>
                  <a:pt x="35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6" y="2"/>
                  <a:pt x="36" y="2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4"/>
                  <a:pt x="37" y="4"/>
                  <a:pt x="37" y="4"/>
                </a:cubicBezTo>
                <a:cubicBezTo>
                  <a:pt x="37" y="4"/>
                  <a:pt x="37" y="5"/>
                  <a:pt x="36" y="5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6"/>
                  <a:pt x="36" y="6"/>
                  <a:pt x="36" y="7"/>
                </a:cubicBezTo>
                <a:cubicBezTo>
                  <a:pt x="36" y="7"/>
                  <a:pt x="37" y="8"/>
                  <a:pt x="38" y="8"/>
                </a:cubicBezTo>
                <a:cubicBezTo>
                  <a:pt x="38" y="8"/>
                  <a:pt x="38" y="8"/>
                  <a:pt x="38" y="8"/>
                </a:cubicBezTo>
                <a:cubicBezTo>
                  <a:pt x="39" y="9"/>
                  <a:pt x="39" y="9"/>
                  <a:pt x="39" y="9"/>
                </a:cubicBezTo>
                <a:cubicBezTo>
                  <a:pt x="39" y="10"/>
                  <a:pt x="39" y="10"/>
                  <a:pt x="39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1" y="10"/>
                  <a:pt x="41" y="10"/>
                </a:cubicBezTo>
                <a:cubicBezTo>
                  <a:pt x="41" y="11"/>
                  <a:pt x="41" y="11"/>
                  <a:pt x="41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42" y="12"/>
                  <a:pt x="43" y="12"/>
                  <a:pt x="43" y="12"/>
                </a:cubicBezTo>
                <a:cubicBezTo>
                  <a:pt x="43" y="13"/>
                  <a:pt x="43" y="13"/>
                  <a:pt x="43" y="13"/>
                </a:cubicBezTo>
                <a:cubicBezTo>
                  <a:pt x="44" y="15"/>
                  <a:pt x="44" y="17"/>
                  <a:pt x="45" y="20"/>
                </a:cubicBezTo>
                <a:cubicBezTo>
                  <a:pt x="45" y="20"/>
                  <a:pt x="45" y="21"/>
                  <a:pt x="45" y="21"/>
                </a:cubicBezTo>
                <a:cubicBezTo>
                  <a:pt x="45" y="23"/>
                  <a:pt x="45" y="24"/>
                  <a:pt x="45" y="25"/>
                </a:cubicBezTo>
                <a:cubicBezTo>
                  <a:pt x="45" y="25"/>
                  <a:pt x="45" y="26"/>
                  <a:pt x="45" y="26"/>
                </a:cubicBezTo>
                <a:cubicBezTo>
                  <a:pt x="46" y="28"/>
                  <a:pt x="46" y="29"/>
                  <a:pt x="46" y="30"/>
                </a:cubicBezTo>
                <a:cubicBezTo>
                  <a:pt x="46" y="31"/>
                  <a:pt x="46" y="31"/>
                  <a:pt x="47" y="32"/>
                </a:cubicBezTo>
                <a:cubicBezTo>
                  <a:pt x="47" y="32"/>
                  <a:pt x="46" y="33"/>
                  <a:pt x="46" y="33"/>
                </a:cubicBezTo>
                <a:cubicBezTo>
                  <a:pt x="46" y="34"/>
                  <a:pt x="47" y="34"/>
                  <a:pt x="47" y="34"/>
                </a:cubicBezTo>
                <a:cubicBezTo>
                  <a:pt x="47" y="35"/>
                  <a:pt x="47" y="35"/>
                  <a:pt x="47" y="36"/>
                </a:cubicBezTo>
                <a:cubicBezTo>
                  <a:pt x="47" y="37"/>
                  <a:pt x="47" y="37"/>
                  <a:pt x="47" y="37"/>
                </a:cubicBezTo>
                <a:cubicBezTo>
                  <a:pt x="48" y="38"/>
                  <a:pt x="48" y="38"/>
                  <a:pt x="48" y="38"/>
                </a:cubicBezTo>
                <a:cubicBezTo>
                  <a:pt x="48" y="38"/>
                  <a:pt x="48" y="39"/>
                  <a:pt x="48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8" y="40"/>
                  <a:pt x="48" y="40"/>
                  <a:pt x="48" y="41"/>
                </a:cubicBezTo>
                <a:cubicBezTo>
                  <a:pt x="49" y="42"/>
                  <a:pt x="49" y="42"/>
                  <a:pt x="49" y="43"/>
                </a:cubicBezTo>
                <a:cubicBezTo>
                  <a:pt x="50" y="43"/>
                  <a:pt x="50" y="44"/>
                  <a:pt x="50" y="45"/>
                </a:cubicBezTo>
                <a:cubicBezTo>
                  <a:pt x="50" y="45"/>
                  <a:pt x="50" y="46"/>
                  <a:pt x="51" y="46"/>
                </a:cubicBezTo>
                <a:cubicBezTo>
                  <a:pt x="51" y="52"/>
                  <a:pt x="51" y="52"/>
                  <a:pt x="51" y="52"/>
                </a:cubicBezTo>
                <a:cubicBezTo>
                  <a:pt x="51" y="53"/>
                  <a:pt x="51" y="54"/>
                  <a:pt x="51" y="55"/>
                </a:cubicBezTo>
                <a:cubicBezTo>
                  <a:pt x="50" y="56"/>
                  <a:pt x="50" y="56"/>
                  <a:pt x="49" y="56"/>
                </a:cubicBezTo>
                <a:cubicBezTo>
                  <a:pt x="49" y="56"/>
                  <a:pt x="48" y="56"/>
                  <a:pt x="48" y="56"/>
                </a:cubicBezTo>
                <a:cubicBezTo>
                  <a:pt x="47" y="56"/>
                  <a:pt x="47" y="56"/>
                  <a:pt x="46" y="56"/>
                </a:cubicBezTo>
                <a:cubicBezTo>
                  <a:pt x="46" y="56"/>
                  <a:pt x="46" y="56"/>
                  <a:pt x="45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44" y="56"/>
                  <a:pt x="43" y="56"/>
                  <a:pt x="43" y="56"/>
                </a:cubicBezTo>
                <a:cubicBezTo>
                  <a:pt x="42" y="55"/>
                  <a:pt x="42" y="55"/>
                  <a:pt x="42" y="55"/>
                </a:cubicBezTo>
                <a:cubicBezTo>
                  <a:pt x="42" y="55"/>
                  <a:pt x="42" y="55"/>
                  <a:pt x="42" y="55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3"/>
                  <a:pt x="42" y="53"/>
                  <a:pt x="42" y="52"/>
                </a:cubicBezTo>
                <a:cubicBezTo>
                  <a:pt x="42" y="51"/>
                  <a:pt x="42" y="51"/>
                  <a:pt x="42" y="51"/>
                </a:cubicBezTo>
                <a:cubicBezTo>
                  <a:pt x="42" y="51"/>
                  <a:pt x="42" y="51"/>
                  <a:pt x="42" y="50"/>
                </a:cubicBezTo>
                <a:cubicBezTo>
                  <a:pt x="42" y="49"/>
                  <a:pt x="42" y="48"/>
                  <a:pt x="42" y="46"/>
                </a:cubicBezTo>
                <a:cubicBezTo>
                  <a:pt x="43" y="45"/>
                  <a:pt x="43" y="44"/>
                  <a:pt x="43" y="42"/>
                </a:cubicBezTo>
                <a:cubicBezTo>
                  <a:pt x="44" y="42"/>
                  <a:pt x="44" y="41"/>
                  <a:pt x="44" y="40"/>
                </a:cubicBezTo>
                <a:cubicBezTo>
                  <a:pt x="44" y="40"/>
                  <a:pt x="44" y="39"/>
                  <a:pt x="44" y="39"/>
                </a:cubicBezTo>
                <a:cubicBezTo>
                  <a:pt x="44" y="38"/>
                  <a:pt x="44" y="38"/>
                  <a:pt x="44" y="38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6"/>
                  <a:pt x="45" y="36"/>
                  <a:pt x="45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5"/>
                  <a:pt x="44" y="35"/>
                </a:cubicBezTo>
                <a:cubicBezTo>
                  <a:pt x="43" y="34"/>
                  <a:pt x="43" y="34"/>
                  <a:pt x="43" y="34"/>
                </a:cubicBezTo>
                <a:cubicBezTo>
                  <a:pt x="43" y="34"/>
                  <a:pt x="43" y="34"/>
                  <a:pt x="43" y="34"/>
                </a:cubicBezTo>
                <a:cubicBezTo>
                  <a:pt x="43" y="34"/>
                  <a:pt x="43" y="34"/>
                  <a:pt x="43" y="34"/>
                </a:cubicBezTo>
                <a:cubicBezTo>
                  <a:pt x="42" y="34"/>
                  <a:pt x="42" y="35"/>
                  <a:pt x="42" y="36"/>
                </a:cubicBezTo>
                <a:cubicBezTo>
                  <a:pt x="42" y="37"/>
                  <a:pt x="41" y="38"/>
                  <a:pt x="41" y="39"/>
                </a:cubicBezTo>
                <a:cubicBezTo>
                  <a:pt x="41" y="40"/>
                  <a:pt x="41" y="40"/>
                  <a:pt x="41" y="40"/>
                </a:cubicBezTo>
                <a:cubicBezTo>
                  <a:pt x="41" y="41"/>
                  <a:pt x="41" y="42"/>
                  <a:pt x="41" y="43"/>
                </a:cubicBezTo>
                <a:cubicBezTo>
                  <a:pt x="41" y="44"/>
                  <a:pt x="41" y="44"/>
                  <a:pt x="41" y="44"/>
                </a:cubicBezTo>
                <a:cubicBezTo>
                  <a:pt x="41" y="44"/>
                  <a:pt x="41" y="45"/>
                  <a:pt x="41" y="46"/>
                </a:cubicBezTo>
                <a:cubicBezTo>
                  <a:pt x="40" y="47"/>
                  <a:pt x="40" y="49"/>
                  <a:pt x="40" y="50"/>
                </a:cubicBezTo>
                <a:cubicBezTo>
                  <a:pt x="40" y="51"/>
                  <a:pt x="40" y="52"/>
                  <a:pt x="40" y="53"/>
                </a:cubicBezTo>
                <a:cubicBezTo>
                  <a:pt x="40" y="54"/>
                  <a:pt x="40" y="54"/>
                  <a:pt x="40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6"/>
                  <a:pt x="39" y="57"/>
                  <a:pt x="39" y="58"/>
                </a:cubicBezTo>
                <a:cubicBezTo>
                  <a:pt x="39" y="59"/>
                  <a:pt x="39" y="59"/>
                  <a:pt x="38" y="60"/>
                </a:cubicBezTo>
                <a:cubicBezTo>
                  <a:pt x="38" y="61"/>
                  <a:pt x="38" y="61"/>
                  <a:pt x="38" y="61"/>
                </a:cubicBezTo>
                <a:cubicBezTo>
                  <a:pt x="38" y="62"/>
                  <a:pt x="38" y="62"/>
                  <a:pt x="38" y="63"/>
                </a:cubicBezTo>
                <a:cubicBezTo>
                  <a:pt x="38" y="64"/>
                  <a:pt x="38" y="65"/>
                  <a:pt x="38" y="65"/>
                </a:cubicBezTo>
                <a:cubicBezTo>
                  <a:pt x="38" y="66"/>
                  <a:pt x="38" y="66"/>
                  <a:pt x="38" y="66"/>
                </a:cubicBezTo>
                <a:cubicBezTo>
                  <a:pt x="39" y="67"/>
                  <a:pt x="39" y="67"/>
                  <a:pt x="39" y="67"/>
                </a:cubicBezTo>
                <a:cubicBezTo>
                  <a:pt x="39" y="68"/>
                  <a:pt x="39" y="68"/>
                  <a:pt x="39" y="68"/>
                </a:cubicBezTo>
                <a:moveTo>
                  <a:pt x="28" y="26"/>
                </a:moveTo>
                <a:cubicBezTo>
                  <a:pt x="28" y="26"/>
                  <a:pt x="28" y="26"/>
                  <a:pt x="28" y="26"/>
                </a:cubicBezTo>
                <a:close/>
                <a:moveTo>
                  <a:pt x="47" y="39"/>
                </a:moveTo>
                <a:cubicBezTo>
                  <a:pt x="47" y="41"/>
                  <a:pt x="47" y="41"/>
                  <a:pt x="47" y="41"/>
                </a:cubicBezTo>
                <a:cubicBezTo>
                  <a:pt x="47" y="41"/>
                  <a:pt x="47" y="41"/>
                  <a:pt x="47" y="42"/>
                </a:cubicBezTo>
                <a:cubicBezTo>
                  <a:pt x="47" y="42"/>
                  <a:pt x="47" y="42"/>
                  <a:pt x="47" y="42"/>
                </a:cubicBezTo>
                <a:cubicBezTo>
                  <a:pt x="48" y="43"/>
                  <a:pt x="48" y="43"/>
                  <a:pt x="48" y="44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4"/>
                  <a:pt x="49" y="44"/>
                  <a:pt x="49" y="44"/>
                </a:cubicBezTo>
                <a:cubicBezTo>
                  <a:pt x="49" y="43"/>
                  <a:pt x="49" y="43"/>
                  <a:pt x="49" y="43"/>
                </a:cubicBezTo>
                <a:cubicBezTo>
                  <a:pt x="48" y="42"/>
                  <a:pt x="48" y="42"/>
                  <a:pt x="48" y="42"/>
                </a:cubicBezTo>
                <a:cubicBezTo>
                  <a:pt x="48" y="42"/>
                  <a:pt x="48" y="41"/>
                  <a:pt x="48" y="40"/>
                </a:cubicBezTo>
                <a:cubicBezTo>
                  <a:pt x="47" y="40"/>
                  <a:pt x="47" y="40"/>
                  <a:pt x="47" y="39"/>
                </a:cubicBezTo>
                <a:moveTo>
                  <a:pt x="45" y="39"/>
                </a:moveTo>
                <a:cubicBezTo>
                  <a:pt x="45" y="40"/>
                  <a:pt x="45" y="40"/>
                  <a:pt x="45" y="40"/>
                </a:cubicBezTo>
                <a:cubicBezTo>
                  <a:pt x="45" y="42"/>
                  <a:pt x="44" y="43"/>
                  <a:pt x="44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5" y="44"/>
                  <a:pt x="45" y="44"/>
                  <a:pt x="45" y="44"/>
                </a:cubicBezTo>
                <a:cubicBezTo>
                  <a:pt x="45" y="43"/>
                  <a:pt x="45" y="43"/>
                  <a:pt x="45" y="43"/>
                </a:cubicBezTo>
                <a:cubicBezTo>
                  <a:pt x="45" y="43"/>
                  <a:pt x="45" y="43"/>
                  <a:pt x="45" y="43"/>
                </a:cubicBezTo>
                <a:cubicBezTo>
                  <a:pt x="45" y="42"/>
                  <a:pt x="45" y="42"/>
                  <a:pt x="46" y="42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0"/>
                  <a:pt x="46" y="40"/>
                  <a:pt x="46" y="40"/>
                </a:cubicBezTo>
                <a:cubicBezTo>
                  <a:pt x="45" y="39"/>
                  <a:pt x="45" y="39"/>
                  <a:pt x="45" y="39"/>
                </a:cubicBezTo>
                <a:cubicBezTo>
                  <a:pt x="45" y="39"/>
                  <a:pt x="45" y="39"/>
                  <a:pt x="45" y="39"/>
                </a:cubicBezTo>
                <a:moveTo>
                  <a:pt x="7" y="42"/>
                </a:moveTo>
                <a:cubicBezTo>
                  <a:pt x="7" y="43"/>
                  <a:pt x="7" y="43"/>
                  <a:pt x="7" y="43"/>
                </a:cubicBezTo>
                <a:cubicBezTo>
                  <a:pt x="7" y="44"/>
                  <a:pt x="7" y="44"/>
                  <a:pt x="7" y="45"/>
                </a:cubicBezTo>
                <a:cubicBezTo>
                  <a:pt x="6" y="45"/>
                  <a:pt x="6" y="46"/>
                  <a:pt x="5" y="46"/>
                </a:cubicBezTo>
                <a:cubicBezTo>
                  <a:pt x="5" y="47"/>
                  <a:pt x="5" y="47"/>
                  <a:pt x="5" y="47"/>
                </a:cubicBezTo>
                <a:cubicBezTo>
                  <a:pt x="5" y="47"/>
                  <a:pt x="5" y="47"/>
                  <a:pt x="5" y="47"/>
                </a:cubicBezTo>
                <a:cubicBezTo>
                  <a:pt x="6" y="48"/>
                  <a:pt x="6" y="48"/>
                  <a:pt x="6" y="49"/>
                </a:cubicBezTo>
                <a:cubicBezTo>
                  <a:pt x="6" y="51"/>
                  <a:pt x="7" y="53"/>
                  <a:pt x="7" y="55"/>
                </a:cubicBezTo>
                <a:cubicBezTo>
                  <a:pt x="7" y="56"/>
                  <a:pt x="7" y="58"/>
                  <a:pt x="8" y="60"/>
                </a:cubicBezTo>
                <a:cubicBezTo>
                  <a:pt x="8" y="59"/>
                  <a:pt x="8" y="58"/>
                  <a:pt x="8" y="57"/>
                </a:cubicBezTo>
                <a:cubicBezTo>
                  <a:pt x="8" y="56"/>
                  <a:pt x="8" y="56"/>
                  <a:pt x="8" y="55"/>
                </a:cubicBezTo>
                <a:cubicBezTo>
                  <a:pt x="8" y="54"/>
                  <a:pt x="8" y="53"/>
                  <a:pt x="8" y="52"/>
                </a:cubicBezTo>
                <a:cubicBezTo>
                  <a:pt x="8" y="52"/>
                  <a:pt x="8" y="51"/>
                  <a:pt x="8" y="51"/>
                </a:cubicBezTo>
                <a:cubicBezTo>
                  <a:pt x="8" y="51"/>
                  <a:pt x="8" y="50"/>
                  <a:pt x="8" y="50"/>
                </a:cubicBezTo>
                <a:cubicBezTo>
                  <a:pt x="8" y="49"/>
                  <a:pt x="8" y="49"/>
                  <a:pt x="8" y="48"/>
                </a:cubicBezTo>
                <a:cubicBezTo>
                  <a:pt x="7" y="47"/>
                  <a:pt x="7" y="47"/>
                  <a:pt x="7" y="46"/>
                </a:cubicBezTo>
                <a:cubicBezTo>
                  <a:pt x="7" y="45"/>
                  <a:pt x="7" y="43"/>
                  <a:pt x="7" y="42"/>
                </a:cubicBezTo>
                <a:moveTo>
                  <a:pt x="5" y="47"/>
                </a:moveTo>
                <a:cubicBezTo>
                  <a:pt x="5" y="48"/>
                  <a:pt x="5" y="49"/>
                  <a:pt x="5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49"/>
                  <a:pt x="5" y="48"/>
                  <a:pt x="5" y="47"/>
                </a:cubicBezTo>
                <a:moveTo>
                  <a:pt x="5" y="48"/>
                </a:moveTo>
                <a:cubicBezTo>
                  <a:pt x="4" y="48"/>
                  <a:pt x="4" y="48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9"/>
                  <a:pt x="4" y="50"/>
                  <a:pt x="4" y="50"/>
                </a:cubicBezTo>
                <a:cubicBezTo>
                  <a:pt x="4" y="50"/>
                  <a:pt x="4" y="50"/>
                  <a:pt x="4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5" y="50"/>
                  <a:pt x="5" y="49"/>
                  <a:pt x="5" y="48"/>
                </a:cubicBezTo>
                <a:moveTo>
                  <a:pt x="35" y="48"/>
                </a:moveTo>
                <a:cubicBezTo>
                  <a:pt x="35" y="48"/>
                  <a:pt x="35" y="48"/>
                  <a:pt x="35" y="48"/>
                </a:cubicBezTo>
                <a:cubicBezTo>
                  <a:pt x="35" y="48"/>
                  <a:pt x="35" y="48"/>
                  <a:pt x="35" y="48"/>
                </a:cubicBezTo>
                <a:cubicBezTo>
                  <a:pt x="35" y="48"/>
                  <a:pt x="35" y="48"/>
                  <a:pt x="35" y="48"/>
                </a:cubicBezTo>
                <a:cubicBezTo>
                  <a:pt x="35" y="48"/>
                  <a:pt x="35" y="48"/>
                  <a:pt x="35" y="48"/>
                </a:cubicBezTo>
                <a:moveTo>
                  <a:pt x="35" y="48"/>
                </a:moveTo>
                <a:cubicBezTo>
                  <a:pt x="35" y="50"/>
                  <a:pt x="34" y="51"/>
                  <a:pt x="34" y="52"/>
                </a:cubicBezTo>
                <a:cubicBezTo>
                  <a:pt x="34" y="53"/>
                  <a:pt x="34" y="53"/>
                  <a:pt x="34" y="54"/>
                </a:cubicBezTo>
                <a:cubicBezTo>
                  <a:pt x="34" y="55"/>
                  <a:pt x="34" y="55"/>
                  <a:pt x="34" y="56"/>
                </a:cubicBezTo>
                <a:cubicBezTo>
                  <a:pt x="34" y="57"/>
                  <a:pt x="34" y="58"/>
                  <a:pt x="34" y="59"/>
                </a:cubicBezTo>
                <a:cubicBezTo>
                  <a:pt x="34" y="60"/>
                  <a:pt x="35" y="61"/>
                  <a:pt x="35" y="62"/>
                </a:cubicBezTo>
                <a:cubicBezTo>
                  <a:pt x="35" y="62"/>
                  <a:pt x="35" y="62"/>
                  <a:pt x="35" y="62"/>
                </a:cubicBezTo>
                <a:cubicBezTo>
                  <a:pt x="35" y="62"/>
                  <a:pt x="35" y="62"/>
                  <a:pt x="35" y="62"/>
                </a:cubicBezTo>
                <a:cubicBezTo>
                  <a:pt x="35" y="60"/>
                  <a:pt x="35" y="58"/>
                  <a:pt x="35" y="56"/>
                </a:cubicBezTo>
                <a:cubicBezTo>
                  <a:pt x="35" y="55"/>
                  <a:pt x="35" y="55"/>
                  <a:pt x="35" y="55"/>
                </a:cubicBezTo>
                <a:cubicBezTo>
                  <a:pt x="35" y="54"/>
                  <a:pt x="35" y="54"/>
                  <a:pt x="35" y="54"/>
                </a:cubicBezTo>
                <a:cubicBezTo>
                  <a:pt x="35" y="53"/>
                  <a:pt x="35" y="53"/>
                  <a:pt x="35" y="53"/>
                </a:cubicBezTo>
                <a:cubicBezTo>
                  <a:pt x="35" y="52"/>
                  <a:pt x="35" y="52"/>
                  <a:pt x="35" y="52"/>
                </a:cubicBezTo>
                <a:cubicBezTo>
                  <a:pt x="35" y="51"/>
                  <a:pt x="35" y="49"/>
                  <a:pt x="35" y="48"/>
                </a:cubicBezTo>
                <a:moveTo>
                  <a:pt x="12" y="56"/>
                </a:moveTo>
                <a:cubicBezTo>
                  <a:pt x="11" y="57"/>
                  <a:pt x="11" y="57"/>
                  <a:pt x="11" y="57"/>
                </a:cubicBezTo>
                <a:cubicBezTo>
                  <a:pt x="11" y="58"/>
                  <a:pt x="11" y="58"/>
                  <a:pt x="11" y="58"/>
                </a:cubicBezTo>
                <a:cubicBezTo>
                  <a:pt x="11" y="59"/>
                  <a:pt x="11" y="59"/>
                  <a:pt x="11" y="59"/>
                </a:cubicBezTo>
                <a:cubicBezTo>
                  <a:pt x="11" y="59"/>
                  <a:pt x="11" y="59"/>
                  <a:pt x="11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59"/>
                  <a:pt x="12" y="59"/>
                  <a:pt x="12" y="58"/>
                </a:cubicBezTo>
                <a:cubicBezTo>
                  <a:pt x="12" y="58"/>
                  <a:pt x="12" y="58"/>
                  <a:pt x="12" y="58"/>
                </a:cubicBezTo>
                <a:cubicBezTo>
                  <a:pt x="12" y="57"/>
                  <a:pt x="12" y="57"/>
                  <a:pt x="12" y="56"/>
                </a:cubicBezTo>
                <a:moveTo>
                  <a:pt x="11" y="62"/>
                </a:moveTo>
                <a:cubicBezTo>
                  <a:pt x="11" y="62"/>
                  <a:pt x="11" y="62"/>
                  <a:pt x="11" y="62"/>
                </a:cubicBezTo>
                <a:cubicBezTo>
                  <a:pt x="11" y="62"/>
                  <a:pt x="11" y="62"/>
                  <a:pt x="11" y="62"/>
                </a:cubicBezTo>
                <a:cubicBezTo>
                  <a:pt x="11" y="62"/>
                  <a:pt x="11" y="62"/>
                  <a:pt x="11" y="62"/>
                </a:cubicBezTo>
                <a:moveTo>
                  <a:pt x="12" y="62"/>
                </a:moveTo>
                <a:cubicBezTo>
                  <a:pt x="12" y="62"/>
                  <a:pt x="12" y="62"/>
                  <a:pt x="12" y="62"/>
                </a:cubicBezTo>
                <a:cubicBezTo>
                  <a:pt x="12" y="62"/>
                  <a:pt x="12" y="62"/>
                  <a:pt x="12" y="62"/>
                </a:cubicBezTo>
                <a:cubicBezTo>
                  <a:pt x="12" y="62"/>
                  <a:pt x="12" y="62"/>
                  <a:pt x="12" y="62"/>
                </a:cubicBezTo>
                <a:moveTo>
                  <a:pt x="12" y="62"/>
                </a:moveTo>
                <a:cubicBezTo>
                  <a:pt x="12" y="63"/>
                  <a:pt x="12" y="63"/>
                  <a:pt x="12" y="63"/>
                </a:cubicBezTo>
                <a:cubicBezTo>
                  <a:pt x="12" y="64"/>
                  <a:pt x="12" y="64"/>
                  <a:pt x="12" y="64"/>
                </a:cubicBezTo>
                <a:cubicBezTo>
                  <a:pt x="12" y="63"/>
                  <a:pt x="12" y="62"/>
                  <a:pt x="12" y="62"/>
                </a:cubicBezTo>
                <a:moveTo>
                  <a:pt x="34" y="65"/>
                </a:moveTo>
                <a:cubicBezTo>
                  <a:pt x="35" y="66"/>
                  <a:pt x="35" y="66"/>
                  <a:pt x="35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35" y="65"/>
                  <a:pt x="35" y="65"/>
                  <a:pt x="35" y="65"/>
                </a:cubicBezTo>
                <a:cubicBezTo>
                  <a:pt x="35" y="65"/>
                  <a:pt x="35" y="65"/>
                  <a:pt x="35" y="65"/>
                </a:cubicBezTo>
                <a:cubicBezTo>
                  <a:pt x="34" y="65"/>
                  <a:pt x="34" y="65"/>
                  <a:pt x="34" y="65"/>
                </a:cubicBezTo>
              </a:path>
            </a:pathLst>
          </a:custGeom>
          <a:solidFill>
            <a:srgbClr val="EF7B1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7" name="Rectangle 83"/>
          <p:cNvSpPr>
            <a:spLocks noChangeArrowheads="1"/>
          </p:cNvSpPr>
          <p:nvPr userDrawn="1"/>
        </p:nvSpPr>
        <p:spPr bwMode="auto">
          <a:xfrm>
            <a:off x="1579624" y="-5450476"/>
            <a:ext cx="276225" cy="234554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8" name="Freeform 84"/>
          <p:cNvSpPr>
            <a:spLocks/>
          </p:cNvSpPr>
          <p:nvPr userDrawn="1"/>
        </p:nvSpPr>
        <p:spPr bwMode="auto">
          <a:xfrm>
            <a:off x="1551049" y="-5567158"/>
            <a:ext cx="333375" cy="109538"/>
          </a:xfrm>
          <a:custGeom>
            <a:avLst/>
            <a:gdLst>
              <a:gd name="T0" fmla="*/ 0 w 210"/>
              <a:gd name="T1" fmla="*/ 92 h 92"/>
              <a:gd name="T2" fmla="*/ 104 w 210"/>
              <a:gd name="T3" fmla="*/ 0 h 92"/>
              <a:gd name="T4" fmla="*/ 158 w 210"/>
              <a:gd name="T5" fmla="*/ 48 h 92"/>
              <a:gd name="T6" fmla="*/ 158 w 210"/>
              <a:gd name="T7" fmla="*/ 38 h 92"/>
              <a:gd name="T8" fmla="*/ 154 w 210"/>
              <a:gd name="T9" fmla="*/ 38 h 92"/>
              <a:gd name="T10" fmla="*/ 154 w 210"/>
              <a:gd name="T11" fmla="*/ 28 h 92"/>
              <a:gd name="T12" fmla="*/ 182 w 210"/>
              <a:gd name="T13" fmla="*/ 28 h 92"/>
              <a:gd name="T14" fmla="*/ 182 w 210"/>
              <a:gd name="T15" fmla="*/ 38 h 92"/>
              <a:gd name="T16" fmla="*/ 176 w 210"/>
              <a:gd name="T17" fmla="*/ 38 h 92"/>
              <a:gd name="T18" fmla="*/ 176 w 210"/>
              <a:gd name="T19" fmla="*/ 64 h 92"/>
              <a:gd name="T20" fmla="*/ 210 w 210"/>
              <a:gd name="T21" fmla="*/ 92 h 92"/>
              <a:gd name="T22" fmla="*/ 0 w 210"/>
              <a:gd name="T23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0" h="92">
                <a:moveTo>
                  <a:pt x="0" y="92"/>
                </a:moveTo>
                <a:lnTo>
                  <a:pt x="104" y="0"/>
                </a:lnTo>
                <a:lnTo>
                  <a:pt x="158" y="48"/>
                </a:lnTo>
                <a:lnTo>
                  <a:pt x="158" y="38"/>
                </a:lnTo>
                <a:lnTo>
                  <a:pt x="154" y="38"/>
                </a:lnTo>
                <a:lnTo>
                  <a:pt x="154" y="28"/>
                </a:lnTo>
                <a:lnTo>
                  <a:pt x="182" y="28"/>
                </a:lnTo>
                <a:lnTo>
                  <a:pt x="182" y="38"/>
                </a:lnTo>
                <a:lnTo>
                  <a:pt x="176" y="38"/>
                </a:lnTo>
                <a:lnTo>
                  <a:pt x="176" y="64"/>
                </a:lnTo>
                <a:lnTo>
                  <a:pt x="210" y="92"/>
                </a:lnTo>
                <a:lnTo>
                  <a:pt x="0" y="92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9" name="Rectangle 85"/>
          <p:cNvSpPr>
            <a:spLocks noChangeArrowheads="1"/>
          </p:cNvSpPr>
          <p:nvPr userDrawn="1"/>
        </p:nvSpPr>
        <p:spPr bwMode="auto">
          <a:xfrm>
            <a:off x="1684337" y="-5295695"/>
            <a:ext cx="50800" cy="7977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0" name="Rectangle 86"/>
          <p:cNvSpPr>
            <a:spLocks noChangeArrowheads="1"/>
          </p:cNvSpPr>
          <p:nvPr userDrawn="1"/>
        </p:nvSpPr>
        <p:spPr bwMode="auto">
          <a:xfrm>
            <a:off x="1687512" y="-5495680"/>
            <a:ext cx="25400" cy="1666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1" name="Rectangle 87"/>
          <p:cNvSpPr>
            <a:spLocks noChangeArrowheads="1"/>
          </p:cNvSpPr>
          <p:nvPr userDrawn="1"/>
        </p:nvSpPr>
        <p:spPr bwMode="auto">
          <a:xfrm>
            <a:off x="1722437" y="-5495680"/>
            <a:ext cx="25400" cy="1666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2" name="Rectangle 88"/>
          <p:cNvSpPr>
            <a:spLocks noChangeArrowheads="1"/>
          </p:cNvSpPr>
          <p:nvPr userDrawn="1"/>
        </p:nvSpPr>
        <p:spPr bwMode="auto">
          <a:xfrm>
            <a:off x="1722437" y="-5519485"/>
            <a:ext cx="25400" cy="1666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3" name="Rectangle 89"/>
          <p:cNvSpPr>
            <a:spLocks noChangeArrowheads="1"/>
          </p:cNvSpPr>
          <p:nvPr userDrawn="1"/>
        </p:nvSpPr>
        <p:spPr bwMode="auto">
          <a:xfrm>
            <a:off x="1687512" y="-5519485"/>
            <a:ext cx="25400" cy="1666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4" name="Rectangle 90"/>
          <p:cNvSpPr>
            <a:spLocks noChangeArrowheads="1"/>
          </p:cNvSpPr>
          <p:nvPr userDrawn="1"/>
        </p:nvSpPr>
        <p:spPr bwMode="auto">
          <a:xfrm>
            <a:off x="1766947" y="-5431378"/>
            <a:ext cx="66675" cy="52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5" name="Rectangle 91"/>
          <p:cNvSpPr>
            <a:spLocks noChangeArrowheads="1"/>
          </p:cNvSpPr>
          <p:nvPr userDrawn="1"/>
        </p:nvSpPr>
        <p:spPr bwMode="auto">
          <a:xfrm>
            <a:off x="1773237" y="-5424262"/>
            <a:ext cx="25400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6" name="Rectangle 92"/>
          <p:cNvSpPr>
            <a:spLocks noChangeArrowheads="1"/>
          </p:cNvSpPr>
          <p:nvPr userDrawn="1"/>
        </p:nvSpPr>
        <p:spPr bwMode="auto">
          <a:xfrm>
            <a:off x="1804987" y="-5424262"/>
            <a:ext cx="25400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7" name="Rectangle 93"/>
          <p:cNvSpPr>
            <a:spLocks noChangeArrowheads="1"/>
          </p:cNvSpPr>
          <p:nvPr userDrawn="1"/>
        </p:nvSpPr>
        <p:spPr bwMode="auto">
          <a:xfrm>
            <a:off x="1773237" y="-5400421"/>
            <a:ext cx="25400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8" name="Rectangle 94"/>
          <p:cNvSpPr>
            <a:spLocks noChangeArrowheads="1"/>
          </p:cNvSpPr>
          <p:nvPr userDrawn="1"/>
        </p:nvSpPr>
        <p:spPr bwMode="auto">
          <a:xfrm>
            <a:off x="1804987" y="-5400421"/>
            <a:ext cx="25400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9" name="Rectangle 95"/>
          <p:cNvSpPr>
            <a:spLocks noChangeArrowheads="1"/>
          </p:cNvSpPr>
          <p:nvPr userDrawn="1"/>
        </p:nvSpPr>
        <p:spPr bwMode="auto">
          <a:xfrm>
            <a:off x="1605013" y="-5431378"/>
            <a:ext cx="66675" cy="52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0" name="Rectangle 96"/>
          <p:cNvSpPr>
            <a:spLocks noChangeArrowheads="1"/>
          </p:cNvSpPr>
          <p:nvPr userDrawn="1"/>
        </p:nvSpPr>
        <p:spPr bwMode="auto">
          <a:xfrm>
            <a:off x="1611367" y="-5424262"/>
            <a:ext cx="22225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1" name="Rectangle 97"/>
          <p:cNvSpPr>
            <a:spLocks noChangeArrowheads="1"/>
          </p:cNvSpPr>
          <p:nvPr userDrawn="1"/>
        </p:nvSpPr>
        <p:spPr bwMode="auto">
          <a:xfrm>
            <a:off x="1639887" y="-5424262"/>
            <a:ext cx="25400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2" name="Rectangle 98"/>
          <p:cNvSpPr>
            <a:spLocks noChangeArrowheads="1"/>
          </p:cNvSpPr>
          <p:nvPr userDrawn="1"/>
        </p:nvSpPr>
        <p:spPr bwMode="auto">
          <a:xfrm>
            <a:off x="1611367" y="-5400421"/>
            <a:ext cx="22225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3" name="Rectangle 99"/>
          <p:cNvSpPr>
            <a:spLocks noChangeArrowheads="1"/>
          </p:cNvSpPr>
          <p:nvPr userDrawn="1"/>
        </p:nvSpPr>
        <p:spPr bwMode="auto">
          <a:xfrm>
            <a:off x="1639887" y="-5400421"/>
            <a:ext cx="25400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4" name="Rectangle 100"/>
          <p:cNvSpPr>
            <a:spLocks noChangeArrowheads="1"/>
          </p:cNvSpPr>
          <p:nvPr userDrawn="1"/>
        </p:nvSpPr>
        <p:spPr bwMode="auto">
          <a:xfrm>
            <a:off x="1766947" y="-5352796"/>
            <a:ext cx="66675" cy="52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5" name="Rectangle 101"/>
          <p:cNvSpPr>
            <a:spLocks noChangeArrowheads="1"/>
          </p:cNvSpPr>
          <p:nvPr userDrawn="1"/>
        </p:nvSpPr>
        <p:spPr bwMode="auto">
          <a:xfrm>
            <a:off x="1773237" y="-5348032"/>
            <a:ext cx="25400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6" name="Rectangle 102"/>
          <p:cNvSpPr>
            <a:spLocks noChangeArrowheads="1"/>
          </p:cNvSpPr>
          <p:nvPr userDrawn="1"/>
        </p:nvSpPr>
        <p:spPr bwMode="auto">
          <a:xfrm>
            <a:off x="1804987" y="-5348032"/>
            <a:ext cx="25400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7" name="Rectangle 103"/>
          <p:cNvSpPr>
            <a:spLocks noChangeArrowheads="1"/>
          </p:cNvSpPr>
          <p:nvPr userDrawn="1"/>
        </p:nvSpPr>
        <p:spPr bwMode="auto">
          <a:xfrm>
            <a:off x="1773237" y="-5324230"/>
            <a:ext cx="25400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8" name="Rectangle 104"/>
          <p:cNvSpPr>
            <a:spLocks noChangeArrowheads="1"/>
          </p:cNvSpPr>
          <p:nvPr userDrawn="1"/>
        </p:nvSpPr>
        <p:spPr bwMode="auto">
          <a:xfrm>
            <a:off x="1804987" y="-5324230"/>
            <a:ext cx="25400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9" name="Rectangle 105"/>
          <p:cNvSpPr>
            <a:spLocks noChangeArrowheads="1"/>
          </p:cNvSpPr>
          <p:nvPr userDrawn="1"/>
        </p:nvSpPr>
        <p:spPr bwMode="auto">
          <a:xfrm>
            <a:off x="1605013" y="-5352796"/>
            <a:ext cx="66675" cy="52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0" name="Rectangle 106"/>
          <p:cNvSpPr>
            <a:spLocks noChangeArrowheads="1"/>
          </p:cNvSpPr>
          <p:nvPr userDrawn="1"/>
        </p:nvSpPr>
        <p:spPr bwMode="auto">
          <a:xfrm>
            <a:off x="1611367" y="-5348032"/>
            <a:ext cx="22225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1" name="Rectangle 107"/>
          <p:cNvSpPr>
            <a:spLocks noChangeArrowheads="1"/>
          </p:cNvSpPr>
          <p:nvPr userDrawn="1"/>
        </p:nvSpPr>
        <p:spPr bwMode="auto">
          <a:xfrm>
            <a:off x="1639887" y="-5348032"/>
            <a:ext cx="25400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2" name="Rectangle 108"/>
          <p:cNvSpPr>
            <a:spLocks noChangeArrowheads="1"/>
          </p:cNvSpPr>
          <p:nvPr userDrawn="1"/>
        </p:nvSpPr>
        <p:spPr bwMode="auto">
          <a:xfrm>
            <a:off x="1611367" y="-5324230"/>
            <a:ext cx="22225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3" name="Rectangle 109"/>
          <p:cNvSpPr>
            <a:spLocks noChangeArrowheads="1"/>
          </p:cNvSpPr>
          <p:nvPr userDrawn="1"/>
        </p:nvSpPr>
        <p:spPr bwMode="auto">
          <a:xfrm>
            <a:off x="1639887" y="-5324230"/>
            <a:ext cx="25400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4" name="Rectangle 110"/>
          <p:cNvSpPr>
            <a:spLocks noChangeArrowheads="1"/>
          </p:cNvSpPr>
          <p:nvPr userDrawn="1"/>
        </p:nvSpPr>
        <p:spPr bwMode="auto">
          <a:xfrm>
            <a:off x="6397685" y="-5450476"/>
            <a:ext cx="276225" cy="234554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5" name="Freeform 111"/>
          <p:cNvSpPr>
            <a:spLocks/>
          </p:cNvSpPr>
          <p:nvPr userDrawn="1"/>
        </p:nvSpPr>
        <p:spPr bwMode="auto">
          <a:xfrm>
            <a:off x="6369110" y="-5567158"/>
            <a:ext cx="333375" cy="109538"/>
          </a:xfrm>
          <a:custGeom>
            <a:avLst/>
            <a:gdLst>
              <a:gd name="T0" fmla="*/ 0 w 210"/>
              <a:gd name="T1" fmla="*/ 92 h 92"/>
              <a:gd name="T2" fmla="*/ 104 w 210"/>
              <a:gd name="T3" fmla="*/ 0 h 92"/>
              <a:gd name="T4" fmla="*/ 158 w 210"/>
              <a:gd name="T5" fmla="*/ 48 h 92"/>
              <a:gd name="T6" fmla="*/ 158 w 210"/>
              <a:gd name="T7" fmla="*/ 38 h 92"/>
              <a:gd name="T8" fmla="*/ 154 w 210"/>
              <a:gd name="T9" fmla="*/ 38 h 92"/>
              <a:gd name="T10" fmla="*/ 154 w 210"/>
              <a:gd name="T11" fmla="*/ 28 h 92"/>
              <a:gd name="T12" fmla="*/ 182 w 210"/>
              <a:gd name="T13" fmla="*/ 28 h 92"/>
              <a:gd name="T14" fmla="*/ 182 w 210"/>
              <a:gd name="T15" fmla="*/ 38 h 92"/>
              <a:gd name="T16" fmla="*/ 176 w 210"/>
              <a:gd name="T17" fmla="*/ 38 h 92"/>
              <a:gd name="T18" fmla="*/ 176 w 210"/>
              <a:gd name="T19" fmla="*/ 64 h 92"/>
              <a:gd name="T20" fmla="*/ 210 w 210"/>
              <a:gd name="T21" fmla="*/ 92 h 92"/>
              <a:gd name="T22" fmla="*/ 0 w 210"/>
              <a:gd name="T23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0" h="92">
                <a:moveTo>
                  <a:pt x="0" y="92"/>
                </a:moveTo>
                <a:lnTo>
                  <a:pt x="104" y="0"/>
                </a:lnTo>
                <a:lnTo>
                  <a:pt x="158" y="48"/>
                </a:lnTo>
                <a:lnTo>
                  <a:pt x="158" y="38"/>
                </a:lnTo>
                <a:lnTo>
                  <a:pt x="154" y="38"/>
                </a:lnTo>
                <a:lnTo>
                  <a:pt x="154" y="28"/>
                </a:lnTo>
                <a:lnTo>
                  <a:pt x="182" y="28"/>
                </a:lnTo>
                <a:lnTo>
                  <a:pt x="182" y="38"/>
                </a:lnTo>
                <a:lnTo>
                  <a:pt x="176" y="38"/>
                </a:lnTo>
                <a:lnTo>
                  <a:pt x="176" y="64"/>
                </a:lnTo>
                <a:lnTo>
                  <a:pt x="210" y="92"/>
                </a:lnTo>
                <a:lnTo>
                  <a:pt x="0" y="92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6" name="Rectangle 112"/>
          <p:cNvSpPr>
            <a:spLocks noChangeArrowheads="1"/>
          </p:cNvSpPr>
          <p:nvPr userDrawn="1"/>
        </p:nvSpPr>
        <p:spPr bwMode="auto">
          <a:xfrm>
            <a:off x="6505635" y="-5295695"/>
            <a:ext cx="47625" cy="7977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7" name="Rectangle 113"/>
          <p:cNvSpPr>
            <a:spLocks noChangeArrowheads="1"/>
          </p:cNvSpPr>
          <p:nvPr userDrawn="1"/>
        </p:nvSpPr>
        <p:spPr bwMode="auto">
          <a:xfrm>
            <a:off x="6505575" y="-5495680"/>
            <a:ext cx="25400" cy="1666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8" name="Rectangle 114"/>
          <p:cNvSpPr>
            <a:spLocks noChangeArrowheads="1"/>
          </p:cNvSpPr>
          <p:nvPr userDrawn="1"/>
        </p:nvSpPr>
        <p:spPr bwMode="auto">
          <a:xfrm>
            <a:off x="6540500" y="-5495680"/>
            <a:ext cx="25400" cy="1666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9" name="Rectangle 115"/>
          <p:cNvSpPr>
            <a:spLocks noChangeArrowheads="1"/>
          </p:cNvSpPr>
          <p:nvPr userDrawn="1"/>
        </p:nvSpPr>
        <p:spPr bwMode="auto">
          <a:xfrm>
            <a:off x="6540500" y="-5519485"/>
            <a:ext cx="25400" cy="1666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0" name="Rectangle 116"/>
          <p:cNvSpPr>
            <a:spLocks noChangeArrowheads="1"/>
          </p:cNvSpPr>
          <p:nvPr userDrawn="1"/>
        </p:nvSpPr>
        <p:spPr bwMode="auto">
          <a:xfrm>
            <a:off x="6505575" y="-5519485"/>
            <a:ext cx="25400" cy="1666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1" name="Rectangle 117"/>
          <p:cNvSpPr>
            <a:spLocks noChangeArrowheads="1"/>
          </p:cNvSpPr>
          <p:nvPr userDrawn="1"/>
        </p:nvSpPr>
        <p:spPr bwMode="auto">
          <a:xfrm>
            <a:off x="6585006" y="-5431378"/>
            <a:ext cx="66675" cy="52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2" name="Rectangle 118"/>
          <p:cNvSpPr>
            <a:spLocks noChangeArrowheads="1"/>
          </p:cNvSpPr>
          <p:nvPr userDrawn="1"/>
        </p:nvSpPr>
        <p:spPr bwMode="auto">
          <a:xfrm>
            <a:off x="6591300" y="-5424262"/>
            <a:ext cx="25400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3" name="Rectangle 119"/>
          <p:cNvSpPr>
            <a:spLocks noChangeArrowheads="1"/>
          </p:cNvSpPr>
          <p:nvPr userDrawn="1"/>
        </p:nvSpPr>
        <p:spPr bwMode="auto">
          <a:xfrm>
            <a:off x="6623050" y="-5424262"/>
            <a:ext cx="25400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4" name="Rectangle 120"/>
          <p:cNvSpPr>
            <a:spLocks noChangeArrowheads="1"/>
          </p:cNvSpPr>
          <p:nvPr userDrawn="1"/>
        </p:nvSpPr>
        <p:spPr bwMode="auto">
          <a:xfrm>
            <a:off x="6591300" y="-5400421"/>
            <a:ext cx="25400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5" name="Rectangle 121"/>
          <p:cNvSpPr>
            <a:spLocks noChangeArrowheads="1"/>
          </p:cNvSpPr>
          <p:nvPr userDrawn="1"/>
        </p:nvSpPr>
        <p:spPr bwMode="auto">
          <a:xfrm>
            <a:off x="6623050" y="-5400421"/>
            <a:ext cx="25400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6" name="Rectangle 122"/>
          <p:cNvSpPr>
            <a:spLocks noChangeArrowheads="1"/>
          </p:cNvSpPr>
          <p:nvPr userDrawn="1"/>
        </p:nvSpPr>
        <p:spPr bwMode="auto">
          <a:xfrm>
            <a:off x="6423087" y="-5431378"/>
            <a:ext cx="66675" cy="52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7" name="Rectangle 123"/>
          <p:cNvSpPr>
            <a:spLocks noChangeArrowheads="1"/>
          </p:cNvSpPr>
          <p:nvPr userDrawn="1"/>
        </p:nvSpPr>
        <p:spPr bwMode="auto">
          <a:xfrm>
            <a:off x="6429375" y="-5424262"/>
            <a:ext cx="25400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8" name="Rectangle 124"/>
          <p:cNvSpPr>
            <a:spLocks noChangeArrowheads="1"/>
          </p:cNvSpPr>
          <p:nvPr userDrawn="1"/>
        </p:nvSpPr>
        <p:spPr bwMode="auto">
          <a:xfrm>
            <a:off x="6461175" y="-5424262"/>
            <a:ext cx="22225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9" name="Rectangle 125"/>
          <p:cNvSpPr>
            <a:spLocks noChangeArrowheads="1"/>
          </p:cNvSpPr>
          <p:nvPr userDrawn="1"/>
        </p:nvSpPr>
        <p:spPr bwMode="auto">
          <a:xfrm>
            <a:off x="6429375" y="-5400421"/>
            <a:ext cx="25400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0" name="Rectangle 126"/>
          <p:cNvSpPr>
            <a:spLocks noChangeArrowheads="1"/>
          </p:cNvSpPr>
          <p:nvPr userDrawn="1"/>
        </p:nvSpPr>
        <p:spPr bwMode="auto">
          <a:xfrm>
            <a:off x="6461175" y="-5400421"/>
            <a:ext cx="22225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1" name="Rectangle 127"/>
          <p:cNvSpPr>
            <a:spLocks noChangeArrowheads="1"/>
          </p:cNvSpPr>
          <p:nvPr userDrawn="1"/>
        </p:nvSpPr>
        <p:spPr bwMode="auto">
          <a:xfrm>
            <a:off x="6585006" y="-5352796"/>
            <a:ext cx="66675" cy="52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2" name="Rectangle 128"/>
          <p:cNvSpPr>
            <a:spLocks noChangeArrowheads="1"/>
          </p:cNvSpPr>
          <p:nvPr userDrawn="1"/>
        </p:nvSpPr>
        <p:spPr bwMode="auto">
          <a:xfrm>
            <a:off x="6591300" y="-5348032"/>
            <a:ext cx="25400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3" name="Rectangle 129"/>
          <p:cNvSpPr>
            <a:spLocks noChangeArrowheads="1"/>
          </p:cNvSpPr>
          <p:nvPr userDrawn="1"/>
        </p:nvSpPr>
        <p:spPr bwMode="auto">
          <a:xfrm>
            <a:off x="6623050" y="-5348032"/>
            <a:ext cx="25400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4" name="Rectangle 130"/>
          <p:cNvSpPr>
            <a:spLocks noChangeArrowheads="1"/>
          </p:cNvSpPr>
          <p:nvPr userDrawn="1"/>
        </p:nvSpPr>
        <p:spPr bwMode="auto">
          <a:xfrm>
            <a:off x="6591300" y="-5324230"/>
            <a:ext cx="25400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5" name="Rectangle 131"/>
          <p:cNvSpPr>
            <a:spLocks noChangeArrowheads="1"/>
          </p:cNvSpPr>
          <p:nvPr userDrawn="1"/>
        </p:nvSpPr>
        <p:spPr bwMode="auto">
          <a:xfrm>
            <a:off x="6623050" y="-5324230"/>
            <a:ext cx="25400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6" name="Rectangle 132"/>
          <p:cNvSpPr>
            <a:spLocks noChangeArrowheads="1"/>
          </p:cNvSpPr>
          <p:nvPr userDrawn="1"/>
        </p:nvSpPr>
        <p:spPr bwMode="auto">
          <a:xfrm>
            <a:off x="6423087" y="-5352796"/>
            <a:ext cx="66675" cy="52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7" name="Rectangle 133"/>
          <p:cNvSpPr>
            <a:spLocks noChangeArrowheads="1"/>
          </p:cNvSpPr>
          <p:nvPr userDrawn="1"/>
        </p:nvSpPr>
        <p:spPr bwMode="auto">
          <a:xfrm>
            <a:off x="6429375" y="-5348032"/>
            <a:ext cx="25400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8" name="Rectangle 134"/>
          <p:cNvSpPr>
            <a:spLocks noChangeArrowheads="1"/>
          </p:cNvSpPr>
          <p:nvPr userDrawn="1"/>
        </p:nvSpPr>
        <p:spPr bwMode="auto">
          <a:xfrm>
            <a:off x="6461175" y="-5348032"/>
            <a:ext cx="22225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9" name="Rectangle 135"/>
          <p:cNvSpPr>
            <a:spLocks noChangeArrowheads="1"/>
          </p:cNvSpPr>
          <p:nvPr userDrawn="1"/>
        </p:nvSpPr>
        <p:spPr bwMode="auto">
          <a:xfrm>
            <a:off x="6429375" y="-5324230"/>
            <a:ext cx="25400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0" name="Rectangle 136"/>
          <p:cNvSpPr>
            <a:spLocks noChangeArrowheads="1"/>
          </p:cNvSpPr>
          <p:nvPr userDrawn="1"/>
        </p:nvSpPr>
        <p:spPr bwMode="auto">
          <a:xfrm>
            <a:off x="6461175" y="-5324230"/>
            <a:ext cx="22225" cy="1666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1" name="Freeform 137"/>
          <p:cNvSpPr>
            <a:spLocks/>
          </p:cNvSpPr>
          <p:nvPr userDrawn="1"/>
        </p:nvSpPr>
        <p:spPr bwMode="auto">
          <a:xfrm>
            <a:off x="1930402" y="-5443333"/>
            <a:ext cx="98425" cy="220266"/>
          </a:xfrm>
          <a:custGeom>
            <a:avLst/>
            <a:gdLst>
              <a:gd name="T0" fmla="*/ 31 w 31"/>
              <a:gd name="T1" fmla="*/ 41 h 92"/>
              <a:gd name="T2" fmla="*/ 15 w 31"/>
              <a:gd name="T3" fmla="*/ 0 h 92"/>
              <a:gd name="T4" fmla="*/ 0 w 31"/>
              <a:gd name="T5" fmla="*/ 41 h 92"/>
              <a:gd name="T6" fmla="*/ 13 w 31"/>
              <a:gd name="T7" fmla="*/ 73 h 92"/>
              <a:gd name="T8" fmla="*/ 12 w 31"/>
              <a:gd name="T9" fmla="*/ 92 h 92"/>
              <a:gd name="T10" fmla="*/ 18 w 31"/>
              <a:gd name="T11" fmla="*/ 92 h 92"/>
              <a:gd name="T12" fmla="*/ 17 w 31"/>
              <a:gd name="T13" fmla="*/ 73 h 92"/>
              <a:gd name="T14" fmla="*/ 31 w 31"/>
              <a:gd name="T15" fmla="*/ 4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" h="92">
                <a:moveTo>
                  <a:pt x="31" y="41"/>
                </a:moveTo>
                <a:cubicBezTo>
                  <a:pt x="31" y="23"/>
                  <a:pt x="24" y="0"/>
                  <a:pt x="15" y="0"/>
                </a:cubicBezTo>
                <a:cubicBezTo>
                  <a:pt x="7" y="0"/>
                  <a:pt x="0" y="23"/>
                  <a:pt x="0" y="41"/>
                </a:cubicBezTo>
                <a:cubicBezTo>
                  <a:pt x="0" y="57"/>
                  <a:pt x="5" y="71"/>
                  <a:pt x="13" y="73"/>
                </a:cubicBezTo>
                <a:cubicBezTo>
                  <a:pt x="12" y="92"/>
                  <a:pt x="12" y="92"/>
                  <a:pt x="12" y="92"/>
                </a:cubicBezTo>
                <a:cubicBezTo>
                  <a:pt x="18" y="92"/>
                  <a:pt x="18" y="92"/>
                  <a:pt x="18" y="92"/>
                </a:cubicBezTo>
                <a:cubicBezTo>
                  <a:pt x="17" y="73"/>
                  <a:pt x="17" y="73"/>
                  <a:pt x="17" y="73"/>
                </a:cubicBezTo>
                <a:cubicBezTo>
                  <a:pt x="25" y="71"/>
                  <a:pt x="31" y="58"/>
                  <a:pt x="31" y="41"/>
                </a:cubicBezTo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2" name="Freeform 138"/>
          <p:cNvSpPr>
            <a:spLocks/>
          </p:cNvSpPr>
          <p:nvPr userDrawn="1"/>
        </p:nvSpPr>
        <p:spPr bwMode="auto">
          <a:xfrm>
            <a:off x="1871662" y="-5431426"/>
            <a:ext cx="77788" cy="205978"/>
          </a:xfrm>
          <a:custGeom>
            <a:avLst/>
            <a:gdLst>
              <a:gd name="T0" fmla="*/ 24 w 24"/>
              <a:gd name="T1" fmla="*/ 42 h 86"/>
              <a:gd name="T2" fmla="*/ 12 w 24"/>
              <a:gd name="T3" fmla="*/ 0 h 86"/>
              <a:gd name="T4" fmla="*/ 0 w 24"/>
              <a:gd name="T5" fmla="*/ 42 h 86"/>
              <a:gd name="T6" fmla="*/ 10 w 24"/>
              <a:gd name="T7" fmla="*/ 72 h 86"/>
              <a:gd name="T8" fmla="*/ 10 w 24"/>
              <a:gd name="T9" fmla="*/ 86 h 86"/>
              <a:gd name="T10" fmla="*/ 14 w 24"/>
              <a:gd name="T11" fmla="*/ 86 h 86"/>
              <a:gd name="T12" fmla="*/ 14 w 24"/>
              <a:gd name="T13" fmla="*/ 72 h 86"/>
              <a:gd name="T14" fmla="*/ 24 w 24"/>
              <a:gd name="T15" fmla="*/ 4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86">
                <a:moveTo>
                  <a:pt x="24" y="42"/>
                </a:moveTo>
                <a:cubicBezTo>
                  <a:pt x="24" y="20"/>
                  <a:pt x="12" y="0"/>
                  <a:pt x="12" y="0"/>
                </a:cubicBezTo>
                <a:cubicBezTo>
                  <a:pt x="12" y="0"/>
                  <a:pt x="0" y="20"/>
                  <a:pt x="0" y="42"/>
                </a:cubicBezTo>
                <a:cubicBezTo>
                  <a:pt x="0" y="57"/>
                  <a:pt x="4" y="69"/>
                  <a:pt x="10" y="72"/>
                </a:cubicBezTo>
                <a:cubicBezTo>
                  <a:pt x="10" y="86"/>
                  <a:pt x="10" y="86"/>
                  <a:pt x="10" y="86"/>
                </a:cubicBezTo>
                <a:cubicBezTo>
                  <a:pt x="14" y="86"/>
                  <a:pt x="14" y="86"/>
                  <a:pt x="14" y="86"/>
                </a:cubicBezTo>
                <a:cubicBezTo>
                  <a:pt x="14" y="72"/>
                  <a:pt x="14" y="72"/>
                  <a:pt x="14" y="72"/>
                </a:cubicBezTo>
                <a:cubicBezTo>
                  <a:pt x="20" y="69"/>
                  <a:pt x="24" y="57"/>
                  <a:pt x="24" y="42"/>
                </a:cubicBezTo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3" name="Freeform 139"/>
          <p:cNvSpPr>
            <a:spLocks/>
          </p:cNvSpPr>
          <p:nvPr userDrawn="1"/>
        </p:nvSpPr>
        <p:spPr bwMode="auto">
          <a:xfrm>
            <a:off x="7058087" y="-5443333"/>
            <a:ext cx="100013" cy="220266"/>
          </a:xfrm>
          <a:custGeom>
            <a:avLst/>
            <a:gdLst>
              <a:gd name="T0" fmla="*/ 31 w 31"/>
              <a:gd name="T1" fmla="*/ 41 h 92"/>
              <a:gd name="T2" fmla="*/ 15 w 31"/>
              <a:gd name="T3" fmla="*/ 0 h 92"/>
              <a:gd name="T4" fmla="*/ 0 w 31"/>
              <a:gd name="T5" fmla="*/ 41 h 92"/>
              <a:gd name="T6" fmla="*/ 13 w 31"/>
              <a:gd name="T7" fmla="*/ 73 h 92"/>
              <a:gd name="T8" fmla="*/ 13 w 31"/>
              <a:gd name="T9" fmla="*/ 92 h 92"/>
              <a:gd name="T10" fmla="*/ 18 w 31"/>
              <a:gd name="T11" fmla="*/ 92 h 92"/>
              <a:gd name="T12" fmla="*/ 18 w 31"/>
              <a:gd name="T13" fmla="*/ 73 h 92"/>
              <a:gd name="T14" fmla="*/ 31 w 31"/>
              <a:gd name="T15" fmla="*/ 4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" h="92">
                <a:moveTo>
                  <a:pt x="31" y="41"/>
                </a:moveTo>
                <a:cubicBezTo>
                  <a:pt x="31" y="23"/>
                  <a:pt x="24" y="0"/>
                  <a:pt x="15" y="0"/>
                </a:cubicBezTo>
                <a:cubicBezTo>
                  <a:pt x="7" y="0"/>
                  <a:pt x="0" y="23"/>
                  <a:pt x="0" y="41"/>
                </a:cubicBezTo>
                <a:cubicBezTo>
                  <a:pt x="0" y="57"/>
                  <a:pt x="6" y="71"/>
                  <a:pt x="13" y="73"/>
                </a:cubicBezTo>
                <a:cubicBezTo>
                  <a:pt x="13" y="92"/>
                  <a:pt x="13" y="92"/>
                  <a:pt x="13" y="92"/>
                </a:cubicBezTo>
                <a:cubicBezTo>
                  <a:pt x="18" y="92"/>
                  <a:pt x="18" y="92"/>
                  <a:pt x="18" y="92"/>
                </a:cubicBezTo>
                <a:cubicBezTo>
                  <a:pt x="18" y="73"/>
                  <a:pt x="18" y="73"/>
                  <a:pt x="18" y="73"/>
                </a:cubicBezTo>
                <a:cubicBezTo>
                  <a:pt x="25" y="71"/>
                  <a:pt x="31" y="58"/>
                  <a:pt x="31" y="41"/>
                </a:cubicBezTo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4" name="Freeform 140"/>
          <p:cNvSpPr>
            <a:spLocks/>
          </p:cNvSpPr>
          <p:nvPr userDrawn="1"/>
        </p:nvSpPr>
        <p:spPr bwMode="auto">
          <a:xfrm>
            <a:off x="7004054" y="-5431426"/>
            <a:ext cx="73025" cy="205978"/>
          </a:xfrm>
          <a:custGeom>
            <a:avLst/>
            <a:gdLst>
              <a:gd name="T0" fmla="*/ 23 w 23"/>
              <a:gd name="T1" fmla="*/ 42 h 86"/>
              <a:gd name="T2" fmla="*/ 11 w 23"/>
              <a:gd name="T3" fmla="*/ 0 h 86"/>
              <a:gd name="T4" fmla="*/ 0 w 23"/>
              <a:gd name="T5" fmla="*/ 42 h 86"/>
              <a:gd name="T6" fmla="*/ 9 w 23"/>
              <a:gd name="T7" fmla="*/ 72 h 86"/>
              <a:gd name="T8" fmla="*/ 9 w 23"/>
              <a:gd name="T9" fmla="*/ 86 h 86"/>
              <a:gd name="T10" fmla="*/ 13 w 23"/>
              <a:gd name="T11" fmla="*/ 86 h 86"/>
              <a:gd name="T12" fmla="*/ 13 w 23"/>
              <a:gd name="T13" fmla="*/ 72 h 86"/>
              <a:gd name="T14" fmla="*/ 23 w 23"/>
              <a:gd name="T15" fmla="*/ 4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" h="86">
                <a:moveTo>
                  <a:pt x="23" y="42"/>
                </a:moveTo>
                <a:cubicBezTo>
                  <a:pt x="23" y="20"/>
                  <a:pt x="11" y="0"/>
                  <a:pt x="11" y="0"/>
                </a:cubicBezTo>
                <a:cubicBezTo>
                  <a:pt x="11" y="0"/>
                  <a:pt x="0" y="20"/>
                  <a:pt x="0" y="42"/>
                </a:cubicBezTo>
                <a:cubicBezTo>
                  <a:pt x="0" y="57"/>
                  <a:pt x="4" y="69"/>
                  <a:pt x="9" y="72"/>
                </a:cubicBezTo>
                <a:cubicBezTo>
                  <a:pt x="9" y="86"/>
                  <a:pt x="9" y="86"/>
                  <a:pt x="9" y="86"/>
                </a:cubicBezTo>
                <a:cubicBezTo>
                  <a:pt x="13" y="86"/>
                  <a:pt x="13" y="86"/>
                  <a:pt x="13" y="86"/>
                </a:cubicBezTo>
                <a:cubicBezTo>
                  <a:pt x="13" y="72"/>
                  <a:pt x="13" y="72"/>
                  <a:pt x="13" y="72"/>
                </a:cubicBezTo>
                <a:cubicBezTo>
                  <a:pt x="19" y="69"/>
                  <a:pt x="23" y="57"/>
                  <a:pt x="23" y="42"/>
                </a:cubicBezTo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5" name="Freeform 141"/>
          <p:cNvSpPr>
            <a:spLocks/>
          </p:cNvSpPr>
          <p:nvPr userDrawn="1"/>
        </p:nvSpPr>
        <p:spPr bwMode="auto">
          <a:xfrm>
            <a:off x="5341951" y="-5431426"/>
            <a:ext cx="87313" cy="208360"/>
          </a:xfrm>
          <a:custGeom>
            <a:avLst/>
            <a:gdLst>
              <a:gd name="T0" fmla="*/ 27 w 27"/>
              <a:gd name="T1" fmla="*/ 43 h 87"/>
              <a:gd name="T2" fmla="*/ 13 w 27"/>
              <a:gd name="T3" fmla="*/ 0 h 87"/>
              <a:gd name="T4" fmla="*/ 0 w 27"/>
              <a:gd name="T5" fmla="*/ 43 h 87"/>
              <a:gd name="T6" fmla="*/ 11 w 27"/>
              <a:gd name="T7" fmla="*/ 73 h 87"/>
              <a:gd name="T8" fmla="*/ 11 w 27"/>
              <a:gd name="T9" fmla="*/ 87 h 87"/>
              <a:gd name="T10" fmla="*/ 16 w 27"/>
              <a:gd name="T11" fmla="*/ 87 h 87"/>
              <a:gd name="T12" fmla="*/ 16 w 27"/>
              <a:gd name="T13" fmla="*/ 73 h 87"/>
              <a:gd name="T14" fmla="*/ 27 w 27"/>
              <a:gd name="T15" fmla="*/ 4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" h="87">
                <a:moveTo>
                  <a:pt x="27" y="43"/>
                </a:moveTo>
                <a:cubicBezTo>
                  <a:pt x="27" y="21"/>
                  <a:pt x="13" y="0"/>
                  <a:pt x="13" y="0"/>
                </a:cubicBezTo>
                <a:cubicBezTo>
                  <a:pt x="13" y="0"/>
                  <a:pt x="0" y="21"/>
                  <a:pt x="0" y="43"/>
                </a:cubicBezTo>
                <a:cubicBezTo>
                  <a:pt x="0" y="58"/>
                  <a:pt x="5" y="70"/>
                  <a:pt x="11" y="73"/>
                </a:cubicBezTo>
                <a:cubicBezTo>
                  <a:pt x="11" y="87"/>
                  <a:pt x="11" y="87"/>
                  <a:pt x="11" y="87"/>
                </a:cubicBezTo>
                <a:cubicBezTo>
                  <a:pt x="16" y="87"/>
                  <a:pt x="16" y="87"/>
                  <a:pt x="16" y="87"/>
                </a:cubicBezTo>
                <a:cubicBezTo>
                  <a:pt x="16" y="73"/>
                  <a:pt x="16" y="73"/>
                  <a:pt x="16" y="73"/>
                </a:cubicBezTo>
                <a:cubicBezTo>
                  <a:pt x="22" y="70"/>
                  <a:pt x="27" y="58"/>
                  <a:pt x="27" y="43"/>
                </a:cubicBezTo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6" name="Rectangle 142"/>
          <p:cNvSpPr>
            <a:spLocks noChangeArrowheads="1"/>
          </p:cNvSpPr>
          <p:nvPr userDrawn="1"/>
        </p:nvSpPr>
        <p:spPr bwMode="auto">
          <a:xfrm>
            <a:off x="2066939" y="-5367132"/>
            <a:ext cx="346075" cy="14882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7" name="Freeform 143"/>
          <p:cNvSpPr>
            <a:spLocks/>
          </p:cNvSpPr>
          <p:nvPr userDrawn="1"/>
        </p:nvSpPr>
        <p:spPr bwMode="auto">
          <a:xfrm>
            <a:off x="2047937" y="-5469527"/>
            <a:ext cx="377825" cy="95250"/>
          </a:xfrm>
          <a:custGeom>
            <a:avLst/>
            <a:gdLst>
              <a:gd name="T0" fmla="*/ 30 w 238"/>
              <a:gd name="T1" fmla="*/ 0 h 80"/>
              <a:gd name="T2" fmla="*/ 214 w 238"/>
              <a:gd name="T3" fmla="*/ 0 h 80"/>
              <a:gd name="T4" fmla="*/ 238 w 238"/>
              <a:gd name="T5" fmla="*/ 80 h 80"/>
              <a:gd name="T6" fmla="*/ 0 w 238"/>
              <a:gd name="T7" fmla="*/ 80 h 80"/>
              <a:gd name="T8" fmla="*/ 30 w 238"/>
              <a:gd name="T9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8" h="80">
                <a:moveTo>
                  <a:pt x="30" y="0"/>
                </a:moveTo>
                <a:lnTo>
                  <a:pt x="214" y="0"/>
                </a:lnTo>
                <a:lnTo>
                  <a:pt x="238" y="80"/>
                </a:lnTo>
                <a:lnTo>
                  <a:pt x="0" y="80"/>
                </a:lnTo>
                <a:lnTo>
                  <a:pt x="30" y="0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8" name="Rectangle 144"/>
          <p:cNvSpPr>
            <a:spLocks noChangeArrowheads="1"/>
          </p:cNvSpPr>
          <p:nvPr userDrawn="1"/>
        </p:nvSpPr>
        <p:spPr bwMode="auto">
          <a:xfrm>
            <a:off x="2098737" y="-5336176"/>
            <a:ext cx="92075" cy="57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9" name="Rectangle 145"/>
          <p:cNvSpPr>
            <a:spLocks noChangeArrowheads="1"/>
          </p:cNvSpPr>
          <p:nvPr userDrawn="1"/>
        </p:nvSpPr>
        <p:spPr bwMode="auto">
          <a:xfrm>
            <a:off x="2108215" y="-5331414"/>
            <a:ext cx="28575" cy="19050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0" name="Rectangle 146"/>
          <p:cNvSpPr>
            <a:spLocks noChangeArrowheads="1"/>
          </p:cNvSpPr>
          <p:nvPr userDrawn="1"/>
        </p:nvSpPr>
        <p:spPr bwMode="auto">
          <a:xfrm>
            <a:off x="2155825" y="-5331414"/>
            <a:ext cx="25400" cy="19050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1" name="Rectangle 147"/>
          <p:cNvSpPr>
            <a:spLocks noChangeArrowheads="1"/>
          </p:cNvSpPr>
          <p:nvPr userDrawn="1"/>
        </p:nvSpPr>
        <p:spPr bwMode="auto">
          <a:xfrm>
            <a:off x="2108215" y="-5302836"/>
            <a:ext cx="28575" cy="21431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2" name="Rectangle 148"/>
          <p:cNvSpPr>
            <a:spLocks noChangeArrowheads="1"/>
          </p:cNvSpPr>
          <p:nvPr userDrawn="1"/>
        </p:nvSpPr>
        <p:spPr bwMode="auto">
          <a:xfrm>
            <a:off x="2155825" y="-5302836"/>
            <a:ext cx="25400" cy="21431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3" name="Freeform 149"/>
          <p:cNvSpPr>
            <a:spLocks/>
          </p:cNvSpPr>
          <p:nvPr userDrawn="1"/>
        </p:nvSpPr>
        <p:spPr bwMode="auto">
          <a:xfrm>
            <a:off x="2333625" y="-5502864"/>
            <a:ext cx="31750" cy="33338"/>
          </a:xfrm>
          <a:custGeom>
            <a:avLst/>
            <a:gdLst>
              <a:gd name="T0" fmla="*/ 20 w 20"/>
              <a:gd name="T1" fmla="*/ 12 h 28"/>
              <a:gd name="T2" fmla="*/ 16 w 20"/>
              <a:gd name="T3" fmla="*/ 12 h 28"/>
              <a:gd name="T4" fmla="*/ 16 w 20"/>
              <a:gd name="T5" fmla="*/ 28 h 28"/>
              <a:gd name="T6" fmla="*/ 2 w 20"/>
              <a:gd name="T7" fmla="*/ 28 h 28"/>
              <a:gd name="T8" fmla="*/ 2 w 20"/>
              <a:gd name="T9" fmla="*/ 12 h 28"/>
              <a:gd name="T10" fmla="*/ 0 w 20"/>
              <a:gd name="T11" fmla="*/ 12 h 28"/>
              <a:gd name="T12" fmla="*/ 4 w 20"/>
              <a:gd name="T13" fmla="*/ 6 h 28"/>
              <a:gd name="T14" fmla="*/ 10 w 20"/>
              <a:gd name="T15" fmla="*/ 0 h 28"/>
              <a:gd name="T16" fmla="*/ 20 w 20"/>
              <a:gd name="T17" fmla="*/ 1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" h="28">
                <a:moveTo>
                  <a:pt x="20" y="12"/>
                </a:moveTo>
                <a:lnTo>
                  <a:pt x="16" y="12"/>
                </a:lnTo>
                <a:lnTo>
                  <a:pt x="16" y="28"/>
                </a:lnTo>
                <a:lnTo>
                  <a:pt x="2" y="28"/>
                </a:lnTo>
                <a:lnTo>
                  <a:pt x="2" y="12"/>
                </a:lnTo>
                <a:lnTo>
                  <a:pt x="0" y="12"/>
                </a:lnTo>
                <a:lnTo>
                  <a:pt x="4" y="6"/>
                </a:lnTo>
                <a:lnTo>
                  <a:pt x="10" y="0"/>
                </a:lnTo>
                <a:lnTo>
                  <a:pt x="20" y="12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4" name="Freeform 150"/>
          <p:cNvSpPr>
            <a:spLocks/>
          </p:cNvSpPr>
          <p:nvPr userDrawn="1"/>
        </p:nvSpPr>
        <p:spPr bwMode="auto">
          <a:xfrm>
            <a:off x="2333625" y="-5502864"/>
            <a:ext cx="31750" cy="33338"/>
          </a:xfrm>
          <a:custGeom>
            <a:avLst/>
            <a:gdLst>
              <a:gd name="T0" fmla="*/ 20 w 20"/>
              <a:gd name="T1" fmla="*/ 12 h 28"/>
              <a:gd name="T2" fmla="*/ 16 w 20"/>
              <a:gd name="T3" fmla="*/ 12 h 28"/>
              <a:gd name="T4" fmla="*/ 16 w 20"/>
              <a:gd name="T5" fmla="*/ 28 h 28"/>
              <a:gd name="T6" fmla="*/ 2 w 20"/>
              <a:gd name="T7" fmla="*/ 28 h 28"/>
              <a:gd name="T8" fmla="*/ 2 w 20"/>
              <a:gd name="T9" fmla="*/ 12 h 28"/>
              <a:gd name="T10" fmla="*/ 0 w 20"/>
              <a:gd name="T11" fmla="*/ 12 h 28"/>
              <a:gd name="T12" fmla="*/ 4 w 20"/>
              <a:gd name="T13" fmla="*/ 6 h 28"/>
              <a:gd name="T14" fmla="*/ 10 w 20"/>
              <a:gd name="T1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28">
                <a:moveTo>
                  <a:pt x="20" y="12"/>
                </a:moveTo>
                <a:lnTo>
                  <a:pt x="16" y="12"/>
                </a:lnTo>
                <a:lnTo>
                  <a:pt x="16" y="28"/>
                </a:lnTo>
                <a:lnTo>
                  <a:pt x="2" y="28"/>
                </a:lnTo>
                <a:lnTo>
                  <a:pt x="2" y="12"/>
                </a:lnTo>
                <a:lnTo>
                  <a:pt x="0" y="12"/>
                </a:lnTo>
                <a:lnTo>
                  <a:pt x="4" y="6"/>
                </a:lnTo>
                <a:lnTo>
                  <a:pt x="1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5" name="Rectangle 151"/>
          <p:cNvSpPr>
            <a:spLocks noChangeArrowheads="1"/>
          </p:cNvSpPr>
          <p:nvPr userDrawn="1"/>
        </p:nvSpPr>
        <p:spPr bwMode="auto">
          <a:xfrm>
            <a:off x="2308239" y="-5333747"/>
            <a:ext cx="60325" cy="11549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6" name="Rectangle 152"/>
          <p:cNvSpPr>
            <a:spLocks noChangeArrowheads="1"/>
          </p:cNvSpPr>
          <p:nvPr userDrawn="1"/>
        </p:nvSpPr>
        <p:spPr bwMode="auto">
          <a:xfrm>
            <a:off x="5489575" y="-5369514"/>
            <a:ext cx="330200" cy="14882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7" name="Freeform 153"/>
          <p:cNvSpPr>
            <a:spLocks/>
          </p:cNvSpPr>
          <p:nvPr userDrawn="1"/>
        </p:nvSpPr>
        <p:spPr bwMode="auto">
          <a:xfrm>
            <a:off x="5461000" y="-5433807"/>
            <a:ext cx="387350" cy="59531"/>
          </a:xfrm>
          <a:custGeom>
            <a:avLst/>
            <a:gdLst>
              <a:gd name="T0" fmla="*/ 24 w 244"/>
              <a:gd name="T1" fmla="*/ 0 h 50"/>
              <a:gd name="T2" fmla="*/ 222 w 244"/>
              <a:gd name="T3" fmla="*/ 0 h 50"/>
              <a:gd name="T4" fmla="*/ 244 w 244"/>
              <a:gd name="T5" fmla="*/ 50 h 50"/>
              <a:gd name="T6" fmla="*/ 0 w 244"/>
              <a:gd name="T7" fmla="*/ 50 h 50"/>
              <a:gd name="T8" fmla="*/ 24 w 244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4" h="50">
                <a:moveTo>
                  <a:pt x="24" y="0"/>
                </a:moveTo>
                <a:lnTo>
                  <a:pt x="222" y="0"/>
                </a:lnTo>
                <a:lnTo>
                  <a:pt x="244" y="50"/>
                </a:lnTo>
                <a:lnTo>
                  <a:pt x="0" y="50"/>
                </a:lnTo>
                <a:lnTo>
                  <a:pt x="24" y="0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8" name="Rectangle 154"/>
          <p:cNvSpPr>
            <a:spLocks noChangeArrowheads="1"/>
          </p:cNvSpPr>
          <p:nvPr userDrawn="1"/>
        </p:nvSpPr>
        <p:spPr bwMode="auto">
          <a:xfrm>
            <a:off x="5514975" y="-5312361"/>
            <a:ext cx="196850" cy="8929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9" name="Rectangle 155"/>
          <p:cNvSpPr>
            <a:spLocks noChangeArrowheads="1"/>
          </p:cNvSpPr>
          <p:nvPr userDrawn="1"/>
        </p:nvSpPr>
        <p:spPr bwMode="auto">
          <a:xfrm>
            <a:off x="5743631" y="-5312325"/>
            <a:ext cx="47625" cy="9167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0" name="Freeform 156"/>
          <p:cNvSpPr>
            <a:spLocks noEditPoints="1"/>
          </p:cNvSpPr>
          <p:nvPr userDrawn="1"/>
        </p:nvSpPr>
        <p:spPr bwMode="auto">
          <a:xfrm>
            <a:off x="2590801" y="-5419519"/>
            <a:ext cx="247650" cy="198835"/>
          </a:xfrm>
          <a:custGeom>
            <a:avLst/>
            <a:gdLst>
              <a:gd name="T0" fmla="*/ 78 w 156"/>
              <a:gd name="T1" fmla="*/ 0 h 167"/>
              <a:gd name="T2" fmla="*/ 0 w 156"/>
              <a:gd name="T3" fmla="*/ 70 h 167"/>
              <a:gd name="T4" fmla="*/ 0 w 156"/>
              <a:gd name="T5" fmla="*/ 167 h 167"/>
              <a:gd name="T6" fmla="*/ 156 w 156"/>
              <a:gd name="T7" fmla="*/ 167 h 167"/>
              <a:gd name="T8" fmla="*/ 156 w 156"/>
              <a:gd name="T9" fmla="*/ 70 h 167"/>
              <a:gd name="T10" fmla="*/ 78 w 156"/>
              <a:gd name="T11" fmla="*/ 0 h 167"/>
              <a:gd name="T12" fmla="*/ 60 w 156"/>
              <a:gd name="T13" fmla="*/ 94 h 167"/>
              <a:gd name="T14" fmla="*/ 96 w 156"/>
              <a:gd name="T15" fmla="*/ 94 h 167"/>
              <a:gd name="T16" fmla="*/ 96 w 156"/>
              <a:gd name="T17" fmla="*/ 129 h 167"/>
              <a:gd name="T18" fmla="*/ 60 w 156"/>
              <a:gd name="T19" fmla="*/ 129 h 167"/>
              <a:gd name="T20" fmla="*/ 60 w 156"/>
              <a:gd name="T21" fmla="*/ 9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6" h="167">
                <a:moveTo>
                  <a:pt x="78" y="0"/>
                </a:moveTo>
                <a:lnTo>
                  <a:pt x="0" y="70"/>
                </a:lnTo>
                <a:lnTo>
                  <a:pt x="0" y="167"/>
                </a:lnTo>
                <a:lnTo>
                  <a:pt x="156" y="167"/>
                </a:lnTo>
                <a:lnTo>
                  <a:pt x="156" y="70"/>
                </a:lnTo>
                <a:lnTo>
                  <a:pt x="78" y="0"/>
                </a:lnTo>
                <a:close/>
                <a:moveTo>
                  <a:pt x="60" y="94"/>
                </a:moveTo>
                <a:lnTo>
                  <a:pt x="96" y="94"/>
                </a:lnTo>
                <a:lnTo>
                  <a:pt x="96" y="129"/>
                </a:lnTo>
                <a:lnTo>
                  <a:pt x="60" y="129"/>
                </a:lnTo>
                <a:lnTo>
                  <a:pt x="60" y="94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1" name="Freeform 157"/>
          <p:cNvSpPr>
            <a:spLocks noEditPoints="1"/>
          </p:cNvSpPr>
          <p:nvPr userDrawn="1"/>
        </p:nvSpPr>
        <p:spPr bwMode="auto">
          <a:xfrm>
            <a:off x="6727840" y="-5419519"/>
            <a:ext cx="244475" cy="198835"/>
          </a:xfrm>
          <a:custGeom>
            <a:avLst/>
            <a:gdLst>
              <a:gd name="T0" fmla="*/ 76 w 154"/>
              <a:gd name="T1" fmla="*/ 0 h 167"/>
              <a:gd name="T2" fmla="*/ 0 w 154"/>
              <a:gd name="T3" fmla="*/ 70 h 167"/>
              <a:gd name="T4" fmla="*/ 0 w 154"/>
              <a:gd name="T5" fmla="*/ 167 h 167"/>
              <a:gd name="T6" fmla="*/ 154 w 154"/>
              <a:gd name="T7" fmla="*/ 167 h 167"/>
              <a:gd name="T8" fmla="*/ 154 w 154"/>
              <a:gd name="T9" fmla="*/ 70 h 167"/>
              <a:gd name="T10" fmla="*/ 76 w 154"/>
              <a:gd name="T11" fmla="*/ 0 h 167"/>
              <a:gd name="T12" fmla="*/ 58 w 154"/>
              <a:gd name="T13" fmla="*/ 94 h 167"/>
              <a:gd name="T14" fmla="*/ 94 w 154"/>
              <a:gd name="T15" fmla="*/ 94 h 167"/>
              <a:gd name="T16" fmla="*/ 94 w 154"/>
              <a:gd name="T17" fmla="*/ 129 h 167"/>
              <a:gd name="T18" fmla="*/ 58 w 154"/>
              <a:gd name="T19" fmla="*/ 129 h 167"/>
              <a:gd name="T20" fmla="*/ 58 w 154"/>
              <a:gd name="T21" fmla="*/ 9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4" h="167">
                <a:moveTo>
                  <a:pt x="76" y="0"/>
                </a:moveTo>
                <a:lnTo>
                  <a:pt x="0" y="70"/>
                </a:lnTo>
                <a:lnTo>
                  <a:pt x="0" y="167"/>
                </a:lnTo>
                <a:lnTo>
                  <a:pt x="154" y="167"/>
                </a:lnTo>
                <a:lnTo>
                  <a:pt x="154" y="70"/>
                </a:lnTo>
                <a:lnTo>
                  <a:pt x="76" y="0"/>
                </a:lnTo>
                <a:close/>
                <a:moveTo>
                  <a:pt x="58" y="94"/>
                </a:moveTo>
                <a:lnTo>
                  <a:pt x="94" y="94"/>
                </a:lnTo>
                <a:lnTo>
                  <a:pt x="94" y="129"/>
                </a:lnTo>
                <a:lnTo>
                  <a:pt x="58" y="129"/>
                </a:lnTo>
                <a:lnTo>
                  <a:pt x="58" y="94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2" name="Freeform 158"/>
          <p:cNvSpPr>
            <a:spLocks/>
          </p:cNvSpPr>
          <p:nvPr userDrawn="1"/>
        </p:nvSpPr>
        <p:spPr bwMode="auto">
          <a:xfrm>
            <a:off x="3082939" y="-5519531"/>
            <a:ext cx="633413" cy="69056"/>
          </a:xfrm>
          <a:custGeom>
            <a:avLst/>
            <a:gdLst>
              <a:gd name="T0" fmla="*/ 34 w 399"/>
              <a:gd name="T1" fmla="*/ 0 h 58"/>
              <a:gd name="T2" fmla="*/ 367 w 399"/>
              <a:gd name="T3" fmla="*/ 0 h 58"/>
              <a:gd name="T4" fmla="*/ 399 w 399"/>
              <a:gd name="T5" fmla="*/ 58 h 58"/>
              <a:gd name="T6" fmla="*/ 0 w 399"/>
              <a:gd name="T7" fmla="*/ 58 h 58"/>
              <a:gd name="T8" fmla="*/ 34 w 399"/>
              <a:gd name="T9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9" h="58">
                <a:moveTo>
                  <a:pt x="34" y="0"/>
                </a:moveTo>
                <a:lnTo>
                  <a:pt x="367" y="0"/>
                </a:lnTo>
                <a:lnTo>
                  <a:pt x="399" y="58"/>
                </a:lnTo>
                <a:lnTo>
                  <a:pt x="0" y="58"/>
                </a:lnTo>
                <a:lnTo>
                  <a:pt x="34" y="0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3" name="Rectangle 159"/>
          <p:cNvSpPr>
            <a:spLocks noChangeArrowheads="1"/>
          </p:cNvSpPr>
          <p:nvPr userDrawn="1"/>
        </p:nvSpPr>
        <p:spPr bwMode="auto">
          <a:xfrm>
            <a:off x="3114690" y="-5443284"/>
            <a:ext cx="576263" cy="222647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4" name="Rectangle 160"/>
          <p:cNvSpPr>
            <a:spLocks noChangeArrowheads="1"/>
          </p:cNvSpPr>
          <p:nvPr userDrawn="1"/>
        </p:nvSpPr>
        <p:spPr bwMode="auto">
          <a:xfrm>
            <a:off x="3146425" y="-5414757"/>
            <a:ext cx="101600" cy="309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5" name="Rectangle 161"/>
          <p:cNvSpPr>
            <a:spLocks noChangeArrowheads="1"/>
          </p:cNvSpPr>
          <p:nvPr userDrawn="1"/>
        </p:nvSpPr>
        <p:spPr bwMode="auto">
          <a:xfrm>
            <a:off x="3282957" y="-5414757"/>
            <a:ext cx="98425" cy="309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6" name="Rectangle 162"/>
          <p:cNvSpPr>
            <a:spLocks noChangeArrowheads="1"/>
          </p:cNvSpPr>
          <p:nvPr userDrawn="1"/>
        </p:nvSpPr>
        <p:spPr bwMode="auto">
          <a:xfrm>
            <a:off x="3419489" y="-5414757"/>
            <a:ext cx="98425" cy="309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7" name="Rectangle 163"/>
          <p:cNvSpPr>
            <a:spLocks noChangeArrowheads="1"/>
          </p:cNvSpPr>
          <p:nvPr userDrawn="1"/>
        </p:nvSpPr>
        <p:spPr bwMode="auto">
          <a:xfrm>
            <a:off x="3552825" y="-5414757"/>
            <a:ext cx="103188" cy="309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8" name="Rectangle 164"/>
          <p:cNvSpPr>
            <a:spLocks noChangeArrowheads="1"/>
          </p:cNvSpPr>
          <p:nvPr userDrawn="1"/>
        </p:nvSpPr>
        <p:spPr bwMode="auto">
          <a:xfrm>
            <a:off x="3146425" y="-5362322"/>
            <a:ext cx="101600" cy="28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9" name="Rectangle 165"/>
          <p:cNvSpPr>
            <a:spLocks noChangeArrowheads="1"/>
          </p:cNvSpPr>
          <p:nvPr userDrawn="1"/>
        </p:nvSpPr>
        <p:spPr bwMode="auto">
          <a:xfrm>
            <a:off x="3282957" y="-5362322"/>
            <a:ext cx="98425" cy="28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0" name="Rectangle 166"/>
          <p:cNvSpPr>
            <a:spLocks noChangeArrowheads="1"/>
          </p:cNvSpPr>
          <p:nvPr userDrawn="1"/>
        </p:nvSpPr>
        <p:spPr bwMode="auto">
          <a:xfrm>
            <a:off x="3419489" y="-5362322"/>
            <a:ext cx="98425" cy="28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1" name="Rectangle 167"/>
          <p:cNvSpPr>
            <a:spLocks noChangeArrowheads="1"/>
          </p:cNvSpPr>
          <p:nvPr userDrawn="1"/>
        </p:nvSpPr>
        <p:spPr bwMode="auto">
          <a:xfrm>
            <a:off x="3552825" y="-5362322"/>
            <a:ext cx="103188" cy="28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2" name="Rectangle 168"/>
          <p:cNvSpPr>
            <a:spLocks noChangeArrowheads="1"/>
          </p:cNvSpPr>
          <p:nvPr userDrawn="1"/>
        </p:nvSpPr>
        <p:spPr bwMode="auto">
          <a:xfrm>
            <a:off x="3146425" y="-5317126"/>
            <a:ext cx="101600" cy="309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3" name="Rectangle 169"/>
          <p:cNvSpPr>
            <a:spLocks noChangeArrowheads="1"/>
          </p:cNvSpPr>
          <p:nvPr userDrawn="1"/>
        </p:nvSpPr>
        <p:spPr bwMode="auto">
          <a:xfrm>
            <a:off x="3282957" y="-5317126"/>
            <a:ext cx="98425" cy="309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4" name="Rectangle 170"/>
          <p:cNvSpPr>
            <a:spLocks noChangeArrowheads="1"/>
          </p:cNvSpPr>
          <p:nvPr userDrawn="1"/>
        </p:nvSpPr>
        <p:spPr bwMode="auto">
          <a:xfrm>
            <a:off x="3419489" y="-5317126"/>
            <a:ext cx="98425" cy="309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5" name="Rectangle 171"/>
          <p:cNvSpPr>
            <a:spLocks noChangeArrowheads="1"/>
          </p:cNvSpPr>
          <p:nvPr userDrawn="1"/>
        </p:nvSpPr>
        <p:spPr bwMode="auto">
          <a:xfrm>
            <a:off x="3552825" y="-5317126"/>
            <a:ext cx="103188" cy="3095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6" name="Rectangle 172"/>
          <p:cNvSpPr>
            <a:spLocks noChangeArrowheads="1"/>
          </p:cNvSpPr>
          <p:nvPr userDrawn="1"/>
        </p:nvSpPr>
        <p:spPr bwMode="auto">
          <a:xfrm>
            <a:off x="3146425" y="-5265923"/>
            <a:ext cx="101600" cy="28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7" name="Rectangle 173"/>
          <p:cNvSpPr>
            <a:spLocks noChangeArrowheads="1"/>
          </p:cNvSpPr>
          <p:nvPr userDrawn="1"/>
        </p:nvSpPr>
        <p:spPr bwMode="auto">
          <a:xfrm>
            <a:off x="3282957" y="-5265923"/>
            <a:ext cx="98425" cy="28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8" name="Rectangle 174"/>
          <p:cNvSpPr>
            <a:spLocks noChangeArrowheads="1"/>
          </p:cNvSpPr>
          <p:nvPr userDrawn="1"/>
        </p:nvSpPr>
        <p:spPr bwMode="auto">
          <a:xfrm>
            <a:off x="3419489" y="-5265923"/>
            <a:ext cx="98425" cy="28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9" name="Rectangle 175"/>
          <p:cNvSpPr>
            <a:spLocks noChangeArrowheads="1"/>
          </p:cNvSpPr>
          <p:nvPr userDrawn="1"/>
        </p:nvSpPr>
        <p:spPr bwMode="auto">
          <a:xfrm>
            <a:off x="3552825" y="-5265923"/>
            <a:ext cx="103188" cy="28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0" name="Freeform 176"/>
          <p:cNvSpPr>
            <a:spLocks/>
          </p:cNvSpPr>
          <p:nvPr userDrawn="1"/>
        </p:nvSpPr>
        <p:spPr bwMode="auto">
          <a:xfrm>
            <a:off x="3700462" y="-5364702"/>
            <a:ext cx="82550" cy="146447"/>
          </a:xfrm>
          <a:custGeom>
            <a:avLst/>
            <a:gdLst>
              <a:gd name="T0" fmla="*/ 11 w 26"/>
              <a:gd name="T1" fmla="*/ 0 h 61"/>
              <a:gd name="T2" fmla="*/ 15 w 26"/>
              <a:gd name="T3" fmla="*/ 1 h 61"/>
              <a:gd name="T4" fmla="*/ 16 w 26"/>
              <a:gd name="T5" fmla="*/ 4 h 61"/>
              <a:gd name="T6" fmla="*/ 15 w 26"/>
              <a:gd name="T7" fmla="*/ 6 h 61"/>
              <a:gd name="T8" fmla="*/ 16 w 26"/>
              <a:gd name="T9" fmla="*/ 8 h 61"/>
              <a:gd name="T10" fmla="*/ 20 w 26"/>
              <a:gd name="T11" fmla="*/ 10 h 61"/>
              <a:gd name="T12" fmla="*/ 21 w 26"/>
              <a:gd name="T13" fmla="*/ 12 h 61"/>
              <a:gd name="T14" fmla="*/ 22 w 26"/>
              <a:gd name="T15" fmla="*/ 18 h 61"/>
              <a:gd name="T16" fmla="*/ 23 w 26"/>
              <a:gd name="T17" fmla="*/ 23 h 61"/>
              <a:gd name="T18" fmla="*/ 21 w 26"/>
              <a:gd name="T19" fmla="*/ 28 h 61"/>
              <a:gd name="T20" fmla="*/ 20 w 26"/>
              <a:gd name="T21" fmla="*/ 30 h 61"/>
              <a:gd name="T22" fmla="*/ 20 w 26"/>
              <a:gd name="T23" fmla="*/ 31 h 61"/>
              <a:gd name="T24" fmla="*/ 18 w 26"/>
              <a:gd name="T25" fmla="*/ 37 h 61"/>
              <a:gd name="T26" fmla="*/ 21 w 26"/>
              <a:gd name="T27" fmla="*/ 43 h 61"/>
              <a:gd name="T28" fmla="*/ 24 w 26"/>
              <a:gd name="T29" fmla="*/ 51 h 61"/>
              <a:gd name="T30" fmla="*/ 26 w 26"/>
              <a:gd name="T31" fmla="*/ 57 h 61"/>
              <a:gd name="T32" fmla="*/ 24 w 26"/>
              <a:gd name="T33" fmla="*/ 58 h 61"/>
              <a:gd name="T34" fmla="*/ 20 w 26"/>
              <a:gd name="T35" fmla="*/ 59 h 61"/>
              <a:gd name="T36" fmla="*/ 17 w 26"/>
              <a:gd name="T37" fmla="*/ 58 h 61"/>
              <a:gd name="T38" fmla="*/ 18 w 26"/>
              <a:gd name="T39" fmla="*/ 56 h 61"/>
              <a:gd name="T40" fmla="*/ 17 w 26"/>
              <a:gd name="T41" fmla="*/ 53 h 61"/>
              <a:gd name="T42" fmla="*/ 17 w 26"/>
              <a:gd name="T43" fmla="*/ 48 h 61"/>
              <a:gd name="T44" fmla="*/ 16 w 26"/>
              <a:gd name="T45" fmla="*/ 45 h 61"/>
              <a:gd name="T46" fmla="*/ 15 w 26"/>
              <a:gd name="T47" fmla="*/ 46 h 61"/>
              <a:gd name="T48" fmla="*/ 13 w 26"/>
              <a:gd name="T49" fmla="*/ 50 h 61"/>
              <a:gd name="T50" fmla="*/ 11 w 26"/>
              <a:gd name="T51" fmla="*/ 54 h 61"/>
              <a:gd name="T52" fmla="*/ 7 w 26"/>
              <a:gd name="T53" fmla="*/ 60 h 61"/>
              <a:gd name="T54" fmla="*/ 5 w 26"/>
              <a:gd name="T55" fmla="*/ 60 h 61"/>
              <a:gd name="T56" fmla="*/ 1 w 26"/>
              <a:gd name="T57" fmla="*/ 59 h 61"/>
              <a:gd name="T58" fmla="*/ 0 w 26"/>
              <a:gd name="T59" fmla="*/ 57 h 61"/>
              <a:gd name="T60" fmla="*/ 2 w 26"/>
              <a:gd name="T61" fmla="*/ 56 h 61"/>
              <a:gd name="T62" fmla="*/ 6 w 26"/>
              <a:gd name="T63" fmla="*/ 51 h 61"/>
              <a:gd name="T64" fmla="*/ 9 w 26"/>
              <a:gd name="T65" fmla="*/ 48 h 61"/>
              <a:gd name="T66" fmla="*/ 9 w 26"/>
              <a:gd name="T67" fmla="*/ 44 h 61"/>
              <a:gd name="T68" fmla="*/ 9 w 26"/>
              <a:gd name="T69" fmla="*/ 42 h 61"/>
              <a:gd name="T70" fmla="*/ 10 w 26"/>
              <a:gd name="T71" fmla="*/ 41 h 61"/>
              <a:gd name="T72" fmla="*/ 12 w 26"/>
              <a:gd name="T73" fmla="*/ 36 h 61"/>
              <a:gd name="T74" fmla="*/ 9 w 26"/>
              <a:gd name="T75" fmla="*/ 31 h 61"/>
              <a:gd name="T76" fmla="*/ 8 w 26"/>
              <a:gd name="T77" fmla="*/ 30 h 61"/>
              <a:gd name="T78" fmla="*/ 8 w 26"/>
              <a:gd name="T79" fmla="*/ 27 h 61"/>
              <a:gd name="T80" fmla="*/ 8 w 26"/>
              <a:gd name="T81" fmla="*/ 25 h 61"/>
              <a:gd name="T82" fmla="*/ 8 w 26"/>
              <a:gd name="T83" fmla="*/ 23 h 61"/>
              <a:gd name="T84" fmla="*/ 8 w 26"/>
              <a:gd name="T85" fmla="*/ 21 h 61"/>
              <a:gd name="T86" fmla="*/ 8 w 26"/>
              <a:gd name="T87" fmla="*/ 19 h 61"/>
              <a:gd name="T88" fmla="*/ 8 w 26"/>
              <a:gd name="T89" fmla="*/ 16 h 61"/>
              <a:gd name="T90" fmla="*/ 8 w 26"/>
              <a:gd name="T91" fmla="*/ 12 h 61"/>
              <a:gd name="T92" fmla="*/ 9 w 26"/>
              <a:gd name="T93" fmla="*/ 10 h 61"/>
              <a:gd name="T94" fmla="*/ 10 w 26"/>
              <a:gd name="T95" fmla="*/ 9 h 61"/>
              <a:gd name="T96" fmla="*/ 11 w 26"/>
              <a:gd name="T97" fmla="*/ 8 h 61"/>
              <a:gd name="T98" fmla="*/ 10 w 26"/>
              <a:gd name="T99" fmla="*/ 6 h 61"/>
              <a:gd name="T100" fmla="*/ 9 w 26"/>
              <a:gd name="T101" fmla="*/ 5 h 61"/>
              <a:gd name="T102" fmla="*/ 9 w 26"/>
              <a:gd name="T103" fmla="*/ 3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6" h="61">
                <a:moveTo>
                  <a:pt x="10" y="2"/>
                </a:moveTo>
                <a:cubicBezTo>
                  <a:pt x="10" y="1"/>
                  <a:pt x="10" y="1"/>
                  <a:pt x="10" y="1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1"/>
                </a:cubicBezTo>
                <a:cubicBezTo>
                  <a:pt x="15" y="2"/>
                  <a:pt x="15" y="2"/>
                  <a:pt x="15" y="2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4"/>
                  <a:pt x="16" y="4"/>
                  <a:pt x="16" y="4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6"/>
                  <a:pt x="15" y="6"/>
                  <a:pt x="15" y="6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7" y="8"/>
                </a:cubicBezTo>
                <a:cubicBezTo>
                  <a:pt x="17" y="9"/>
                  <a:pt x="17" y="9"/>
                  <a:pt x="18" y="9"/>
                </a:cubicBezTo>
                <a:cubicBezTo>
                  <a:pt x="19" y="10"/>
                  <a:pt x="19" y="10"/>
                  <a:pt x="20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1" y="12"/>
                  <a:pt x="21" y="12"/>
                  <a:pt x="21" y="12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3"/>
                  <a:pt x="21" y="15"/>
                  <a:pt x="22" y="16"/>
                </a:cubicBezTo>
                <a:cubicBezTo>
                  <a:pt x="22" y="16"/>
                  <a:pt x="22" y="18"/>
                  <a:pt x="22" y="18"/>
                </a:cubicBezTo>
                <a:cubicBezTo>
                  <a:pt x="22" y="19"/>
                  <a:pt x="22" y="20"/>
                  <a:pt x="23" y="20"/>
                </a:cubicBezTo>
                <a:cubicBezTo>
                  <a:pt x="23" y="20"/>
                  <a:pt x="23" y="22"/>
                  <a:pt x="23" y="22"/>
                </a:cubicBezTo>
                <a:cubicBezTo>
                  <a:pt x="23" y="22"/>
                  <a:pt x="23" y="22"/>
                  <a:pt x="23" y="23"/>
                </a:cubicBezTo>
                <a:cubicBezTo>
                  <a:pt x="23" y="23"/>
                  <a:pt x="23" y="23"/>
                  <a:pt x="23" y="24"/>
                </a:cubicBezTo>
                <a:cubicBezTo>
                  <a:pt x="23" y="24"/>
                  <a:pt x="23" y="25"/>
                  <a:pt x="23" y="26"/>
                </a:cubicBezTo>
                <a:cubicBezTo>
                  <a:pt x="22" y="26"/>
                  <a:pt x="21" y="28"/>
                  <a:pt x="21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0" y="29"/>
                  <a:pt x="20" y="29"/>
                  <a:pt x="20" y="29"/>
                </a:cubicBezTo>
                <a:cubicBezTo>
                  <a:pt x="20" y="29"/>
                  <a:pt x="20" y="30"/>
                  <a:pt x="20" y="30"/>
                </a:cubicBezTo>
                <a:cubicBezTo>
                  <a:pt x="20" y="30"/>
                  <a:pt x="21" y="30"/>
                  <a:pt x="21" y="31"/>
                </a:cubicBezTo>
                <a:cubicBezTo>
                  <a:pt x="21" y="31"/>
                  <a:pt x="21" y="31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33"/>
                  <a:pt x="18" y="35"/>
                  <a:pt x="18" y="35"/>
                </a:cubicBezTo>
                <a:cubicBezTo>
                  <a:pt x="18" y="36"/>
                  <a:pt x="18" y="36"/>
                  <a:pt x="18" y="37"/>
                </a:cubicBezTo>
                <a:cubicBezTo>
                  <a:pt x="18" y="37"/>
                  <a:pt x="18" y="37"/>
                  <a:pt x="18" y="38"/>
                </a:cubicBezTo>
                <a:cubicBezTo>
                  <a:pt x="19" y="38"/>
                  <a:pt x="19" y="39"/>
                  <a:pt x="19" y="39"/>
                </a:cubicBezTo>
                <a:cubicBezTo>
                  <a:pt x="19" y="40"/>
                  <a:pt x="20" y="42"/>
                  <a:pt x="21" y="43"/>
                </a:cubicBezTo>
                <a:cubicBezTo>
                  <a:pt x="21" y="43"/>
                  <a:pt x="21" y="44"/>
                  <a:pt x="22" y="45"/>
                </a:cubicBezTo>
                <a:cubicBezTo>
                  <a:pt x="22" y="45"/>
                  <a:pt x="22" y="46"/>
                  <a:pt x="23" y="47"/>
                </a:cubicBezTo>
                <a:cubicBezTo>
                  <a:pt x="23" y="47"/>
                  <a:pt x="24" y="50"/>
                  <a:pt x="24" y="51"/>
                </a:cubicBezTo>
                <a:cubicBezTo>
                  <a:pt x="24" y="51"/>
                  <a:pt x="24" y="52"/>
                  <a:pt x="25" y="53"/>
                </a:cubicBezTo>
                <a:cubicBezTo>
                  <a:pt x="25" y="53"/>
                  <a:pt x="25" y="55"/>
                  <a:pt x="25" y="56"/>
                </a:cubicBezTo>
                <a:cubicBezTo>
                  <a:pt x="26" y="57"/>
                  <a:pt x="26" y="57"/>
                  <a:pt x="26" y="57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4" y="58"/>
                  <a:pt x="24" y="58"/>
                </a:cubicBezTo>
                <a:cubicBezTo>
                  <a:pt x="23" y="58"/>
                  <a:pt x="23" y="58"/>
                  <a:pt x="23" y="58"/>
                </a:cubicBezTo>
                <a:cubicBezTo>
                  <a:pt x="23" y="58"/>
                  <a:pt x="23" y="58"/>
                  <a:pt x="22" y="59"/>
                </a:cubicBezTo>
                <a:cubicBezTo>
                  <a:pt x="22" y="59"/>
                  <a:pt x="21" y="59"/>
                  <a:pt x="20" y="59"/>
                </a:cubicBezTo>
                <a:cubicBezTo>
                  <a:pt x="20" y="59"/>
                  <a:pt x="19" y="59"/>
                  <a:pt x="18" y="59"/>
                </a:cubicBezTo>
                <a:cubicBezTo>
                  <a:pt x="18" y="59"/>
                  <a:pt x="17" y="59"/>
                  <a:pt x="17" y="59"/>
                </a:cubicBezTo>
                <a:cubicBezTo>
                  <a:pt x="17" y="58"/>
                  <a:pt x="17" y="58"/>
                  <a:pt x="17" y="58"/>
                </a:cubicBezTo>
                <a:cubicBezTo>
                  <a:pt x="17" y="58"/>
                  <a:pt x="17" y="58"/>
                  <a:pt x="17" y="58"/>
                </a:cubicBezTo>
                <a:cubicBezTo>
                  <a:pt x="18" y="57"/>
                  <a:pt x="18" y="57"/>
                  <a:pt x="18" y="57"/>
                </a:cubicBezTo>
                <a:cubicBezTo>
                  <a:pt x="18" y="56"/>
                  <a:pt x="18" y="56"/>
                  <a:pt x="18" y="56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4"/>
                  <a:pt x="18" y="54"/>
                  <a:pt x="18" y="54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2"/>
                  <a:pt x="17" y="52"/>
                </a:cubicBezTo>
                <a:cubicBezTo>
                  <a:pt x="17" y="51"/>
                  <a:pt x="17" y="50"/>
                  <a:pt x="17" y="50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46"/>
                  <a:pt x="16" y="46"/>
                  <a:pt x="16" y="46"/>
                </a:cubicBezTo>
                <a:cubicBezTo>
                  <a:pt x="16" y="46"/>
                  <a:pt x="16" y="46"/>
                  <a:pt x="16" y="45"/>
                </a:cubicBezTo>
                <a:cubicBezTo>
                  <a:pt x="16" y="45"/>
                  <a:pt x="16" y="44"/>
                  <a:pt x="16" y="44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3"/>
                  <a:pt x="15" y="46"/>
                  <a:pt x="15" y="46"/>
                </a:cubicBezTo>
                <a:cubicBezTo>
                  <a:pt x="15" y="46"/>
                  <a:pt x="15" y="47"/>
                  <a:pt x="14" y="47"/>
                </a:cubicBezTo>
                <a:cubicBezTo>
                  <a:pt x="14" y="47"/>
                  <a:pt x="14" y="48"/>
                  <a:pt x="14" y="48"/>
                </a:cubicBezTo>
                <a:cubicBezTo>
                  <a:pt x="14" y="49"/>
                  <a:pt x="13" y="50"/>
                  <a:pt x="13" y="50"/>
                </a:cubicBezTo>
                <a:cubicBezTo>
                  <a:pt x="13" y="51"/>
                  <a:pt x="13" y="51"/>
                  <a:pt x="12" y="52"/>
                </a:cubicBezTo>
                <a:cubicBezTo>
                  <a:pt x="12" y="52"/>
                  <a:pt x="12" y="53"/>
                  <a:pt x="12" y="53"/>
                </a:cubicBezTo>
                <a:cubicBezTo>
                  <a:pt x="11" y="54"/>
                  <a:pt x="11" y="53"/>
                  <a:pt x="11" y="54"/>
                </a:cubicBezTo>
                <a:cubicBezTo>
                  <a:pt x="10" y="55"/>
                  <a:pt x="9" y="58"/>
                  <a:pt x="9" y="59"/>
                </a:cubicBezTo>
                <a:cubicBezTo>
                  <a:pt x="8" y="59"/>
                  <a:pt x="8" y="60"/>
                  <a:pt x="8" y="60"/>
                </a:cubicBezTo>
                <a:cubicBezTo>
                  <a:pt x="7" y="60"/>
                  <a:pt x="7" y="60"/>
                  <a:pt x="7" y="60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6" y="61"/>
                </a:cubicBezTo>
                <a:cubicBezTo>
                  <a:pt x="5" y="61"/>
                  <a:pt x="5" y="60"/>
                  <a:pt x="5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3" y="60"/>
                  <a:pt x="3" y="60"/>
                  <a:pt x="2" y="59"/>
                </a:cubicBezTo>
                <a:cubicBezTo>
                  <a:pt x="2" y="59"/>
                  <a:pt x="2" y="59"/>
                  <a:pt x="1" y="59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1" y="57"/>
                  <a:pt x="1" y="57"/>
                  <a:pt x="1" y="57"/>
                </a:cubicBezTo>
                <a:cubicBezTo>
                  <a:pt x="2" y="57"/>
                  <a:pt x="2" y="57"/>
                  <a:pt x="2" y="57"/>
                </a:cubicBezTo>
                <a:cubicBezTo>
                  <a:pt x="2" y="56"/>
                  <a:pt x="2" y="56"/>
                  <a:pt x="2" y="56"/>
                </a:cubicBezTo>
                <a:cubicBezTo>
                  <a:pt x="2" y="56"/>
                  <a:pt x="2" y="56"/>
                  <a:pt x="3" y="55"/>
                </a:cubicBezTo>
                <a:cubicBezTo>
                  <a:pt x="3" y="55"/>
                  <a:pt x="4" y="54"/>
                  <a:pt x="5" y="53"/>
                </a:cubicBezTo>
                <a:cubicBezTo>
                  <a:pt x="5" y="53"/>
                  <a:pt x="6" y="51"/>
                  <a:pt x="6" y="51"/>
                </a:cubicBezTo>
                <a:cubicBezTo>
                  <a:pt x="8" y="49"/>
                  <a:pt x="8" y="49"/>
                  <a:pt x="8" y="49"/>
                </a:cubicBezTo>
                <a:cubicBezTo>
                  <a:pt x="8" y="49"/>
                  <a:pt x="8" y="49"/>
                  <a:pt x="8" y="49"/>
                </a:cubicBezTo>
                <a:cubicBezTo>
                  <a:pt x="9" y="48"/>
                  <a:pt x="9" y="48"/>
                  <a:pt x="9" y="48"/>
                </a:cubicBezTo>
                <a:cubicBezTo>
                  <a:pt x="9" y="48"/>
                  <a:pt x="9" y="46"/>
                  <a:pt x="9" y="46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10" y="41"/>
                  <a:pt x="10" y="41"/>
                  <a:pt x="10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10" y="40"/>
                  <a:pt x="10" y="40"/>
                  <a:pt x="10" y="40"/>
                </a:cubicBezTo>
                <a:cubicBezTo>
                  <a:pt x="11" y="38"/>
                  <a:pt x="11" y="38"/>
                  <a:pt x="11" y="38"/>
                </a:cubicBezTo>
                <a:cubicBezTo>
                  <a:pt x="12" y="36"/>
                  <a:pt x="12" y="36"/>
                  <a:pt x="12" y="36"/>
                </a:cubicBezTo>
                <a:cubicBezTo>
                  <a:pt x="11" y="35"/>
                  <a:pt x="11" y="35"/>
                  <a:pt x="11" y="35"/>
                </a:cubicBezTo>
                <a:cubicBezTo>
                  <a:pt x="10" y="34"/>
                  <a:pt x="10" y="34"/>
                  <a:pt x="10" y="34"/>
                </a:cubicBezTo>
                <a:cubicBezTo>
                  <a:pt x="9" y="31"/>
                  <a:pt x="9" y="31"/>
                  <a:pt x="9" y="31"/>
                </a:cubicBezTo>
                <a:cubicBezTo>
                  <a:pt x="8" y="31"/>
                  <a:pt x="8" y="31"/>
                  <a:pt x="8" y="31"/>
                </a:cubicBezTo>
                <a:cubicBezTo>
                  <a:pt x="8" y="31"/>
                  <a:pt x="8" y="31"/>
                  <a:pt x="8" y="31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6"/>
                </a:cubicBezTo>
                <a:cubicBezTo>
                  <a:pt x="8" y="26"/>
                  <a:pt x="8" y="26"/>
                  <a:pt x="8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23"/>
                  <a:pt x="8" y="23"/>
                  <a:pt x="8" y="23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22"/>
                  <a:pt x="9" y="22"/>
                  <a:pt x="9" y="22"/>
                </a:cubicBezTo>
                <a:cubicBezTo>
                  <a:pt x="8" y="21"/>
                  <a:pt x="8" y="21"/>
                  <a:pt x="8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5"/>
                  <a:pt x="8" y="15"/>
                </a:cubicBezTo>
                <a:cubicBezTo>
                  <a:pt x="8" y="14"/>
                  <a:pt x="8" y="13"/>
                  <a:pt x="8" y="13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11"/>
                  <a:pt x="8" y="10"/>
                  <a:pt x="8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9"/>
                  <a:pt x="9" y="9"/>
                  <a:pt x="9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4"/>
                  <a:pt x="9" y="4"/>
                  <a:pt x="9" y="4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10" y="2"/>
                  <a:pt x="10" y="2"/>
                  <a:pt x="10" y="2"/>
                </a:cubicBezTo>
              </a:path>
            </a:pathLst>
          </a:custGeom>
          <a:solidFill>
            <a:srgbClr val="EF7B1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1" name="Freeform 177"/>
          <p:cNvSpPr>
            <a:spLocks/>
          </p:cNvSpPr>
          <p:nvPr userDrawn="1"/>
        </p:nvSpPr>
        <p:spPr bwMode="auto">
          <a:xfrm>
            <a:off x="3773487" y="-5364750"/>
            <a:ext cx="82550" cy="148829"/>
          </a:xfrm>
          <a:custGeom>
            <a:avLst/>
            <a:gdLst>
              <a:gd name="T0" fmla="*/ 18 w 26"/>
              <a:gd name="T1" fmla="*/ 8 h 62"/>
              <a:gd name="T2" fmla="*/ 21 w 26"/>
              <a:gd name="T3" fmla="*/ 10 h 62"/>
              <a:gd name="T4" fmla="*/ 25 w 26"/>
              <a:gd name="T5" fmla="*/ 12 h 62"/>
              <a:gd name="T6" fmla="*/ 25 w 26"/>
              <a:gd name="T7" fmla="*/ 15 h 62"/>
              <a:gd name="T8" fmla="*/ 26 w 26"/>
              <a:gd name="T9" fmla="*/ 19 h 62"/>
              <a:gd name="T10" fmla="*/ 26 w 26"/>
              <a:gd name="T11" fmla="*/ 22 h 62"/>
              <a:gd name="T12" fmla="*/ 26 w 26"/>
              <a:gd name="T13" fmla="*/ 25 h 62"/>
              <a:gd name="T14" fmla="*/ 25 w 26"/>
              <a:gd name="T15" fmla="*/ 27 h 62"/>
              <a:gd name="T16" fmla="*/ 25 w 26"/>
              <a:gd name="T17" fmla="*/ 29 h 62"/>
              <a:gd name="T18" fmla="*/ 25 w 26"/>
              <a:gd name="T19" fmla="*/ 32 h 62"/>
              <a:gd name="T20" fmla="*/ 21 w 26"/>
              <a:gd name="T21" fmla="*/ 34 h 62"/>
              <a:gd name="T22" fmla="*/ 19 w 26"/>
              <a:gd name="T23" fmla="*/ 41 h 62"/>
              <a:gd name="T24" fmla="*/ 20 w 26"/>
              <a:gd name="T25" fmla="*/ 43 h 62"/>
              <a:gd name="T26" fmla="*/ 23 w 26"/>
              <a:gd name="T27" fmla="*/ 49 h 62"/>
              <a:gd name="T28" fmla="*/ 25 w 26"/>
              <a:gd name="T29" fmla="*/ 57 h 62"/>
              <a:gd name="T30" fmla="*/ 24 w 26"/>
              <a:gd name="T31" fmla="*/ 59 h 62"/>
              <a:gd name="T32" fmla="*/ 19 w 26"/>
              <a:gd name="T33" fmla="*/ 59 h 62"/>
              <a:gd name="T34" fmla="*/ 18 w 26"/>
              <a:gd name="T35" fmla="*/ 58 h 62"/>
              <a:gd name="T36" fmla="*/ 19 w 26"/>
              <a:gd name="T37" fmla="*/ 56 h 62"/>
              <a:gd name="T38" fmla="*/ 18 w 26"/>
              <a:gd name="T39" fmla="*/ 51 h 62"/>
              <a:gd name="T40" fmla="*/ 17 w 26"/>
              <a:gd name="T41" fmla="*/ 48 h 62"/>
              <a:gd name="T42" fmla="*/ 14 w 26"/>
              <a:gd name="T43" fmla="*/ 57 h 62"/>
              <a:gd name="T44" fmla="*/ 11 w 26"/>
              <a:gd name="T45" fmla="*/ 59 h 62"/>
              <a:gd name="T46" fmla="*/ 10 w 26"/>
              <a:gd name="T47" fmla="*/ 62 h 62"/>
              <a:gd name="T48" fmla="*/ 7 w 26"/>
              <a:gd name="T49" fmla="*/ 60 h 62"/>
              <a:gd name="T50" fmla="*/ 5 w 26"/>
              <a:gd name="T51" fmla="*/ 59 h 62"/>
              <a:gd name="T52" fmla="*/ 4 w 26"/>
              <a:gd name="T53" fmla="*/ 57 h 62"/>
              <a:gd name="T54" fmla="*/ 7 w 26"/>
              <a:gd name="T55" fmla="*/ 57 h 62"/>
              <a:gd name="T56" fmla="*/ 9 w 26"/>
              <a:gd name="T57" fmla="*/ 55 h 62"/>
              <a:gd name="T58" fmla="*/ 10 w 26"/>
              <a:gd name="T59" fmla="*/ 51 h 62"/>
              <a:gd name="T60" fmla="*/ 11 w 26"/>
              <a:gd name="T61" fmla="*/ 47 h 62"/>
              <a:gd name="T62" fmla="*/ 13 w 26"/>
              <a:gd name="T63" fmla="*/ 43 h 62"/>
              <a:gd name="T64" fmla="*/ 14 w 26"/>
              <a:gd name="T65" fmla="*/ 40 h 62"/>
              <a:gd name="T66" fmla="*/ 11 w 26"/>
              <a:gd name="T67" fmla="*/ 34 h 62"/>
              <a:gd name="T68" fmla="*/ 10 w 26"/>
              <a:gd name="T69" fmla="*/ 30 h 62"/>
              <a:gd name="T70" fmla="*/ 10 w 26"/>
              <a:gd name="T71" fmla="*/ 25 h 62"/>
              <a:gd name="T72" fmla="*/ 10 w 26"/>
              <a:gd name="T73" fmla="*/ 20 h 62"/>
              <a:gd name="T74" fmla="*/ 7 w 26"/>
              <a:gd name="T75" fmla="*/ 24 h 62"/>
              <a:gd name="T76" fmla="*/ 4 w 26"/>
              <a:gd name="T77" fmla="*/ 28 h 62"/>
              <a:gd name="T78" fmla="*/ 2 w 26"/>
              <a:gd name="T79" fmla="*/ 29 h 62"/>
              <a:gd name="T80" fmla="*/ 0 w 26"/>
              <a:gd name="T81" fmla="*/ 29 h 62"/>
              <a:gd name="T82" fmla="*/ 0 w 26"/>
              <a:gd name="T83" fmla="*/ 27 h 62"/>
              <a:gd name="T84" fmla="*/ 2 w 26"/>
              <a:gd name="T85" fmla="*/ 25 h 62"/>
              <a:gd name="T86" fmla="*/ 4 w 26"/>
              <a:gd name="T87" fmla="*/ 20 h 62"/>
              <a:gd name="T88" fmla="*/ 6 w 26"/>
              <a:gd name="T89" fmla="*/ 16 h 62"/>
              <a:gd name="T90" fmla="*/ 8 w 26"/>
              <a:gd name="T91" fmla="*/ 12 h 62"/>
              <a:gd name="T92" fmla="*/ 10 w 26"/>
              <a:gd name="T93" fmla="*/ 9 h 62"/>
              <a:gd name="T94" fmla="*/ 11 w 26"/>
              <a:gd name="T95" fmla="*/ 8 h 62"/>
              <a:gd name="T96" fmla="*/ 11 w 26"/>
              <a:gd name="T97" fmla="*/ 7 h 62"/>
              <a:gd name="T98" fmla="*/ 10 w 26"/>
              <a:gd name="T99" fmla="*/ 7 h 62"/>
              <a:gd name="T100" fmla="*/ 10 w 26"/>
              <a:gd name="T101" fmla="*/ 5 h 62"/>
              <a:gd name="T102" fmla="*/ 10 w 26"/>
              <a:gd name="T103" fmla="*/ 2 h 62"/>
              <a:gd name="T104" fmla="*/ 13 w 26"/>
              <a:gd name="T105" fmla="*/ 0 h 62"/>
              <a:gd name="T106" fmla="*/ 16 w 26"/>
              <a:gd name="T107" fmla="*/ 2 h 62"/>
              <a:gd name="T108" fmla="*/ 17 w 26"/>
              <a:gd name="T109" fmla="*/ 5 h 62"/>
              <a:gd name="T110" fmla="*/ 18 w 26"/>
              <a:gd name="T111" fmla="*/ 7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6" h="62">
                <a:moveTo>
                  <a:pt x="18" y="7"/>
                </a:move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1" y="10"/>
                  <a:pt x="21" y="10"/>
                  <a:pt x="21" y="10"/>
                </a:cubicBezTo>
                <a:cubicBezTo>
                  <a:pt x="23" y="11"/>
                  <a:pt x="23" y="11"/>
                  <a:pt x="23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5" y="12"/>
                  <a:pt x="25" y="12"/>
                  <a:pt x="25" y="12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7"/>
                  <a:pt x="25" y="17"/>
                </a:cubicBezTo>
                <a:cubicBezTo>
                  <a:pt x="26" y="18"/>
                  <a:pt x="26" y="19"/>
                  <a:pt x="26" y="19"/>
                </a:cubicBezTo>
                <a:cubicBezTo>
                  <a:pt x="26" y="20"/>
                  <a:pt x="26" y="20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4"/>
                  <a:pt x="26" y="24"/>
                  <a:pt x="26" y="24"/>
                </a:cubicBezTo>
                <a:cubicBezTo>
                  <a:pt x="26" y="25"/>
                  <a:pt x="26" y="24"/>
                  <a:pt x="26" y="25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27"/>
                  <a:pt x="26" y="27"/>
                  <a:pt x="26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5" y="29"/>
                  <a:pt x="25" y="29"/>
                  <a:pt x="25" y="29"/>
                </a:cubicBezTo>
                <a:cubicBezTo>
                  <a:pt x="25" y="30"/>
                  <a:pt x="25" y="30"/>
                  <a:pt x="25" y="30"/>
                </a:cubicBezTo>
                <a:cubicBezTo>
                  <a:pt x="24" y="31"/>
                  <a:pt x="24" y="31"/>
                  <a:pt x="24" y="31"/>
                </a:cubicBezTo>
                <a:cubicBezTo>
                  <a:pt x="25" y="32"/>
                  <a:pt x="25" y="32"/>
                  <a:pt x="25" y="32"/>
                </a:cubicBezTo>
                <a:cubicBezTo>
                  <a:pt x="22" y="32"/>
                  <a:pt x="22" y="32"/>
                  <a:pt x="22" y="32"/>
                </a:cubicBezTo>
                <a:cubicBezTo>
                  <a:pt x="22" y="33"/>
                  <a:pt x="22" y="33"/>
                  <a:pt x="22" y="33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36"/>
                  <a:pt x="20" y="37"/>
                  <a:pt x="20" y="38"/>
                </a:cubicBezTo>
                <a:cubicBezTo>
                  <a:pt x="20" y="39"/>
                  <a:pt x="19" y="40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3"/>
                  <a:pt x="20" y="43"/>
                  <a:pt x="20" y="43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45"/>
                  <a:pt x="22" y="46"/>
                  <a:pt x="22" y="47"/>
                </a:cubicBezTo>
                <a:cubicBezTo>
                  <a:pt x="22" y="47"/>
                  <a:pt x="23" y="49"/>
                  <a:pt x="23" y="49"/>
                </a:cubicBezTo>
                <a:cubicBezTo>
                  <a:pt x="23" y="49"/>
                  <a:pt x="24" y="52"/>
                  <a:pt x="24" y="52"/>
                </a:cubicBezTo>
                <a:cubicBezTo>
                  <a:pt x="24" y="52"/>
                  <a:pt x="25" y="55"/>
                  <a:pt x="25" y="56"/>
                </a:cubicBezTo>
                <a:cubicBezTo>
                  <a:pt x="25" y="56"/>
                  <a:pt x="25" y="57"/>
                  <a:pt x="25" y="57"/>
                </a:cubicBezTo>
                <a:cubicBezTo>
                  <a:pt x="26" y="58"/>
                  <a:pt x="26" y="58"/>
                  <a:pt x="26" y="58"/>
                </a:cubicBezTo>
                <a:cubicBezTo>
                  <a:pt x="25" y="59"/>
                  <a:pt x="25" y="59"/>
                  <a:pt x="25" y="59"/>
                </a:cubicBezTo>
                <a:cubicBezTo>
                  <a:pt x="25" y="59"/>
                  <a:pt x="25" y="59"/>
                  <a:pt x="24" y="59"/>
                </a:cubicBezTo>
                <a:cubicBezTo>
                  <a:pt x="23" y="59"/>
                  <a:pt x="23" y="59"/>
                  <a:pt x="22" y="59"/>
                </a:cubicBezTo>
                <a:cubicBezTo>
                  <a:pt x="22" y="59"/>
                  <a:pt x="22" y="59"/>
                  <a:pt x="21" y="59"/>
                </a:cubicBezTo>
                <a:cubicBezTo>
                  <a:pt x="20" y="59"/>
                  <a:pt x="20" y="59"/>
                  <a:pt x="19" y="59"/>
                </a:cubicBezTo>
                <a:cubicBezTo>
                  <a:pt x="19" y="59"/>
                  <a:pt x="18" y="59"/>
                  <a:pt x="17" y="59"/>
                </a:cubicBezTo>
                <a:cubicBezTo>
                  <a:pt x="17" y="59"/>
                  <a:pt x="17" y="59"/>
                  <a:pt x="17" y="59"/>
                </a:cubicBezTo>
                <a:cubicBezTo>
                  <a:pt x="17" y="59"/>
                  <a:pt x="17" y="59"/>
                  <a:pt x="18" y="58"/>
                </a:cubicBezTo>
                <a:cubicBezTo>
                  <a:pt x="18" y="58"/>
                  <a:pt x="18" y="58"/>
                  <a:pt x="19" y="58"/>
                </a:cubicBezTo>
                <a:cubicBezTo>
                  <a:pt x="19" y="58"/>
                  <a:pt x="20" y="58"/>
                  <a:pt x="20" y="57"/>
                </a:cubicBezTo>
                <a:cubicBezTo>
                  <a:pt x="20" y="57"/>
                  <a:pt x="19" y="56"/>
                  <a:pt x="19" y="56"/>
                </a:cubicBezTo>
                <a:cubicBezTo>
                  <a:pt x="19" y="55"/>
                  <a:pt x="19" y="55"/>
                  <a:pt x="19" y="54"/>
                </a:cubicBezTo>
                <a:cubicBezTo>
                  <a:pt x="19" y="54"/>
                  <a:pt x="19" y="52"/>
                  <a:pt x="19" y="52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0"/>
                  <a:pt x="18" y="50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50"/>
                  <a:pt x="16" y="50"/>
                  <a:pt x="16" y="50"/>
                </a:cubicBezTo>
                <a:cubicBezTo>
                  <a:pt x="16" y="50"/>
                  <a:pt x="15" y="53"/>
                  <a:pt x="15" y="53"/>
                </a:cubicBezTo>
                <a:cubicBezTo>
                  <a:pt x="15" y="54"/>
                  <a:pt x="14" y="57"/>
                  <a:pt x="14" y="57"/>
                </a:cubicBezTo>
                <a:cubicBezTo>
                  <a:pt x="13" y="59"/>
                  <a:pt x="13" y="59"/>
                  <a:pt x="13" y="59"/>
                </a:cubicBezTo>
                <a:cubicBezTo>
                  <a:pt x="13" y="59"/>
                  <a:pt x="13" y="59"/>
                  <a:pt x="13" y="59"/>
                </a:cubicBezTo>
                <a:cubicBezTo>
                  <a:pt x="11" y="59"/>
                  <a:pt x="11" y="59"/>
                  <a:pt x="11" y="59"/>
                </a:cubicBezTo>
                <a:cubicBezTo>
                  <a:pt x="11" y="60"/>
                  <a:pt x="11" y="60"/>
                  <a:pt x="11" y="60"/>
                </a:cubicBezTo>
                <a:cubicBezTo>
                  <a:pt x="10" y="61"/>
                  <a:pt x="10" y="61"/>
                  <a:pt x="10" y="61"/>
                </a:cubicBezTo>
                <a:cubicBezTo>
                  <a:pt x="10" y="62"/>
                  <a:pt x="10" y="62"/>
                  <a:pt x="10" y="62"/>
                </a:cubicBezTo>
                <a:cubicBezTo>
                  <a:pt x="9" y="61"/>
                  <a:pt x="9" y="61"/>
                  <a:pt x="9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0"/>
                  <a:pt x="7" y="60"/>
                  <a:pt x="7" y="60"/>
                </a:cubicBezTo>
                <a:cubicBezTo>
                  <a:pt x="7" y="60"/>
                  <a:pt x="7" y="60"/>
                  <a:pt x="7" y="60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59"/>
                  <a:pt x="6" y="59"/>
                  <a:pt x="5" y="59"/>
                </a:cubicBezTo>
                <a:cubicBezTo>
                  <a:pt x="5" y="59"/>
                  <a:pt x="5" y="58"/>
                  <a:pt x="5" y="58"/>
                </a:cubicBezTo>
                <a:cubicBezTo>
                  <a:pt x="4" y="57"/>
                  <a:pt x="4" y="57"/>
                  <a:pt x="4" y="57"/>
                </a:cubicBezTo>
                <a:cubicBezTo>
                  <a:pt x="4" y="57"/>
                  <a:pt x="4" y="57"/>
                  <a:pt x="4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5" y="56"/>
                  <a:pt x="5" y="57"/>
                  <a:pt x="6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5"/>
                  <a:pt x="9" y="55"/>
                </a:cubicBezTo>
                <a:cubicBezTo>
                  <a:pt x="9" y="54"/>
                  <a:pt x="9" y="54"/>
                  <a:pt x="9" y="53"/>
                </a:cubicBezTo>
                <a:cubicBezTo>
                  <a:pt x="10" y="53"/>
                  <a:pt x="10" y="52"/>
                  <a:pt x="10" y="52"/>
                </a:cubicBezTo>
                <a:cubicBezTo>
                  <a:pt x="10" y="51"/>
                  <a:pt x="10" y="51"/>
                  <a:pt x="10" y="51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49"/>
                  <a:pt x="10" y="49"/>
                  <a:pt x="10" y="48"/>
                </a:cubicBezTo>
                <a:cubicBezTo>
                  <a:pt x="11" y="48"/>
                  <a:pt x="11" y="47"/>
                  <a:pt x="11" y="47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4"/>
                  <a:pt x="13" y="44"/>
                  <a:pt x="13" y="43"/>
                </a:cubicBezTo>
                <a:cubicBezTo>
                  <a:pt x="13" y="43"/>
                  <a:pt x="13" y="43"/>
                  <a:pt x="13" y="42"/>
                </a:cubicBezTo>
                <a:cubicBezTo>
                  <a:pt x="13" y="42"/>
                  <a:pt x="13" y="41"/>
                  <a:pt x="13" y="41"/>
                </a:cubicBezTo>
                <a:cubicBezTo>
                  <a:pt x="14" y="40"/>
                  <a:pt x="14" y="40"/>
                  <a:pt x="14" y="40"/>
                </a:cubicBezTo>
                <a:cubicBezTo>
                  <a:pt x="12" y="34"/>
                  <a:pt x="12" y="34"/>
                  <a:pt x="12" y="34"/>
                </a:cubicBezTo>
                <a:cubicBezTo>
                  <a:pt x="12" y="34"/>
                  <a:pt x="12" y="34"/>
                  <a:pt x="12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3"/>
                  <a:pt x="11" y="33"/>
                  <a:pt x="11" y="33"/>
                </a:cubicBezTo>
                <a:cubicBezTo>
                  <a:pt x="11" y="31"/>
                  <a:pt x="11" y="31"/>
                  <a:pt x="11" y="31"/>
                </a:cubicBezTo>
                <a:cubicBezTo>
                  <a:pt x="10" y="31"/>
                  <a:pt x="10" y="30"/>
                  <a:pt x="10" y="30"/>
                </a:cubicBezTo>
                <a:cubicBezTo>
                  <a:pt x="10" y="29"/>
                  <a:pt x="10" y="28"/>
                  <a:pt x="10" y="28"/>
                </a:cubicBezTo>
                <a:cubicBezTo>
                  <a:pt x="10" y="28"/>
                  <a:pt x="10" y="27"/>
                  <a:pt x="10" y="26"/>
                </a:cubicBezTo>
                <a:cubicBezTo>
                  <a:pt x="10" y="26"/>
                  <a:pt x="10" y="25"/>
                  <a:pt x="10" y="25"/>
                </a:cubicBezTo>
                <a:cubicBezTo>
                  <a:pt x="11" y="24"/>
                  <a:pt x="11" y="24"/>
                  <a:pt x="11" y="24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0"/>
                  <a:pt x="9" y="21"/>
                  <a:pt x="9" y="22"/>
                </a:cubicBezTo>
                <a:cubicBezTo>
                  <a:pt x="8" y="23"/>
                  <a:pt x="8" y="23"/>
                  <a:pt x="8" y="23"/>
                </a:cubicBezTo>
                <a:cubicBezTo>
                  <a:pt x="7" y="24"/>
                  <a:pt x="7" y="24"/>
                  <a:pt x="7" y="24"/>
                </a:cubicBezTo>
                <a:cubicBezTo>
                  <a:pt x="6" y="25"/>
                  <a:pt x="6" y="25"/>
                  <a:pt x="6" y="25"/>
                </a:cubicBezTo>
                <a:cubicBezTo>
                  <a:pt x="5" y="26"/>
                  <a:pt x="5" y="26"/>
                  <a:pt x="5" y="26"/>
                </a:cubicBezTo>
                <a:cubicBezTo>
                  <a:pt x="4" y="28"/>
                  <a:pt x="4" y="28"/>
                  <a:pt x="4" y="28"/>
                </a:cubicBezTo>
                <a:cubicBezTo>
                  <a:pt x="4" y="29"/>
                  <a:pt x="4" y="29"/>
                  <a:pt x="4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0" y="27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2" y="25"/>
                  <a:pt x="2" y="25"/>
                  <a:pt x="2" y="25"/>
                </a:cubicBezTo>
                <a:cubicBezTo>
                  <a:pt x="2" y="25"/>
                  <a:pt x="2" y="24"/>
                  <a:pt x="2" y="24"/>
                </a:cubicBezTo>
                <a:cubicBezTo>
                  <a:pt x="3" y="23"/>
                  <a:pt x="3" y="22"/>
                  <a:pt x="3" y="22"/>
                </a:cubicBezTo>
                <a:cubicBezTo>
                  <a:pt x="3" y="21"/>
                  <a:pt x="4" y="20"/>
                  <a:pt x="4" y="20"/>
                </a:cubicBezTo>
                <a:cubicBezTo>
                  <a:pt x="4" y="19"/>
                  <a:pt x="5" y="19"/>
                  <a:pt x="5" y="18"/>
                </a:cubicBezTo>
                <a:cubicBezTo>
                  <a:pt x="5" y="18"/>
                  <a:pt x="6" y="18"/>
                  <a:pt x="6" y="17"/>
                </a:cubicBezTo>
                <a:cubicBezTo>
                  <a:pt x="6" y="17"/>
                  <a:pt x="6" y="16"/>
                  <a:pt x="6" y="16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4"/>
                  <a:pt x="7" y="14"/>
                  <a:pt x="7" y="13"/>
                </a:cubicBezTo>
                <a:cubicBezTo>
                  <a:pt x="8" y="13"/>
                  <a:pt x="8" y="13"/>
                  <a:pt x="8" y="12"/>
                </a:cubicBezTo>
                <a:cubicBezTo>
                  <a:pt x="8" y="11"/>
                  <a:pt x="8" y="11"/>
                  <a:pt x="8" y="11"/>
                </a:cubicBezTo>
                <a:cubicBezTo>
                  <a:pt x="9" y="10"/>
                  <a:pt x="9" y="10"/>
                  <a:pt x="9" y="10"/>
                </a:cubicBezTo>
                <a:cubicBezTo>
                  <a:pt x="10" y="9"/>
                  <a:pt x="10" y="9"/>
                  <a:pt x="10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2"/>
                  <a:pt x="10" y="2"/>
                  <a:pt x="10" y="2"/>
                </a:cubicBezTo>
                <a:cubicBezTo>
                  <a:pt x="11" y="1"/>
                  <a:pt x="11" y="1"/>
                  <a:pt x="11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6" y="2"/>
                  <a:pt x="16" y="2"/>
                  <a:pt x="16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</a:path>
            </a:pathLst>
          </a:custGeom>
          <a:solidFill>
            <a:srgbClr val="EF7B1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2" name="Freeform 178"/>
          <p:cNvSpPr>
            <a:spLocks noEditPoints="1"/>
          </p:cNvSpPr>
          <p:nvPr userDrawn="1"/>
        </p:nvSpPr>
        <p:spPr bwMode="auto">
          <a:xfrm>
            <a:off x="4767319" y="-5690980"/>
            <a:ext cx="250825" cy="465535"/>
          </a:xfrm>
          <a:custGeom>
            <a:avLst/>
            <a:gdLst>
              <a:gd name="T0" fmla="*/ 78 w 158"/>
              <a:gd name="T1" fmla="*/ 0 h 391"/>
              <a:gd name="T2" fmla="*/ 0 w 158"/>
              <a:gd name="T3" fmla="*/ 391 h 391"/>
              <a:gd name="T4" fmla="*/ 158 w 158"/>
              <a:gd name="T5" fmla="*/ 88 h 391"/>
              <a:gd name="T6" fmla="*/ 32 w 158"/>
              <a:gd name="T7" fmla="*/ 310 h 391"/>
              <a:gd name="T8" fmla="*/ 16 w 158"/>
              <a:gd name="T9" fmla="*/ 361 h 391"/>
              <a:gd name="T10" fmla="*/ 16 w 158"/>
              <a:gd name="T11" fmla="*/ 244 h 391"/>
              <a:gd name="T12" fmla="*/ 32 w 158"/>
              <a:gd name="T13" fmla="*/ 294 h 391"/>
              <a:gd name="T14" fmla="*/ 16 w 158"/>
              <a:gd name="T15" fmla="*/ 244 h 391"/>
              <a:gd name="T16" fmla="*/ 32 w 158"/>
              <a:gd name="T17" fmla="*/ 180 h 391"/>
              <a:gd name="T18" fmla="*/ 16 w 158"/>
              <a:gd name="T19" fmla="*/ 230 h 391"/>
              <a:gd name="T20" fmla="*/ 16 w 158"/>
              <a:gd name="T21" fmla="*/ 114 h 391"/>
              <a:gd name="T22" fmla="*/ 32 w 158"/>
              <a:gd name="T23" fmla="*/ 166 h 391"/>
              <a:gd name="T24" fmla="*/ 16 w 158"/>
              <a:gd name="T25" fmla="*/ 114 h 391"/>
              <a:gd name="T26" fmla="*/ 60 w 158"/>
              <a:gd name="T27" fmla="*/ 310 h 391"/>
              <a:gd name="T28" fmla="*/ 44 w 158"/>
              <a:gd name="T29" fmla="*/ 361 h 391"/>
              <a:gd name="T30" fmla="*/ 44 w 158"/>
              <a:gd name="T31" fmla="*/ 244 h 391"/>
              <a:gd name="T32" fmla="*/ 60 w 158"/>
              <a:gd name="T33" fmla="*/ 294 h 391"/>
              <a:gd name="T34" fmla="*/ 44 w 158"/>
              <a:gd name="T35" fmla="*/ 244 h 391"/>
              <a:gd name="T36" fmla="*/ 60 w 158"/>
              <a:gd name="T37" fmla="*/ 180 h 391"/>
              <a:gd name="T38" fmla="*/ 44 w 158"/>
              <a:gd name="T39" fmla="*/ 230 h 391"/>
              <a:gd name="T40" fmla="*/ 44 w 158"/>
              <a:gd name="T41" fmla="*/ 114 h 391"/>
              <a:gd name="T42" fmla="*/ 60 w 158"/>
              <a:gd name="T43" fmla="*/ 166 h 391"/>
              <a:gd name="T44" fmla="*/ 44 w 158"/>
              <a:gd name="T45" fmla="*/ 114 h 391"/>
              <a:gd name="T46" fmla="*/ 60 w 158"/>
              <a:gd name="T47" fmla="*/ 50 h 391"/>
              <a:gd name="T48" fmla="*/ 44 w 158"/>
              <a:gd name="T49" fmla="*/ 102 h 391"/>
              <a:gd name="T50" fmla="*/ 70 w 158"/>
              <a:gd name="T51" fmla="*/ 310 h 391"/>
              <a:gd name="T52" fmla="*/ 88 w 158"/>
              <a:gd name="T53" fmla="*/ 361 h 391"/>
              <a:gd name="T54" fmla="*/ 70 w 158"/>
              <a:gd name="T55" fmla="*/ 310 h 391"/>
              <a:gd name="T56" fmla="*/ 88 w 158"/>
              <a:gd name="T57" fmla="*/ 244 h 391"/>
              <a:gd name="T58" fmla="*/ 70 w 158"/>
              <a:gd name="T59" fmla="*/ 294 h 391"/>
              <a:gd name="T60" fmla="*/ 70 w 158"/>
              <a:gd name="T61" fmla="*/ 180 h 391"/>
              <a:gd name="T62" fmla="*/ 88 w 158"/>
              <a:gd name="T63" fmla="*/ 230 h 391"/>
              <a:gd name="T64" fmla="*/ 70 w 158"/>
              <a:gd name="T65" fmla="*/ 180 h 391"/>
              <a:gd name="T66" fmla="*/ 88 w 158"/>
              <a:gd name="T67" fmla="*/ 114 h 391"/>
              <a:gd name="T68" fmla="*/ 70 w 158"/>
              <a:gd name="T69" fmla="*/ 166 h 391"/>
              <a:gd name="T70" fmla="*/ 70 w 158"/>
              <a:gd name="T71" fmla="*/ 50 h 391"/>
              <a:gd name="T72" fmla="*/ 88 w 158"/>
              <a:gd name="T73" fmla="*/ 102 h 391"/>
              <a:gd name="T74" fmla="*/ 70 w 158"/>
              <a:gd name="T75" fmla="*/ 50 h 391"/>
              <a:gd name="T76" fmla="*/ 114 w 158"/>
              <a:gd name="T77" fmla="*/ 310 h 391"/>
              <a:gd name="T78" fmla="*/ 98 w 158"/>
              <a:gd name="T79" fmla="*/ 361 h 391"/>
              <a:gd name="T80" fmla="*/ 98 w 158"/>
              <a:gd name="T81" fmla="*/ 244 h 391"/>
              <a:gd name="T82" fmla="*/ 114 w 158"/>
              <a:gd name="T83" fmla="*/ 294 h 391"/>
              <a:gd name="T84" fmla="*/ 98 w 158"/>
              <a:gd name="T85" fmla="*/ 244 h 391"/>
              <a:gd name="T86" fmla="*/ 114 w 158"/>
              <a:gd name="T87" fmla="*/ 180 h 391"/>
              <a:gd name="T88" fmla="*/ 98 w 158"/>
              <a:gd name="T89" fmla="*/ 230 h 391"/>
              <a:gd name="T90" fmla="*/ 98 w 158"/>
              <a:gd name="T91" fmla="*/ 114 h 391"/>
              <a:gd name="T92" fmla="*/ 114 w 158"/>
              <a:gd name="T93" fmla="*/ 166 h 391"/>
              <a:gd name="T94" fmla="*/ 98 w 158"/>
              <a:gd name="T95" fmla="*/ 114 h 391"/>
              <a:gd name="T96" fmla="*/ 114 w 158"/>
              <a:gd name="T97" fmla="*/ 50 h 391"/>
              <a:gd name="T98" fmla="*/ 98 w 158"/>
              <a:gd name="T99" fmla="*/ 102 h 391"/>
              <a:gd name="T100" fmla="*/ 126 w 158"/>
              <a:gd name="T101" fmla="*/ 310 h 391"/>
              <a:gd name="T102" fmla="*/ 142 w 158"/>
              <a:gd name="T103" fmla="*/ 361 h 391"/>
              <a:gd name="T104" fmla="*/ 126 w 158"/>
              <a:gd name="T105" fmla="*/ 310 h 391"/>
              <a:gd name="T106" fmla="*/ 142 w 158"/>
              <a:gd name="T107" fmla="*/ 244 h 391"/>
              <a:gd name="T108" fmla="*/ 126 w 158"/>
              <a:gd name="T109" fmla="*/ 294 h 391"/>
              <a:gd name="T110" fmla="*/ 126 w 158"/>
              <a:gd name="T111" fmla="*/ 180 h 391"/>
              <a:gd name="T112" fmla="*/ 142 w 158"/>
              <a:gd name="T113" fmla="*/ 230 h 391"/>
              <a:gd name="T114" fmla="*/ 126 w 158"/>
              <a:gd name="T115" fmla="*/ 180 h 391"/>
              <a:gd name="T116" fmla="*/ 142 w 158"/>
              <a:gd name="T117" fmla="*/ 114 h 391"/>
              <a:gd name="T118" fmla="*/ 126 w 158"/>
              <a:gd name="T119" fmla="*/ 166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8" h="391">
                <a:moveTo>
                  <a:pt x="158" y="88"/>
                </a:moveTo>
                <a:lnTo>
                  <a:pt x="78" y="0"/>
                </a:lnTo>
                <a:lnTo>
                  <a:pt x="0" y="88"/>
                </a:lnTo>
                <a:lnTo>
                  <a:pt x="0" y="391"/>
                </a:lnTo>
                <a:lnTo>
                  <a:pt x="158" y="391"/>
                </a:lnTo>
                <a:lnTo>
                  <a:pt x="158" y="88"/>
                </a:lnTo>
                <a:close/>
                <a:moveTo>
                  <a:pt x="16" y="310"/>
                </a:moveTo>
                <a:lnTo>
                  <a:pt x="32" y="310"/>
                </a:lnTo>
                <a:lnTo>
                  <a:pt x="32" y="361"/>
                </a:lnTo>
                <a:lnTo>
                  <a:pt x="16" y="361"/>
                </a:lnTo>
                <a:lnTo>
                  <a:pt x="16" y="310"/>
                </a:lnTo>
                <a:close/>
                <a:moveTo>
                  <a:pt x="16" y="244"/>
                </a:moveTo>
                <a:lnTo>
                  <a:pt x="32" y="244"/>
                </a:lnTo>
                <a:lnTo>
                  <a:pt x="32" y="294"/>
                </a:lnTo>
                <a:lnTo>
                  <a:pt x="16" y="294"/>
                </a:lnTo>
                <a:lnTo>
                  <a:pt x="16" y="244"/>
                </a:lnTo>
                <a:close/>
                <a:moveTo>
                  <a:pt x="16" y="180"/>
                </a:moveTo>
                <a:lnTo>
                  <a:pt x="32" y="180"/>
                </a:lnTo>
                <a:lnTo>
                  <a:pt x="32" y="230"/>
                </a:lnTo>
                <a:lnTo>
                  <a:pt x="16" y="230"/>
                </a:lnTo>
                <a:lnTo>
                  <a:pt x="16" y="180"/>
                </a:lnTo>
                <a:close/>
                <a:moveTo>
                  <a:pt x="16" y="114"/>
                </a:moveTo>
                <a:lnTo>
                  <a:pt x="32" y="114"/>
                </a:lnTo>
                <a:lnTo>
                  <a:pt x="32" y="166"/>
                </a:lnTo>
                <a:lnTo>
                  <a:pt x="16" y="166"/>
                </a:lnTo>
                <a:lnTo>
                  <a:pt x="16" y="114"/>
                </a:lnTo>
                <a:close/>
                <a:moveTo>
                  <a:pt x="44" y="310"/>
                </a:moveTo>
                <a:lnTo>
                  <a:pt x="60" y="310"/>
                </a:lnTo>
                <a:lnTo>
                  <a:pt x="60" y="361"/>
                </a:lnTo>
                <a:lnTo>
                  <a:pt x="44" y="361"/>
                </a:lnTo>
                <a:lnTo>
                  <a:pt x="44" y="310"/>
                </a:lnTo>
                <a:close/>
                <a:moveTo>
                  <a:pt x="44" y="244"/>
                </a:moveTo>
                <a:lnTo>
                  <a:pt x="60" y="244"/>
                </a:lnTo>
                <a:lnTo>
                  <a:pt x="60" y="294"/>
                </a:lnTo>
                <a:lnTo>
                  <a:pt x="44" y="294"/>
                </a:lnTo>
                <a:lnTo>
                  <a:pt x="44" y="244"/>
                </a:lnTo>
                <a:close/>
                <a:moveTo>
                  <a:pt x="44" y="180"/>
                </a:moveTo>
                <a:lnTo>
                  <a:pt x="60" y="180"/>
                </a:lnTo>
                <a:lnTo>
                  <a:pt x="60" y="230"/>
                </a:lnTo>
                <a:lnTo>
                  <a:pt x="44" y="230"/>
                </a:lnTo>
                <a:lnTo>
                  <a:pt x="44" y="180"/>
                </a:lnTo>
                <a:close/>
                <a:moveTo>
                  <a:pt x="44" y="114"/>
                </a:moveTo>
                <a:lnTo>
                  <a:pt x="60" y="114"/>
                </a:lnTo>
                <a:lnTo>
                  <a:pt x="60" y="166"/>
                </a:lnTo>
                <a:lnTo>
                  <a:pt x="44" y="166"/>
                </a:lnTo>
                <a:lnTo>
                  <a:pt x="44" y="114"/>
                </a:lnTo>
                <a:close/>
                <a:moveTo>
                  <a:pt x="44" y="50"/>
                </a:moveTo>
                <a:lnTo>
                  <a:pt x="60" y="50"/>
                </a:lnTo>
                <a:lnTo>
                  <a:pt x="60" y="102"/>
                </a:lnTo>
                <a:lnTo>
                  <a:pt x="44" y="102"/>
                </a:lnTo>
                <a:lnTo>
                  <a:pt x="44" y="50"/>
                </a:lnTo>
                <a:close/>
                <a:moveTo>
                  <a:pt x="70" y="310"/>
                </a:moveTo>
                <a:lnTo>
                  <a:pt x="88" y="310"/>
                </a:lnTo>
                <a:lnTo>
                  <a:pt x="88" y="361"/>
                </a:lnTo>
                <a:lnTo>
                  <a:pt x="70" y="361"/>
                </a:lnTo>
                <a:lnTo>
                  <a:pt x="70" y="310"/>
                </a:lnTo>
                <a:close/>
                <a:moveTo>
                  <a:pt x="70" y="244"/>
                </a:moveTo>
                <a:lnTo>
                  <a:pt x="88" y="244"/>
                </a:lnTo>
                <a:lnTo>
                  <a:pt x="88" y="294"/>
                </a:lnTo>
                <a:lnTo>
                  <a:pt x="70" y="294"/>
                </a:lnTo>
                <a:lnTo>
                  <a:pt x="70" y="244"/>
                </a:lnTo>
                <a:close/>
                <a:moveTo>
                  <a:pt x="70" y="180"/>
                </a:moveTo>
                <a:lnTo>
                  <a:pt x="88" y="180"/>
                </a:lnTo>
                <a:lnTo>
                  <a:pt x="88" y="230"/>
                </a:lnTo>
                <a:lnTo>
                  <a:pt x="70" y="230"/>
                </a:lnTo>
                <a:lnTo>
                  <a:pt x="70" y="180"/>
                </a:lnTo>
                <a:close/>
                <a:moveTo>
                  <a:pt x="70" y="114"/>
                </a:moveTo>
                <a:lnTo>
                  <a:pt x="88" y="114"/>
                </a:lnTo>
                <a:lnTo>
                  <a:pt x="88" y="166"/>
                </a:lnTo>
                <a:lnTo>
                  <a:pt x="70" y="166"/>
                </a:lnTo>
                <a:lnTo>
                  <a:pt x="70" y="114"/>
                </a:lnTo>
                <a:close/>
                <a:moveTo>
                  <a:pt x="70" y="50"/>
                </a:moveTo>
                <a:lnTo>
                  <a:pt x="88" y="50"/>
                </a:lnTo>
                <a:lnTo>
                  <a:pt x="88" y="102"/>
                </a:lnTo>
                <a:lnTo>
                  <a:pt x="70" y="102"/>
                </a:lnTo>
                <a:lnTo>
                  <a:pt x="70" y="50"/>
                </a:lnTo>
                <a:close/>
                <a:moveTo>
                  <a:pt x="98" y="310"/>
                </a:moveTo>
                <a:lnTo>
                  <a:pt x="114" y="310"/>
                </a:lnTo>
                <a:lnTo>
                  <a:pt x="114" y="361"/>
                </a:lnTo>
                <a:lnTo>
                  <a:pt x="98" y="361"/>
                </a:lnTo>
                <a:lnTo>
                  <a:pt x="98" y="310"/>
                </a:lnTo>
                <a:close/>
                <a:moveTo>
                  <a:pt x="98" y="244"/>
                </a:moveTo>
                <a:lnTo>
                  <a:pt x="114" y="244"/>
                </a:lnTo>
                <a:lnTo>
                  <a:pt x="114" y="294"/>
                </a:lnTo>
                <a:lnTo>
                  <a:pt x="98" y="294"/>
                </a:lnTo>
                <a:lnTo>
                  <a:pt x="98" y="244"/>
                </a:lnTo>
                <a:close/>
                <a:moveTo>
                  <a:pt x="98" y="180"/>
                </a:moveTo>
                <a:lnTo>
                  <a:pt x="114" y="180"/>
                </a:lnTo>
                <a:lnTo>
                  <a:pt x="114" y="230"/>
                </a:lnTo>
                <a:lnTo>
                  <a:pt x="98" y="230"/>
                </a:lnTo>
                <a:lnTo>
                  <a:pt x="98" y="180"/>
                </a:lnTo>
                <a:close/>
                <a:moveTo>
                  <a:pt x="98" y="114"/>
                </a:moveTo>
                <a:lnTo>
                  <a:pt x="114" y="114"/>
                </a:lnTo>
                <a:lnTo>
                  <a:pt x="114" y="166"/>
                </a:lnTo>
                <a:lnTo>
                  <a:pt x="98" y="166"/>
                </a:lnTo>
                <a:lnTo>
                  <a:pt x="98" y="114"/>
                </a:lnTo>
                <a:close/>
                <a:moveTo>
                  <a:pt x="98" y="50"/>
                </a:moveTo>
                <a:lnTo>
                  <a:pt x="114" y="50"/>
                </a:lnTo>
                <a:lnTo>
                  <a:pt x="114" y="102"/>
                </a:lnTo>
                <a:lnTo>
                  <a:pt x="98" y="102"/>
                </a:lnTo>
                <a:lnTo>
                  <a:pt x="98" y="50"/>
                </a:lnTo>
                <a:close/>
                <a:moveTo>
                  <a:pt x="126" y="310"/>
                </a:moveTo>
                <a:lnTo>
                  <a:pt x="142" y="310"/>
                </a:lnTo>
                <a:lnTo>
                  <a:pt x="142" y="361"/>
                </a:lnTo>
                <a:lnTo>
                  <a:pt x="126" y="361"/>
                </a:lnTo>
                <a:lnTo>
                  <a:pt x="126" y="310"/>
                </a:lnTo>
                <a:close/>
                <a:moveTo>
                  <a:pt x="126" y="244"/>
                </a:moveTo>
                <a:lnTo>
                  <a:pt x="142" y="244"/>
                </a:lnTo>
                <a:lnTo>
                  <a:pt x="142" y="294"/>
                </a:lnTo>
                <a:lnTo>
                  <a:pt x="126" y="294"/>
                </a:lnTo>
                <a:lnTo>
                  <a:pt x="126" y="244"/>
                </a:lnTo>
                <a:close/>
                <a:moveTo>
                  <a:pt x="126" y="180"/>
                </a:moveTo>
                <a:lnTo>
                  <a:pt x="142" y="180"/>
                </a:lnTo>
                <a:lnTo>
                  <a:pt x="142" y="230"/>
                </a:lnTo>
                <a:lnTo>
                  <a:pt x="126" y="230"/>
                </a:lnTo>
                <a:lnTo>
                  <a:pt x="126" y="180"/>
                </a:lnTo>
                <a:close/>
                <a:moveTo>
                  <a:pt x="126" y="114"/>
                </a:moveTo>
                <a:lnTo>
                  <a:pt x="142" y="114"/>
                </a:lnTo>
                <a:lnTo>
                  <a:pt x="142" y="166"/>
                </a:lnTo>
                <a:lnTo>
                  <a:pt x="126" y="166"/>
                </a:lnTo>
                <a:lnTo>
                  <a:pt x="126" y="114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3" name="Freeform 179"/>
          <p:cNvSpPr>
            <a:spLocks noEditPoints="1"/>
          </p:cNvSpPr>
          <p:nvPr userDrawn="1"/>
        </p:nvSpPr>
        <p:spPr bwMode="auto">
          <a:xfrm>
            <a:off x="5059362" y="-5550488"/>
            <a:ext cx="254000" cy="325041"/>
          </a:xfrm>
          <a:custGeom>
            <a:avLst/>
            <a:gdLst>
              <a:gd name="T0" fmla="*/ 160 w 160"/>
              <a:gd name="T1" fmla="*/ 88 h 273"/>
              <a:gd name="T2" fmla="*/ 80 w 160"/>
              <a:gd name="T3" fmla="*/ 0 h 273"/>
              <a:gd name="T4" fmla="*/ 0 w 160"/>
              <a:gd name="T5" fmla="*/ 88 h 273"/>
              <a:gd name="T6" fmla="*/ 0 w 160"/>
              <a:gd name="T7" fmla="*/ 273 h 273"/>
              <a:gd name="T8" fmla="*/ 160 w 160"/>
              <a:gd name="T9" fmla="*/ 273 h 273"/>
              <a:gd name="T10" fmla="*/ 160 w 160"/>
              <a:gd name="T11" fmla="*/ 88 h 273"/>
              <a:gd name="T12" fmla="*/ 16 w 160"/>
              <a:gd name="T13" fmla="*/ 178 h 273"/>
              <a:gd name="T14" fmla="*/ 32 w 160"/>
              <a:gd name="T15" fmla="*/ 178 h 273"/>
              <a:gd name="T16" fmla="*/ 32 w 160"/>
              <a:gd name="T17" fmla="*/ 230 h 273"/>
              <a:gd name="T18" fmla="*/ 16 w 160"/>
              <a:gd name="T19" fmla="*/ 230 h 273"/>
              <a:gd name="T20" fmla="*/ 16 w 160"/>
              <a:gd name="T21" fmla="*/ 178 h 273"/>
              <a:gd name="T22" fmla="*/ 16 w 160"/>
              <a:gd name="T23" fmla="*/ 114 h 273"/>
              <a:gd name="T24" fmla="*/ 32 w 160"/>
              <a:gd name="T25" fmla="*/ 114 h 273"/>
              <a:gd name="T26" fmla="*/ 32 w 160"/>
              <a:gd name="T27" fmla="*/ 166 h 273"/>
              <a:gd name="T28" fmla="*/ 16 w 160"/>
              <a:gd name="T29" fmla="*/ 166 h 273"/>
              <a:gd name="T30" fmla="*/ 16 w 160"/>
              <a:gd name="T31" fmla="*/ 114 h 273"/>
              <a:gd name="T32" fmla="*/ 44 w 160"/>
              <a:gd name="T33" fmla="*/ 178 h 273"/>
              <a:gd name="T34" fmla="*/ 60 w 160"/>
              <a:gd name="T35" fmla="*/ 178 h 273"/>
              <a:gd name="T36" fmla="*/ 60 w 160"/>
              <a:gd name="T37" fmla="*/ 230 h 273"/>
              <a:gd name="T38" fmla="*/ 44 w 160"/>
              <a:gd name="T39" fmla="*/ 230 h 273"/>
              <a:gd name="T40" fmla="*/ 44 w 160"/>
              <a:gd name="T41" fmla="*/ 178 h 273"/>
              <a:gd name="T42" fmla="*/ 44 w 160"/>
              <a:gd name="T43" fmla="*/ 114 h 273"/>
              <a:gd name="T44" fmla="*/ 60 w 160"/>
              <a:gd name="T45" fmla="*/ 114 h 273"/>
              <a:gd name="T46" fmla="*/ 60 w 160"/>
              <a:gd name="T47" fmla="*/ 166 h 273"/>
              <a:gd name="T48" fmla="*/ 44 w 160"/>
              <a:gd name="T49" fmla="*/ 166 h 273"/>
              <a:gd name="T50" fmla="*/ 44 w 160"/>
              <a:gd name="T51" fmla="*/ 114 h 273"/>
              <a:gd name="T52" fmla="*/ 72 w 160"/>
              <a:gd name="T53" fmla="*/ 178 h 273"/>
              <a:gd name="T54" fmla="*/ 88 w 160"/>
              <a:gd name="T55" fmla="*/ 178 h 273"/>
              <a:gd name="T56" fmla="*/ 88 w 160"/>
              <a:gd name="T57" fmla="*/ 230 h 273"/>
              <a:gd name="T58" fmla="*/ 72 w 160"/>
              <a:gd name="T59" fmla="*/ 230 h 273"/>
              <a:gd name="T60" fmla="*/ 72 w 160"/>
              <a:gd name="T61" fmla="*/ 178 h 273"/>
              <a:gd name="T62" fmla="*/ 72 w 160"/>
              <a:gd name="T63" fmla="*/ 114 h 273"/>
              <a:gd name="T64" fmla="*/ 88 w 160"/>
              <a:gd name="T65" fmla="*/ 114 h 273"/>
              <a:gd name="T66" fmla="*/ 88 w 160"/>
              <a:gd name="T67" fmla="*/ 166 h 273"/>
              <a:gd name="T68" fmla="*/ 72 w 160"/>
              <a:gd name="T69" fmla="*/ 166 h 273"/>
              <a:gd name="T70" fmla="*/ 72 w 160"/>
              <a:gd name="T71" fmla="*/ 114 h 273"/>
              <a:gd name="T72" fmla="*/ 100 w 160"/>
              <a:gd name="T73" fmla="*/ 178 h 273"/>
              <a:gd name="T74" fmla="*/ 116 w 160"/>
              <a:gd name="T75" fmla="*/ 178 h 273"/>
              <a:gd name="T76" fmla="*/ 116 w 160"/>
              <a:gd name="T77" fmla="*/ 230 h 273"/>
              <a:gd name="T78" fmla="*/ 100 w 160"/>
              <a:gd name="T79" fmla="*/ 230 h 273"/>
              <a:gd name="T80" fmla="*/ 100 w 160"/>
              <a:gd name="T81" fmla="*/ 178 h 273"/>
              <a:gd name="T82" fmla="*/ 100 w 160"/>
              <a:gd name="T83" fmla="*/ 114 h 273"/>
              <a:gd name="T84" fmla="*/ 116 w 160"/>
              <a:gd name="T85" fmla="*/ 114 h 273"/>
              <a:gd name="T86" fmla="*/ 116 w 160"/>
              <a:gd name="T87" fmla="*/ 166 h 273"/>
              <a:gd name="T88" fmla="*/ 100 w 160"/>
              <a:gd name="T89" fmla="*/ 166 h 273"/>
              <a:gd name="T90" fmla="*/ 100 w 160"/>
              <a:gd name="T91" fmla="*/ 114 h 273"/>
              <a:gd name="T92" fmla="*/ 128 w 160"/>
              <a:gd name="T93" fmla="*/ 178 h 273"/>
              <a:gd name="T94" fmla="*/ 144 w 160"/>
              <a:gd name="T95" fmla="*/ 178 h 273"/>
              <a:gd name="T96" fmla="*/ 144 w 160"/>
              <a:gd name="T97" fmla="*/ 230 h 273"/>
              <a:gd name="T98" fmla="*/ 128 w 160"/>
              <a:gd name="T99" fmla="*/ 230 h 273"/>
              <a:gd name="T100" fmla="*/ 128 w 160"/>
              <a:gd name="T101" fmla="*/ 178 h 273"/>
              <a:gd name="T102" fmla="*/ 128 w 160"/>
              <a:gd name="T103" fmla="*/ 114 h 273"/>
              <a:gd name="T104" fmla="*/ 144 w 160"/>
              <a:gd name="T105" fmla="*/ 114 h 273"/>
              <a:gd name="T106" fmla="*/ 144 w 160"/>
              <a:gd name="T107" fmla="*/ 166 h 273"/>
              <a:gd name="T108" fmla="*/ 128 w 160"/>
              <a:gd name="T109" fmla="*/ 166 h 273"/>
              <a:gd name="T110" fmla="*/ 128 w 160"/>
              <a:gd name="T111" fmla="*/ 114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" h="273">
                <a:moveTo>
                  <a:pt x="160" y="88"/>
                </a:moveTo>
                <a:lnTo>
                  <a:pt x="80" y="0"/>
                </a:lnTo>
                <a:lnTo>
                  <a:pt x="0" y="88"/>
                </a:lnTo>
                <a:lnTo>
                  <a:pt x="0" y="273"/>
                </a:lnTo>
                <a:lnTo>
                  <a:pt x="160" y="273"/>
                </a:lnTo>
                <a:lnTo>
                  <a:pt x="160" y="88"/>
                </a:lnTo>
                <a:close/>
                <a:moveTo>
                  <a:pt x="16" y="178"/>
                </a:moveTo>
                <a:lnTo>
                  <a:pt x="32" y="178"/>
                </a:lnTo>
                <a:lnTo>
                  <a:pt x="32" y="230"/>
                </a:lnTo>
                <a:lnTo>
                  <a:pt x="16" y="230"/>
                </a:lnTo>
                <a:lnTo>
                  <a:pt x="16" y="178"/>
                </a:lnTo>
                <a:close/>
                <a:moveTo>
                  <a:pt x="16" y="114"/>
                </a:moveTo>
                <a:lnTo>
                  <a:pt x="32" y="114"/>
                </a:lnTo>
                <a:lnTo>
                  <a:pt x="32" y="166"/>
                </a:lnTo>
                <a:lnTo>
                  <a:pt x="16" y="166"/>
                </a:lnTo>
                <a:lnTo>
                  <a:pt x="16" y="114"/>
                </a:lnTo>
                <a:close/>
                <a:moveTo>
                  <a:pt x="44" y="178"/>
                </a:moveTo>
                <a:lnTo>
                  <a:pt x="60" y="178"/>
                </a:lnTo>
                <a:lnTo>
                  <a:pt x="60" y="230"/>
                </a:lnTo>
                <a:lnTo>
                  <a:pt x="44" y="230"/>
                </a:lnTo>
                <a:lnTo>
                  <a:pt x="44" y="178"/>
                </a:lnTo>
                <a:close/>
                <a:moveTo>
                  <a:pt x="44" y="114"/>
                </a:moveTo>
                <a:lnTo>
                  <a:pt x="60" y="114"/>
                </a:lnTo>
                <a:lnTo>
                  <a:pt x="60" y="166"/>
                </a:lnTo>
                <a:lnTo>
                  <a:pt x="44" y="166"/>
                </a:lnTo>
                <a:lnTo>
                  <a:pt x="44" y="114"/>
                </a:lnTo>
                <a:close/>
                <a:moveTo>
                  <a:pt x="72" y="178"/>
                </a:moveTo>
                <a:lnTo>
                  <a:pt x="88" y="178"/>
                </a:lnTo>
                <a:lnTo>
                  <a:pt x="88" y="230"/>
                </a:lnTo>
                <a:lnTo>
                  <a:pt x="72" y="230"/>
                </a:lnTo>
                <a:lnTo>
                  <a:pt x="72" y="178"/>
                </a:lnTo>
                <a:close/>
                <a:moveTo>
                  <a:pt x="72" y="114"/>
                </a:moveTo>
                <a:lnTo>
                  <a:pt x="88" y="114"/>
                </a:lnTo>
                <a:lnTo>
                  <a:pt x="88" y="166"/>
                </a:lnTo>
                <a:lnTo>
                  <a:pt x="72" y="166"/>
                </a:lnTo>
                <a:lnTo>
                  <a:pt x="72" y="114"/>
                </a:lnTo>
                <a:close/>
                <a:moveTo>
                  <a:pt x="100" y="178"/>
                </a:moveTo>
                <a:lnTo>
                  <a:pt x="116" y="178"/>
                </a:lnTo>
                <a:lnTo>
                  <a:pt x="116" y="230"/>
                </a:lnTo>
                <a:lnTo>
                  <a:pt x="100" y="230"/>
                </a:lnTo>
                <a:lnTo>
                  <a:pt x="100" y="178"/>
                </a:lnTo>
                <a:close/>
                <a:moveTo>
                  <a:pt x="100" y="114"/>
                </a:moveTo>
                <a:lnTo>
                  <a:pt x="116" y="114"/>
                </a:lnTo>
                <a:lnTo>
                  <a:pt x="116" y="166"/>
                </a:lnTo>
                <a:lnTo>
                  <a:pt x="100" y="166"/>
                </a:lnTo>
                <a:lnTo>
                  <a:pt x="100" y="114"/>
                </a:lnTo>
                <a:close/>
                <a:moveTo>
                  <a:pt x="128" y="178"/>
                </a:moveTo>
                <a:lnTo>
                  <a:pt x="144" y="178"/>
                </a:lnTo>
                <a:lnTo>
                  <a:pt x="144" y="230"/>
                </a:lnTo>
                <a:lnTo>
                  <a:pt x="128" y="230"/>
                </a:lnTo>
                <a:lnTo>
                  <a:pt x="128" y="178"/>
                </a:lnTo>
                <a:close/>
                <a:moveTo>
                  <a:pt x="128" y="114"/>
                </a:moveTo>
                <a:lnTo>
                  <a:pt x="144" y="114"/>
                </a:lnTo>
                <a:lnTo>
                  <a:pt x="144" y="166"/>
                </a:lnTo>
                <a:lnTo>
                  <a:pt x="128" y="166"/>
                </a:lnTo>
                <a:lnTo>
                  <a:pt x="128" y="114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4" name="Rectangle 180"/>
          <p:cNvSpPr>
            <a:spLocks noChangeArrowheads="1"/>
          </p:cNvSpPr>
          <p:nvPr userDrawn="1"/>
        </p:nvSpPr>
        <p:spPr bwMode="auto">
          <a:xfrm>
            <a:off x="5537215" y="-5263497"/>
            <a:ext cx="85725" cy="42863"/>
          </a:xfrm>
          <a:prstGeom prst="rect">
            <a:avLst/>
          </a:prstGeom>
          <a:solidFill>
            <a:srgbClr val="B3BEC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0" name="Freeform 186"/>
          <p:cNvSpPr>
            <a:spLocks/>
          </p:cNvSpPr>
          <p:nvPr userDrawn="1"/>
        </p:nvSpPr>
        <p:spPr bwMode="auto">
          <a:xfrm>
            <a:off x="3910012" y="-5581445"/>
            <a:ext cx="63500" cy="30956"/>
          </a:xfrm>
          <a:custGeom>
            <a:avLst/>
            <a:gdLst>
              <a:gd name="T0" fmla="*/ 1 w 20"/>
              <a:gd name="T1" fmla="*/ 11 h 13"/>
              <a:gd name="T2" fmla="*/ 6 w 20"/>
              <a:gd name="T3" fmla="*/ 13 h 13"/>
              <a:gd name="T4" fmla="*/ 12 w 20"/>
              <a:gd name="T5" fmla="*/ 12 h 13"/>
              <a:gd name="T6" fmla="*/ 15 w 20"/>
              <a:gd name="T7" fmla="*/ 10 h 13"/>
              <a:gd name="T8" fmla="*/ 17 w 20"/>
              <a:gd name="T9" fmla="*/ 6 h 13"/>
              <a:gd name="T10" fmla="*/ 19 w 20"/>
              <a:gd name="T11" fmla="*/ 2 h 13"/>
              <a:gd name="T12" fmla="*/ 17 w 20"/>
              <a:gd name="T13" fmla="*/ 4 h 13"/>
              <a:gd name="T14" fmla="*/ 12 w 20"/>
              <a:gd name="T15" fmla="*/ 8 h 13"/>
              <a:gd name="T16" fmla="*/ 5 w 20"/>
              <a:gd name="T17" fmla="*/ 10 h 13"/>
              <a:gd name="T18" fmla="*/ 1 w 20"/>
              <a:gd name="T19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13">
                <a:moveTo>
                  <a:pt x="1" y="11"/>
                </a:moveTo>
                <a:cubicBezTo>
                  <a:pt x="2" y="12"/>
                  <a:pt x="6" y="13"/>
                  <a:pt x="6" y="13"/>
                </a:cubicBezTo>
                <a:cubicBezTo>
                  <a:pt x="8" y="13"/>
                  <a:pt x="10" y="13"/>
                  <a:pt x="12" y="12"/>
                </a:cubicBezTo>
                <a:cubicBezTo>
                  <a:pt x="14" y="12"/>
                  <a:pt x="14" y="11"/>
                  <a:pt x="15" y="10"/>
                </a:cubicBezTo>
                <a:cubicBezTo>
                  <a:pt x="15" y="8"/>
                  <a:pt x="16" y="7"/>
                  <a:pt x="17" y="6"/>
                </a:cubicBezTo>
                <a:cubicBezTo>
                  <a:pt x="18" y="5"/>
                  <a:pt x="19" y="3"/>
                  <a:pt x="19" y="2"/>
                </a:cubicBezTo>
                <a:cubicBezTo>
                  <a:pt x="20" y="0"/>
                  <a:pt x="17" y="3"/>
                  <a:pt x="17" y="4"/>
                </a:cubicBezTo>
                <a:cubicBezTo>
                  <a:pt x="15" y="6"/>
                  <a:pt x="14" y="7"/>
                  <a:pt x="12" y="8"/>
                </a:cubicBezTo>
                <a:cubicBezTo>
                  <a:pt x="10" y="10"/>
                  <a:pt x="8" y="10"/>
                  <a:pt x="5" y="10"/>
                </a:cubicBezTo>
                <a:cubicBezTo>
                  <a:pt x="4" y="10"/>
                  <a:pt x="0" y="11"/>
                  <a:pt x="1" y="11"/>
                </a:cubicBezTo>
              </a:path>
            </a:pathLst>
          </a:custGeom>
          <a:solidFill>
            <a:srgbClr val="B3BEC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1" name="Freeform 187"/>
          <p:cNvSpPr>
            <a:spLocks/>
          </p:cNvSpPr>
          <p:nvPr userDrawn="1"/>
        </p:nvSpPr>
        <p:spPr bwMode="auto">
          <a:xfrm>
            <a:off x="4106924" y="-4944457"/>
            <a:ext cx="66675" cy="35719"/>
          </a:xfrm>
          <a:custGeom>
            <a:avLst/>
            <a:gdLst>
              <a:gd name="T0" fmla="*/ 10 w 21"/>
              <a:gd name="T1" fmla="*/ 0 h 15"/>
              <a:gd name="T2" fmla="*/ 0 w 21"/>
              <a:gd name="T3" fmla="*/ 7 h 15"/>
              <a:gd name="T4" fmla="*/ 11 w 21"/>
              <a:gd name="T5" fmla="*/ 15 h 15"/>
              <a:gd name="T6" fmla="*/ 21 w 21"/>
              <a:gd name="T7" fmla="*/ 8 h 15"/>
              <a:gd name="T8" fmla="*/ 21 w 21"/>
              <a:gd name="T9" fmla="*/ 8 h 15"/>
              <a:gd name="T10" fmla="*/ 21 w 21"/>
              <a:gd name="T11" fmla="*/ 8 h 15"/>
              <a:gd name="T12" fmla="*/ 10 w 21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15">
                <a:moveTo>
                  <a:pt x="10" y="0"/>
                </a:moveTo>
                <a:cubicBezTo>
                  <a:pt x="5" y="0"/>
                  <a:pt x="0" y="2"/>
                  <a:pt x="0" y="7"/>
                </a:cubicBezTo>
                <a:cubicBezTo>
                  <a:pt x="1" y="12"/>
                  <a:pt x="6" y="15"/>
                  <a:pt x="11" y="15"/>
                </a:cubicBezTo>
                <a:cubicBezTo>
                  <a:pt x="16" y="15"/>
                  <a:pt x="21" y="13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4"/>
                  <a:pt x="15" y="0"/>
                  <a:pt x="10" y="0"/>
                </a:cubicBezTo>
              </a:path>
            </a:pathLst>
          </a:custGeom>
          <a:solidFill>
            <a:srgbClr val="6E79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2" name="Freeform 188"/>
          <p:cNvSpPr>
            <a:spLocks/>
          </p:cNvSpPr>
          <p:nvPr userDrawn="1"/>
        </p:nvSpPr>
        <p:spPr bwMode="auto">
          <a:xfrm>
            <a:off x="2324106" y="-4780155"/>
            <a:ext cx="60325" cy="45244"/>
          </a:xfrm>
          <a:custGeom>
            <a:avLst/>
            <a:gdLst>
              <a:gd name="T0" fmla="*/ 10 w 19"/>
              <a:gd name="T1" fmla="*/ 0 h 19"/>
              <a:gd name="T2" fmla="*/ 10 w 19"/>
              <a:gd name="T3" fmla="*/ 0 h 19"/>
              <a:gd name="T4" fmla="*/ 0 w 19"/>
              <a:gd name="T5" fmla="*/ 10 h 19"/>
              <a:gd name="T6" fmla="*/ 10 w 19"/>
              <a:gd name="T7" fmla="*/ 19 h 19"/>
              <a:gd name="T8" fmla="*/ 10 w 19"/>
              <a:gd name="T9" fmla="*/ 19 h 19"/>
              <a:gd name="T10" fmla="*/ 19 w 19"/>
              <a:gd name="T11" fmla="*/ 10 h 19"/>
              <a:gd name="T12" fmla="*/ 19 w 19"/>
              <a:gd name="T13" fmla="*/ 10 h 19"/>
              <a:gd name="T14" fmla="*/ 10 w 19"/>
              <a:gd name="T1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" h="19"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5"/>
                  <a:pt x="0" y="10"/>
                </a:cubicBezTo>
                <a:cubicBezTo>
                  <a:pt x="0" y="15"/>
                  <a:pt x="4" y="19"/>
                  <a:pt x="10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5" y="19"/>
                  <a:pt x="19" y="15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5"/>
                  <a:pt x="15" y="0"/>
                  <a:pt x="10" y="0"/>
                </a:cubicBezTo>
              </a:path>
            </a:pathLst>
          </a:custGeom>
          <a:solidFill>
            <a:srgbClr val="6E79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3" name="Freeform 189"/>
          <p:cNvSpPr>
            <a:spLocks/>
          </p:cNvSpPr>
          <p:nvPr userDrawn="1"/>
        </p:nvSpPr>
        <p:spPr bwMode="auto">
          <a:xfrm>
            <a:off x="5489589" y="-5042082"/>
            <a:ext cx="41275" cy="42863"/>
          </a:xfrm>
          <a:custGeom>
            <a:avLst/>
            <a:gdLst>
              <a:gd name="T0" fmla="*/ 6 w 13"/>
              <a:gd name="T1" fmla="*/ 0 h 18"/>
              <a:gd name="T2" fmla="*/ 6 w 13"/>
              <a:gd name="T3" fmla="*/ 0 h 18"/>
              <a:gd name="T4" fmla="*/ 0 w 13"/>
              <a:gd name="T5" fmla="*/ 8 h 18"/>
              <a:gd name="T6" fmla="*/ 0 w 13"/>
              <a:gd name="T7" fmla="*/ 8 h 18"/>
              <a:gd name="T8" fmla="*/ 0 w 13"/>
              <a:gd name="T9" fmla="*/ 9 h 18"/>
              <a:gd name="T10" fmla="*/ 1 w 13"/>
              <a:gd name="T11" fmla="*/ 14 h 18"/>
              <a:gd name="T12" fmla="*/ 6 w 13"/>
              <a:gd name="T13" fmla="*/ 18 h 18"/>
              <a:gd name="T14" fmla="*/ 6 w 13"/>
              <a:gd name="T15" fmla="*/ 18 h 18"/>
              <a:gd name="T16" fmla="*/ 6 w 13"/>
              <a:gd name="T17" fmla="*/ 18 h 18"/>
              <a:gd name="T18" fmla="*/ 11 w 13"/>
              <a:gd name="T19" fmla="*/ 14 h 18"/>
              <a:gd name="T20" fmla="*/ 13 w 13"/>
              <a:gd name="T21" fmla="*/ 9 h 18"/>
              <a:gd name="T22" fmla="*/ 7 w 13"/>
              <a:gd name="T23" fmla="*/ 0 h 18"/>
              <a:gd name="T24" fmla="*/ 6 w 13"/>
              <a:gd name="T25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" h="18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1" y="0"/>
                  <a:pt x="0" y="6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1" y="13"/>
                  <a:pt x="1" y="14"/>
                </a:cubicBezTo>
                <a:cubicBezTo>
                  <a:pt x="2" y="17"/>
                  <a:pt x="4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8" y="18"/>
                  <a:pt x="10" y="15"/>
                  <a:pt x="11" y="14"/>
                </a:cubicBezTo>
                <a:cubicBezTo>
                  <a:pt x="11" y="13"/>
                  <a:pt x="13" y="11"/>
                  <a:pt x="13" y="9"/>
                </a:cubicBezTo>
                <a:cubicBezTo>
                  <a:pt x="13" y="6"/>
                  <a:pt x="12" y="0"/>
                  <a:pt x="7" y="0"/>
                </a:cubicBezTo>
                <a:cubicBezTo>
                  <a:pt x="7" y="0"/>
                  <a:pt x="7" y="0"/>
                  <a:pt x="6" y="0"/>
                </a:cubicBezTo>
              </a:path>
            </a:pathLst>
          </a:custGeom>
          <a:solidFill>
            <a:srgbClr val="6E79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4" name="Freeform 190"/>
          <p:cNvSpPr>
            <a:spLocks/>
          </p:cNvSpPr>
          <p:nvPr userDrawn="1"/>
        </p:nvSpPr>
        <p:spPr bwMode="auto">
          <a:xfrm>
            <a:off x="4757799" y="-5065904"/>
            <a:ext cx="34925" cy="26194"/>
          </a:xfrm>
          <a:custGeom>
            <a:avLst/>
            <a:gdLst>
              <a:gd name="T0" fmla="*/ 6 w 11"/>
              <a:gd name="T1" fmla="*/ 0 h 11"/>
              <a:gd name="T2" fmla="*/ 0 w 11"/>
              <a:gd name="T3" fmla="*/ 5 h 11"/>
              <a:gd name="T4" fmla="*/ 0 w 11"/>
              <a:gd name="T5" fmla="*/ 6 h 11"/>
              <a:gd name="T6" fmla="*/ 6 w 11"/>
              <a:gd name="T7" fmla="*/ 11 h 11"/>
              <a:gd name="T8" fmla="*/ 11 w 11"/>
              <a:gd name="T9" fmla="*/ 6 h 11"/>
              <a:gd name="T10" fmla="*/ 11 w 11"/>
              <a:gd name="T11" fmla="*/ 6 h 11"/>
              <a:gd name="T12" fmla="*/ 6 w 11"/>
              <a:gd name="T1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1">
                <a:moveTo>
                  <a:pt x="6" y="0"/>
                </a:moveTo>
                <a:cubicBezTo>
                  <a:pt x="3" y="0"/>
                  <a:pt x="0" y="3"/>
                  <a:pt x="0" y="5"/>
                </a:cubicBezTo>
                <a:cubicBezTo>
                  <a:pt x="0" y="6"/>
                  <a:pt x="0" y="6"/>
                  <a:pt x="0" y="6"/>
                </a:cubicBezTo>
                <a:cubicBezTo>
                  <a:pt x="0" y="9"/>
                  <a:pt x="3" y="11"/>
                  <a:pt x="6" y="11"/>
                </a:cubicBezTo>
                <a:cubicBezTo>
                  <a:pt x="9" y="11"/>
                  <a:pt x="11" y="9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3"/>
                  <a:pt x="9" y="0"/>
                  <a:pt x="6" y="0"/>
                </a:cubicBezTo>
              </a:path>
            </a:pathLst>
          </a:custGeom>
          <a:solidFill>
            <a:srgbClr val="6E79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5" name="Freeform 191"/>
          <p:cNvSpPr>
            <a:spLocks/>
          </p:cNvSpPr>
          <p:nvPr userDrawn="1"/>
        </p:nvSpPr>
        <p:spPr bwMode="auto">
          <a:xfrm>
            <a:off x="3117850" y="-4980177"/>
            <a:ext cx="31750" cy="23813"/>
          </a:xfrm>
          <a:custGeom>
            <a:avLst/>
            <a:gdLst>
              <a:gd name="T0" fmla="*/ 5 w 10"/>
              <a:gd name="T1" fmla="*/ 0 h 10"/>
              <a:gd name="T2" fmla="*/ 5 w 10"/>
              <a:gd name="T3" fmla="*/ 0 h 10"/>
              <a:gd name="T4" fmla="*/ 0 w 10"/>
              <a:gd name="T5" fmla="*/ 5 h 10"/>
              <a:gd name="T6" fmla="*/ 0 w 10"/>
              <a:gd name="T7" fmla="*/ 5 h 10"/>
              <a:gd name="T8" fmla="*/ 5 w 10"/>
              <a:gd name="T9" fmla="*/ 10 h 10"/>
              <a:gd name="T10" fmla="*/ 10 w 10"/>
              <a:gd name="T11" fmla="*/ 5 h 10"/>
              <a:gd name="T12" fmla="*/ 10 w 10"/>
              <a:gd name="T13" fmla="*/ 5 h 10"/>
              <a:gd name="T14" fmla="*/ 5 w 10"/>
              <a:gd name="T1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10"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7" y="10"/>
                  <a:pt x="10" y="8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3"/>
                  <a:pt x="7" y="0"/>
                  <a:pt x="5" y="0"/>
                </a:cubicBezTo>
              </a:path>
            </a:pathLst>
          </a:custGeom>
          <a:solidFill>
            <a:srgbClr val="6E79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6" name="Freeform 192"/>
          <p:cNvSpPr>
            <a:spLocks/>
          </p:cNvSpPr>
          <p:nvPr userDrawn="1"/>
        </p:nvSpPr>
        <p:spPr bwMode="auto">
          <a:xfrm>
            <a:off x="5457825" y="-4994421"/>
            <a:ext cx="31750" cy="23813"/>
          </a:xfrm>
          <a:custGeom>
            <a:avLst/>
            <a:gdLst>
              <a:gd name="T0" fmla="*/ 5 w 10"/>
              <a:gd name="T1" fmla="*/ 0 h 10"/>
              <a:gd name="T2" fmla="*/ 5 w 10"/>
              <a:gd name="T3" fmla="*/ 0 h 10"/>
              <a:gd name="T4" fmla="*/ 0 w 10"/>
              <a:gd name="T5" fmla="*/ 5 h 10"/>
              <a:gd name="T6" fmla="*/ 5 w 10"/>
              <a:gd name="T7" fmla="*/ 10 h 10"/>
              <a:gd name="T8" fmla="*/ 5 w 10"/>
              <a:gd name="T9" fmla="*/ 10 h 10"/>
              <a:gd name="T10" fmla="*/ 10 w 10"/>
              <a:gd name="T11" fmla="*/ 5 h 10"/>
              <a:gd name="T12" fmla="*/ 10 w 10"/>
              <a:gd name="T13" fmla="*/ 5 h 10"/>
              <a:gd name="T14" fmla="*/ 5 w 10"/>
              <a:gd name="T1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10"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7" y="10"/>
                  <a:pt x="10" y="8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2"/>
                  <a:pt x="7" y="0"/>
                  <a:pt x="5" y="0"/>
                </a:cubicBezTo>
              </a:path>
            </a:pathLst>
          </a:custGeom>
          <a:solidFill>
            <a:srgbClr val="6E79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7" name="Freeform 193"/>
          <p:cNvSpPr>
            <a:spLocks/>
          </p:cNvSpPr>
          <p:nvPr userDrawn="1"/>
        </p:nvSpPr>
        <p:spPr bwMode="auto">
          <a:xfrm>
            <a:off x="5553081" y="-5015898"/>
            <a:ext cx="28575" cy="21431"/>
          </a:xfrm>
          <a:custGeom>
            <a:avLst/>
            <a:gdLst>
              <a:gd name="T0" fmla="*/ 5 w 9"/>
              <a:gd name="T1" fmla="*/ 0 h 9"/>
              <a:gd name="T2" fmla="*/ 5 w 9"/>
              <a:gd name="T3" fmla="*/ 0 h 9"/>
              <a:gd name="T4" fmla="*/ 0 w 9"/>
              <a:gd name="T5" fmla="*/ 4 h 9"/>
              <a:gd name="T6" fmla="*/ 0 w 9"/>
              <a:gd name="T7" fmla="*/ 5 h 9"/>
              <a:gd name="T8" fmla="*/ 5 w 9"/>
              <a:gd name="T9" fmla="*/ 9 h 9"/>
              <a:gd name="T10" fmla="*/ 9 w 9"/>
              <a:gd name="T11" fmla="*/ 5 h 9"/>
              <a:gd name="T12" fmla="*/ 9 w 9"/>
              <a:gd name="T13" fmla="*/ 5 h 9"/>
              <a:gd name="T14" fmla="*/ 5 w 9"/>
              <a:gd name="T1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9"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7" y="9"/>
                  <a:pt x="9" y="7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7" y="0"/>
                  <a:pt x="5" y="0"/>
                </a:cubicBezTo>
              </a:path>
            </a:pathLst>
          </a:custGeom>
          <a:solidFill>
            <a:srgbClr val="6E79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8" name="Freeform 194"/>
          <p:cNvSpPr>
            <a:spLocks/>
          </p:cNvSpPr>
          <p:nvPr userDrawn="1"/>
        </p:nvSpPr>
        <p:spPr bwMode="auto">
          <a:xfrm>
            <a:off x="5549900" y="-5044474"/>
            <a:ext cx="25400" cy="19050"/>
          </a:xfrm>
          <a:custGeom>
            <a:avLst/>
            <a:gdLst>
              <a:gd name="T0" fmla="*/ 5 w 8"/>
              <a:gd name="T1" fmla="*/ 0 h 8"/>
              <a:gd name="T2" fmla="*/ 4 w 8"/>
              <a:gd name="T3" fmla="*/ 0 h 8"/>
              <a:gd name="T4" fmla="*/ 0 w 8"/>
              <a:gd name="T5" fmla="*/ 3 h 8"/>
              <a:gd name="T6" fmla="*/ 0 w 8"/>
              <a:gd name="T7" fmla="*/ 4 h 8"/>
              <a:gd name="T8" fmla="*/ 4 w 8"/>
              <a:gd name="T9" fmla="*/ 8 h 8"/>
              <a:gd name="T10" fmla="*/ 5 w 8"/>
              <a:gd name="T11" fmla="*/ 8 h 8"/>
              <a:gd name="T12" fmla="*/ 8 w 8"/>
              <a:gd name="T13" fmla="*/ 4 h 8"/>
              <a:gd name="T14" fmla="*/ 8 w 8"/>
              <a:gd name="T15" fmla="*/ 4 h 8"/>
              <a:gd name="T16" fmla="*/ 5 w 8"/>
              <a:gd name="T1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" h="8">
                <a:moveTo>
                  <a:pt x="5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5" y="8"/>
                  <a:pt x="5" y="8"/>
                  <a:pt x="5" y="8"/>
                </a:cubicBezTo>
                <a:cubicBezTo>
                  <a:pt x="7" y="8"/>
                  <a:pt x="8" y="6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1"/>
                  <a:pt x="7" y="0"/>
                  <a:pt x="5" y="0"/>
                </a:cubicBezTo>
              </a:path>
            </a:pathLst>
          </a:custGeom>
          <a:solidFill>
            <a:srgbClr val="6E79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9" name="Freeform 195"/>
          <p:cNvSpPr>
            <a:spLocks/>
          </p:cNvSpPr>
          <p:nvPr userDrawn="1"/>
        </p:nvSpPr>
        <p:spPr bwMode="auto">
          <a:xfrm>
            <a:off x="3146426" y="-5001580"/>
            <a:ext cx="19050" cy="16669"/>
          </a:xfrm>
          <a:custGeom>
            <a:avLst/>
            <a:gdLst>
              <a:gd name="T0" fmla="*/ 3 w 6"/>
              <a:gd name="T1" fmla="*/ 0 h 7"/>
              <a:gd name="T2" fmla="*/ 3 w 6"/>
              <a:gd name="T3" fmla="*/ 0 h 7"/>
              <a:gd name="T4" fmla="*/ 0 w 6"/>
              <a:gd name="T5" fmla="*/ 3 h 7"/>
              <a:gd name="T6" fmla="*/ 0 w 6"/>
              <a:gd name="T7" fmla="*/ 3 h 7"/>
              <a:gd name="T8" fmla="*/ 3 w 6"/>
              <a:gd name="T9" fmla="*/ 7 h 7"/>
              <a:gd name="T10" fmla="*/ 6 w 6"/>
              <a:gd name="T11" fmla="*/ 3 h 7"/>
              <a:gd name="T12" fmla="*/ 6 w 6"/>
              <a:gd name="T13" fmla="*/ 3 h 7"/>
              <a:gd name="T14" fmla="*/ 3 w 6"/>
              <a:gd name="T1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7"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5"/>
                  <a:pt x="1" y="7"/>
                  <a:pt x="3" y="7"/>
                </a:cubicBezTo>
                <a:cubicBezTo>
                  <a:pt x="5" y="7"/>
                  <a:pt x="6" y="5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1"/>
                  <a:pt x="5" y="0"/>
                  <a:pt x="3" y="0"/>
                </a:cubicBezTo>
              </a:path>
            </a:pathLst>
          </a:custGeom>
          <a:solidFill>
            <a:srgbClr val="6E79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0" name="Freeform 196"/>
          <p:cNvSpPr>
            <a:spLocks/>
          </p:cNvSpPr>
          <p:nvPr userDrawn="1"/>
        </p:nvSpPr>
        <p:spPr bwMode="auto">
          <a:xfrm>
            <a:off x="5591232" y="-5037283"/>
            <a:ext cx="22225" cy="16669"/>
          </a:xfrm>
          <a:custGeom>
            <a:avLst/>
            <a:gdLst>
              <a:gd name="T0" fmla="*/ 4 w 7"/>
              <a:gd name="T1" fmla="*/ 0 h 7"/>
              <a:gd name="T2" fmla="*/ 4 w 7"/>
              <a:gd name="T3" fmla="*/ 0 h 7"/>
              <a:gd name="T4" fmla="*/ 0 w 7"/>
              <a:gd name="T5" fmla="*/ 3 h 7"/>
              <a:gd name="T6" fmla="*/ 0 w 7"/>
              <a:gd name="T7" fmla="*/ 4 h 7"/>
              <a:gd name="T8" fmla="*/ 4 w 7"/>
              <a:gd name="T9" fmla="*/ 7 h 7"/>
              <a:gd name="T10" fmla="*/ 7 w 7"/>
              <a:gd name="T11" fmla="*/ 4 h 7"/>
              <a:gd name="T12" fmla="*/ 4 w 7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7"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1" y="1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1" y="6"/>
                  <a:pt x="2" y="7"/>
                  <a:pt x="4" y="7"/>
                </a:cubicBezTo>
                <a:cubicBezTo>
                  <a:pt x="6" y="7"/>
                  <a:pt x="7" y="6"/>
                  <a:pt x="7" y="4"/>
                </a:cubicBezTo>
                <a:cubicBezTo>
                  <a:pt x="7" y="2"/>
                  <a:pt x="6" y="0"/>
                  <a:pt x="4" y="0"/>
                </a:cubicBezTo>
              </a:path>
            </a:pathLst>
          </a:custGeom>
          <a:solidFill>
            <a:srgbClr val="6E79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1" name="Freeform 197"/>
          <p:cNvSpPr>
            <a:spLocks/>
          </p:cNvSpPr>
          <p:nvPr userDrawn="1"/>
        </p:nvSpPr>
        <p:spPr bwMode="auto">
          <a:xfrm>
            <a:off x="2206625" y="-4992084"/>
            <a:ext cx="31750" cy="21431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4 h 9"/>
              <a:gd name="T6" fmla="*/ 5 w 10"/>
              <a:gd name="T7" fmla="*/ 9 h 9"/>
              <a:gd name="T8" fmla="*/ 10 w 10"/>
              <a:gd name="T9" fmla="*/ 5 h 9"/>
              <a:gd name="T10" fmla="*/ 10 w 10"/>
              <a:gd name="T11" fmla="*/ 4 h 9"/>
              <a:gd name="T12" fmla="*/ 5 w 10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9"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7"/>
                  <a:pt x="2" y="9"/>
                  <a:pt x="5" y="9"/>
                </a:cubicBezTo>
                <a:cubicBezTo>
                  <a:pt x="7" y="9"/>
                  <a:pt x="10" y="7"/>
                  <a:pt x="10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2"/>
                  <a:pt x="8" y="0"/>
                  <a:pt x="5" y="0"/>
                </a:cubicBezTo>
              </a:path>
            </a:pathLst>
          </a:custGeom>
          <a:solidFill>
            <a:srgbClr val="6E79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2" name="Freeform 198"/>
          <p:cNvSpPr>
            <a:spLocks/>
          </p:cNvSpPr>
          <p:nvPr userDrawn="1"/>
        </p:nvSpPr>
        <p:spPr bwMode="auto">
          <a:xfrm>
            <a:off x="2257487" y="-4970605"/>
            <a:ext cx="22225" cy="16669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3 h 7"/>
              <a:gd name="T6" fmla="*/ 3 w 7"/>
              <a:gd name="T7" fmla="*/ 7 h 7"/>
              <a:gd name="T8" fmla="*/ 7 w 7"/>
              <a:gd name="T9" fmla="*/ 3 h 7"/>
              <a:gd name="T10" fmla="*/ 7 w 7"/>
              <a:gd name="T11" fmla="*/ 3 h 7"/>
              <a:gd name="T12" fmla="*/ 3 w 7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7"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5"/>
                  <a:pt x="2" y="7"/>
                  <a:pt x="3" y="7"/>
                </a:cubicBezTo>
                <a:cubicBezTo>
                  <a:pt x="5" y="7"/>
                  <a:pt x="7" y="5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1"/>
                  <a:pt x="5" y="0"/>
                  <a:pt x="3" y="0"/>
                </a:cubicBezTo>
              </a:path>
            </a:pathLst>
          </a:custGeom>
          <a:solidFill>
            <a:srgbClr val="6E79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3" name="Freeform 199"/>
          <p:cNvSpPr>
            <a:spLocks/>
          </p:cNvSpPr>
          <p:nvPr userDrawn="1"/>
        </p:nvSpPr>
        <p:spPr bwMode="auto">
          <a:xfrm>
            <a:off x="2193987" y="-4958749"/>
            <a:ext cx="47625" cy="33338"/>
          </a:xfrm>
          <a:custGeom>
            <a:avLst/>
            <a:gdLst>
              <a:gd name="T0" fmla="*/ 8 w 15"/>
              <a:gd name="T1" fmla="*/ 0 h 14"/>
              <a:gd name="T2" fmla="*/ 7 w 15"/>
              <a:gd name="T3" fmla="*/ 0 h 14"/>
              <a:gd name="T4" fmla="*/ 0 w 15"/>
              <a:gd name="T5" fmla="*/ 7 h 14"/>
              <a:gd name="T6" fmla="*/ 7 w 15"/>
              <a:gd name="T7" fmla="*/ 14 h 14"/>
              <a:gd name="T8" fmla="*/ 8 w 15"/>
              <a:gd name="T9" fmla="*/ 14 h 14"/>
              <a:gd name="T10" fmla="*/ 15 w 15"/>
              <a:gd name="T11" fmla="*/ 7 h 14"/>
              <a:gd name="T12" fmla="*/ 15 w 15"/>
              <a:gd name="T13" fmla="*/ 7 h 14"/>
              <a:gd name="T14" fmla="*/ 8 w 15"/>
              <a:gd name="T15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" h="14">
                <a:moveTo>
                  <a:pt x="8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1"/>
                  <a:pt x="3" y="14"/>
                  <a:pt x="7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12" y="14"/>
                  <a:pt x="15" y="11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3"/>
                  <a:pt x="12" y="0"/>
                  <a:pt x="8" y="0"/>
                </a:cubicBezTo>
              </a:path>
            </a:pathLst>
          </a:custGeom>
          <a:solidFill>
            <a:srgbClr val="6E79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4" name="Freeform 200"/>
          <p:cNvSpPr>
            <a:spLocks/>
          </p:cNvSpPr>
          <p:nvPr userDrawn="1"/>
        </p:nvSpPr>
        <p:spPr bwMode="auto">
          <a:xfrm>
            <a:off x="4202112" y="-5020656"/>
            <a:ext cx="25400" cy="21431"/>
          </a:xfrm>
          <a:custGeom>
            <a:avLst/>
            <a:gdLst>
              <a:gd name="T0" fmla="*/ 4 w 8"/>
              <a:gd name="T1" fmla="*/ 0 h 9"/>
              <a:gd name="T2" fmla="*/ 4 w 8"/>
              <a:gd name="T3" fmla="*/ 0 h 9"/>
              <a:gd name="T4" fmla="*/ 0 w 8"/>
              <a:gd name="T5" fmla="*/ 4 h 9"/>
              <a:gd name="T6" fmla="*/ 4 w 8"/>
              <a:gd name="T7" fmla="*/ 9 h 9"/>
              <a:gd name="T8" fmla="*/ 8 w 8"/>
              <a:gd name="T9" fmla="*/ 5 h 9"/>
              <a:gd name="T10" fmla="*/ 8 w 8"/>
              <a:gd name="T11" fmla="*/ 4 h 9"/>
              <a:gd name="T12" fmla="*/ 4 w 8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9"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7"/>
                  <a:pt x="2" y="9"/>
                  <a:pt x="4" y="9"/>
                </a:cubicBezTo>
                <a:cubicBezTo>
                  <a:pt x="6" y="9"/>
                  <a:pt x="8" y="7"/>
                  <a:pt x="8" y="5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</a:path>
            </a:pathLst>
          </a:custGeom>
          <a:solidFill>
            <a:srgbClr val="6E79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5" name="Freeform 201"/>
          <p:cNvSpPr>
            <a:spLocks/>
          </p:cNvSpPr>
          <p:nvPr userDrawn="1"/>
        </p:nvSpPr>
        <p:spPr bwMode="auto">
          <a:xfrm>
            <a:off x="4370401" y="-5023038"/>
            <a:ext cx="28575" cy="21431"/>
          </a:xfrm>
          <a:custGeom>
            <a:avLst/>
            <a:gdLst>
              <a:gd name="T0" fmla="*/ 5 w 9"/>
              <a:gd name="T1" fmla="*/ 0 h 9"/>
              <a:gd name="T2" fmla="*/ 4 w 9"/>
              <a:gd name="T3" fmla="*/ 0 h 9"/>
              <a:gd name="T4" fmla="*/ 0 w 9"/>
              <a:gd name="T5" fmla="*/ 5 h 9"/>
              <a:gd name="T6" fmla="*/ 0 w 9"/>
              <a:gd name="T7" fmla="*/ 5 h 9"/>
              <a:gd name="T8" fmla="*/ 4 w 9"/>
              <a:gd name="T9" fmla="*/ 9 h 9"/>
              <a:gd name="T10" fmla="*/ 5 w 9"/>
              <a:gd name="T11" fmla="*/ 9 h 9"/>
              <a:gd name="T12" fmla="*/ 9 w 9"/>
              <a:gd name="T13" fmla="*/ 5 h 9"/>
              <a:gd name="T14" fmla="*/ 5 w 9"/>
              <a:gd name="T1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9">
                <a:moveTo>
                  <a:pt x="5" y="0"/>
                </a:moveTo>
                <a:cubicBezTo>
                  <a:pt x="4" y="0"/>
                  <a:pt x="4" y="0"/>
                  <a:pt x="4" y="0"/>
                </a:cubicBezTo>
                <a:cubicBezTo>
                  <a:pt x="2" y="1"/>
                  <a:pt x="0" y="2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7"/>
                  <a:pt x="2" y="9"/>
                  <a:pt x="4" y="9"/>
                </a:cubicBezTo>
                <a:cubicBezTo>
                  <a:pt x="5" y="9"/>
                  <a:pt x="5" y="9"/>
                  <a:pt x="5" y="9"/>
                </a:cubicBezTo>
                <a:cubicBezTo>
                  <a:pt x="7" y="9"/>
                  <a:pt x="9" y="7"/>
                  <a:pt x="9" y="5"/>
                </a:cubicBezTo>
                <a:cubicBezTo>
                  <a:pt x="9" y="2"/>
                  <a:pt x="7" y="1"/>
                  <a:pt x="5" y="0"/>
                </a:cubicBezTo>
              </a:path>
            </a:pathLst>
          </a:custGeom>
          <a:solidFill>
            <a:srgbClr val="6E79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6" name="Freeform 202"/>
          <p:cNvSpPr>
            <a:spLocks/>
          </p:cNvSpPr>
          <p:nvPr userDrawn="1"/>
        </p:nvSpPr>
        <p:spPr bwMode="auto">
          <a:xfrm>
            <a:off x="4738703" y="-5051614"/>
            <a:ext cx="15875" cy="14287"/>
          </a:xfrm>
          <a:custGeom>
            <a:avLst/>
            <a:gdLst>
              <a:gd name="T0" fmla="*/ 3 w 5"/>
              <a:gd name="T1" fmla="*/ 0 h 6"/>
              <a:gd name="T2" fmla="*/ 3 w 5"/>
              <a:gd name="T3" fmla="*/ 0 h 6"/>
              <a:gd name="T4" fmla="*/ 0 w 5"/>
              <a:gd name="T5" fmla="*/ 3 h 6"/>
              <a:gd name="T6" fmla="*/ 3 w 5"/>
              <a:gd name="T7" fmla="*/ 6 h 6"/>
              <a:gd name="T8" fmla="*/ 3 w 5"/>
              <a:gd name="T9" fmla="*/ 6 h 6"/>
              <a:gd name="T10" fmla="*/ 5 w 5"/>
              <a:gd name="T11" fmla="*/ 3 h 6"/>
              <a:gd name="T12" fmla="*/ 5 w 5"/>
              <a:gd name="T13" fmla="*/ 3 h 6"/>
              <a:gd name="T14" fmla="*/ 3 w 5"/>
              <a:gd name="T1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6"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1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5" y="4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4" y="0"/>
                  <a:pt x="3" y="0"/>
                </a:cubicBezTo>
              </a:path>
            </a:pathLst>
          </a:custGeom>
          <a:solidFill>
            <a:srgbClr val="6E79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7" name="Freeform 203"/>
          <p:cNvSpPr>
            <a:spLocks/>
          </p:cNvSpPr>
          <p:nvPr userDrawn="1"/>
        </p:nvSpPr>
        <p:spPr bwMode="auto">
          <a:xfrm>
            <a:off x="2428936" y="-4830161"/>
            <a:ext cx="34925" cy="26194"/>
          </a:xfrm>
          <a:custGeom>
            <a:avLst/>
            <a:gdLst>
              <a:gd name="T0" fmla="*/ 6 w 11"/>
              <a:gd name="T1" fmla="*/ 0 h 11"/>
              <a:gd name="T2" fmla="*/ 6 w 11"/>
              <a:gd name="T3" fmla="*/ 0 h 11"/>
              <a:gd name="T4" fmla="*/ 0 w 11"/>
              <a:gd name="T5" fmla="*/ 5 h 11"/>
              <a:gd name="T6" fmla="*/ 6 w 11"/>
              <a:gd name="T7" fmla="*/ 11 h 11"/>
              <a:gd name="T8" fmla="*/ 11 w 11"/>
              <a:gd name="T9" fmla="*/ 5 h 11"/>
              <a:gd name="T10" fmla="*/ 11 w 11"/>
              <a:gd name="T11" fmla="*/ 5 h 11"/>
              <a:gd name="T12" fmla="*/ 6 w 11"/>
              <a:gd name="T1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1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6" y="11"/>
                </a:cubicBezTo>
                <a:cubicBezTo>
                  <a:pt x="9" y="11"/>
                  <a:pt x="11" y="8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2"/>
                  <a:pt x="9" y="0"/>
                  <a:pt x="6" y="0"/>
                </a:cubicBezTo>
              </a:path>
            </a:pathLst>
          </a:custGeom>
          <a:solidFill>
            <a:srgbClr val="6E79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8" name="Freeform 204"/>
          <p:cNvSpPr>
            <a:spLocks/>
          </p:cNvSpPr>
          <p:nvPr userDrawn="1"/>
        </p:nvSpPr>
        <p:spPr bwMode="auto">
          <a:xfrm>
            <a:off x="2409839" y="-4815873"/>
            <a:ext cx="15875" cy="11906"/>
          </a:xfrm>
          <a:custGeom>
            <a:avLst/>
            <a:gdLst>
              <a:gd name="T0" fmla="*/ 3 w 5"/>
              <a:gd name="T1" fmla="*/ 0 h 5"/>
              <a:gd name="T2" fmla="*/ 2 w 5"/>
              <a:gd name="T3" fmla="*/ 0 h 5"/>
              <a:gd name="T4" fmla="*/ 0 w 5"/>
              <a:gd name="T5" fmla="*/ 3 h 5"/>
              <a:gd name="T6" fmla="*/ 0 w 5"/>
              <a:gd name="T7" fmla="*/ 3 h 5"/>
              <a:gd name="T8" fmla="*/ 2 w 5"/>
              <a:gd name="T9" fmla="*/ 5 h 5"/>
              <a:gd name="T10" fmla="*/ 5 w 5"/>
              <a:gd name="T11" fmla="*/ 3 h 5"/>
              <a:gd name="T12" fmla="*/ 5 w 5"/>
              <a:gd name="T13" fmla="*/ 3 h 5"/>
              <a:gd name="T14" fmla="*/ 3 w 5"/>
              <a:gd name="T1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5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1" y="5"/>
                  <a:pt x="2" y="5"/>
                </a:cubicBezTo>
                <a:cubicBezTo>
                  <a:pt x="4" y="5"/>
                  <a:pt x="5" y="4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1"/>
                  <a:pt x="4" y="0"/>
                  <a:pt x="3" y="0"/>
                </a:cubicBezTo>
              </a:path>
            </a:pathLst>
          </a:custGeom>
          <a:solidFill>
            <a:srgbClr val="6E79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9" name="Freeform 205"/>
          <p:cNvSpPr>
            <a:spLocks/>
          </p:cNvSpPr>
          <p:nvPr userDrawn="1"/>
        </p:nvSpPr>
        <p:spPr bwMode="auto">
          <a:xfrm>
            <a:off x="3082926" y="-4934890"/>
            <a:ext cx="19050" cy="16669"/>
          </a:xfrm>
          <a:custGeom>
            <a:avLst/>
            <a:gdLst>
              <a:gd name="T0" fmla="*/ 3 w 6"/>
              <a:gd name="T1" fmla="*/ 0 h 7"/>
              <a:gd name="T2" fmla="*/ 3 w 6"/>
              <a:gd name="T3" fmla="*/ 0 h 7"/>
              <a:gd name="T4" fmla="*/ 0 w 6"/>
              <a:gd name="T5" fmla="*/ 3 h 7"/>
              <a:gd name="T6" fmla="*/ 0 w 6"/>
              <a:gd name="T7" fmla="*/ 4 h 7"/>
              <a:gd name="T8" fmla="*/ 3 w 6"/>
              <a:gd name="T9" fmla="*/ 7 h 7"/>
              <a:gd name="T10" fmla="*/ 6 w 6"/>
              <a:gd name="T11" fmla="*/ 4 h 7"/>
              <a:gd name="T12" fmla="*/ 3 w 6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7"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2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2" y="7"/>
                  <a:pt x="3" y="7"/>
                </a:cubicBezTo>
                <a:cubicBezTo>
                  <a:pt x="4" y="7"/>
                  <a:pt x="6" y="5"/>
                  <a:pt x="6" y="4"/>
                </a:cubicBezTo>
                <a:cubicBezTo>
                  <a:pt x="6" y="2"/>
                  <a:pt x="4" y="0"/>
                  <a:pt x="3" y="0"/>
                </a:cubicBezTo>
              </a:path>
            </a:pathLst>
          </a:custGeom>
          <a:solidFill>
            <a:srgbClr val="6E79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207"/>
          <p:cNvSpPr>
            <a:spLocks/>
          </p:cNvSpPr>
          <p:nvPr userDrawn="1"/>
        </p:nvSpPr>
        <p:spPr bwMode="auto">
          <a:xfrm>
            <a:off x="3098811" y="-4970605"/>
            <a:ext cx="15875" cy="16669"/>
          </a:xfrm>
          <a:custGeom>
            <a:avLst/>
            <a:gdLst>
              <a:gd name="T0" fmla="*/ 3 w 5"/>
              <a:gd name="T1" fmla="*/ 0 h 7"/>
              <a:gd name="T2" fmla="*/ 3 w 5"/>
              <a:gd name="T3" fmla="*/ 0 h 7"/>
              <a:gd name="T4" fmla="*/ 0 w 5"/>
              <a:gd name="T5" fmla="*/ 4 h 7"/>
              <a:gd name="T6" fmla="*/ 3 w 5"/>
              <a:gd name="T7" fmla="*/ 7 h 7"/>
              <a:gd name="T8" fmla="*/ 5 w 5"/>
              <a:gd name="T9" fmla="*/ 4 h 7"/>
              <a:gd name="T10" fmla="*/ 5 w 5"/>
              <a:gd name="T11" fmla="*/ 4 h 7"/>
              <a:gd name="T12" fmla="*/ 3 w 5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7"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5"/>
                  <a:pt x="1" y="7"/>
                  <a:pt x="3" y="7"/>
                </a:cubicBezTo>
                <a:cubicBezTo>
                  <a:pt x="4" y="7"/>
                  <a:pt x="5" y="5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2"/>
                  <a:pt x="4" y="0"/>
                  <a:pt x="3" y="0"/>
                </a:cubicBezTo>
              </a:path>
            </a:pathLst>
          </a:custGeom>
          <a:solidFill>
            <a:srgbClr val="6E79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208"/>
          <p:cNvSpPr>
            <a:spLocks/>
          </p:cNvSpPr>
          <p:nvPr userDrawn="1"/>
        </p:nvSpPr>
        <p:spPr bwMode="auto">
          <a:xfrm>
            <a:off x="-885774" y="-5137342"/>
            <a:ext cx="7534275" cy="38100"/>
          </a:xfrm>
          <a:custGeom>
            <a:avLst/>
            <a:gdLst>
              <a:gd name="T0" fmla="*/ 4746 w 4746"/>
              <a:gd name="T1" fmla="*/ 32 h 32"/>
              <a:gd name="T2" fmla="*/ 0 w 4746"/>
              <a:gd name="T3" fmla="*/ 32 h 32"/>
              <a:gd name="T4" fmla="*/ 2 w 4746"/>
              <a:gd name="T5" fmla="*/ 0 h 32"/>
              <a:gd name="T6" fmla="*/ 4746 w 4746"/>
              <a:gd name="T7" fmla="*/ 0 h 32"/>
              <a:gd name="T8" fmla="*/ 4746 w 4746"/>
              <a:gd name="T9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46" h="32">
                <a:moveTo>
                  <a:pt x="4746" y="32"/>
                </a:moveTo>
                <a:lnTo>
                  <a:pt x="0" y="32"/>
                </a:lnTo>
                <a:lnTo>
                  <a:pt x="2" y="0"/>
                </a:lnTo>
                <a:lnTo>
                  <a:pt x="4746" y="0"/>
                </a:lnTo>
                <a:lnTo>
                  <a:pt x="4746" y="32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209"/>
          <p:cNvSpPr>
            <a:spLocks/>
          </p:cNvSpPr>
          <p:nvPr userDrawn="1"/>
        </p:nvSpPr>
        <p:spPr bwMode="auto">
          <a:xfrm>
            <a:off x="3549651" y="-5015898"/>
            <a:ext cx="106363" cy="80963"/>
          </a:xfrm>
          <a:custGeom>
            <a:avLst/>
            <a:gdLst>
              <a:gd name="T0" fmla="*/ 33 w 33"/>
              <a:gd name="T1" fmla="*/ 34 h 34"/>
              <a:gd name="T2" fmla="*/ 18 w 33"/>
              <a:gd name="T3" fmla="*/ 34 h 34"/>
              <a:gd name="T4" fmla="*/ 18 w 33"/>
              <a:gd name="T5" fmla="*/ 21 h 34"/>
              <a:gd name="T6" fmla="*/ 12 w 33"/>
              <a:gd name="T7" fmla="*/ 16 h 34"/>
              <a:gd name="T8" fmla="*/ 0 w 33"/>
              <a:gd name="T9" fmla="*/ 16 h 34"/>
              <a:gd name="T10" fmla="*/ 0 w 33"/>
              <a:gd name="T11" fmla="*/ 0 h 34"/>
              <a:gd name="T12" fmla="*/ 12 w 33"/>
              <a:gd name="T13" fmla="*/ 0 h 34"/>
              <a:gd name="T14" fmla="*/ 33 w 33"/>
              <a:gd name="T15" fmla="*/ 21 h 34"/>
              <a:gd name="T16" fmla="*/ 33 w 33"/>
              <a:gd name="T17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" h="34">
                <a:moveTo>
                  <a:pt x="33" y="34"/>
                </a:moveTo>
                <a:cubicBezTo>
                  <a:pt x="18" y="34"/>
                  <a:pt x="18" y="34"/>
                  <a:pt x="18" y="34"/>
                </a:cubicBezTo>
                <a:cubicBezTo>
                  <a:pt x="18" y="21"/>
                  <a:pt x="18" y="21"/>
                  <a:pt x="18" y="21"/>
                </a:cubicBezTo>
                <a:cubicBezTo>
                  <a:pt x="18" y="18"/>
                  <a:pt x="15" y="16"/>
                  <a:pt x="12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0"/>
                  <a:pt x="0" y="0"/>
                  <a:pt x="0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24" y="0"/>
                  <a:pt x="33" y="10"/>
                  <a:pt x="33" y="21"/>
                </a:cubicBezTo>
                <a:lnTo>
                  <a:pt x="33" y="34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210"/>
          <p:cNvSpPr>
            <a:spLocks/>
          </p:cNvSpPr>
          <p:nvPr userDrawn="1"/>
        </p:nvSpPr>
        <p:spPr bwMode="auto">
          <a:xfrm>
            <a:off x="3311525" y="-5056332"/>
            <a:ext cx="196850" cy="78581"/>
          </a:xfrm>
          <a:custGeom>
            <a:avLst/>
            <a:gdLst>
              <a:gd name="T0" fmla="*/ 62 w 62"/>
              <a:gd name="T1" fmla="*/ 33 h 33"/>
              <a:gd name="T2" fmla="*/ 21 w 62"/>
              <a:gd name="T3" fmla="*/ 33 h 33"/>
              <a:gd name="T4" fmla="*/ 0 w 62"/>
              <a:gd name="T5" fmla="*/ 12 h 33"/>
              <a:gd name="T6" fmla="*/ 0 w 62"/>
              <a:gd name="T7" fmla="*/ 0 h 33"/>
              <a:gd name="T8" fmla="*/ 15 w 62"/>
              <a:gd name="T9" fmla="*/ 0 h 33"/>
              <a:gd name="T10" fmla="*/ 15 w 62"/>
              <a:gd name="T11" fmla="*/ 12 h 33"/>
              <a:gd name="T12" fmla="*/ 21 w 62"/>
              <a:gd name="T13" fmla="*/ 17 h 33"/>
              <a:gd name="T14" fmla="*/ 62 w 62"/>
              <a:gd name="T15" fmla="*/ 17 h 33"/>
              <a:gd name="T16" fmla="*/ 62 w 62"/>
              <a:gd name="T1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" h="33">
                <a:moveTo>
                  <a:pt x="62" y="33"/>
                </a:moveTo>
                <a:cubicBezTo>
                  <a:pt x="21" y="33"/>
                  <a:pt x="21" y="33"/>
                  <a:pt x="21" y="33"/>
                </a:cubicBezTo>
                <a:cubicBezTo>
                  <a:pt x="9" y="33"/>
                  <a:pt x="0" y="24"/>
                  <a:pt x="0" y="12"/>
                </a:cubicBezTo>
                <a:cubicBezTo>
                  <a:pt x="0" y="0"/>
                  <a:pt x="0" y="0"/>
                  <a:pt x="0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5"/>
                  <a:pt x="18" y="17"/>
                  <a:pt x="21" y="17"/>
                </a:cubicBezTo>
                <a:cubicBezTo>
                  <a:pt x="62" y="17"/>
                  <a:pt x="62" y="17"/>
                  <a:pt x="62" y="17"/>
                </a:cubicBezTo>
                <a:lnTo>
                  <a:pt x="62" y="33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211"/>
          <p:cNvSpPr>
            <a:spLocks noEditPoints="1"/>
          </p:cNvSpPr>
          <p:nvPr userDrawn="1"/>
        </p:nvSpPr>
        <p:spPr bwMode="auto">
          <a:xfrm>
            <a:off x="5167363" y="-5080192"/>
            <a:ext cx="271463" cy="769144"/>
          </a:xfrm>
          <a:custGeom>
            <a:avLst/>
            <a:gdLst>
              <a:gd name="T0" fmla="*/ 40 w 85"/>
              <a:gd name="T1" fmla="*/ 67 h 323"/>
              <a:gd name="T2" fmla="*/ 40 w 85"/>
              <a:gd name="T3" fmla="*/ 301 h 323"/>
              <a:gd name="T4" fmla="*/ 63 w 85"/>
              <a:gd name="T5" fmla="*/ 323 h 323"/>
              <a:gd name="T6" fmla="*/ 63 w 85"/>
              <a:gd name="T7" fmla="*/ 323 h 323"/>
              <a:gd name="T8" fmla="*/ 85 w 85"/>
              <a:gd name="T9" fmla="*/ 323 h 323"/>
              <a:gd name="T10" fmla="*/ 85 w 85"/>
              <a:gd name="T11" fmla="*/ 309 h 323"/>
              <a:gd name="T12" fmla="*/ 63 w 85"/>
              <a:gd name="T13" fmla="*/ 309 h 323"/>
              <a:gd name="T14" fmla="*/ 55 w 85"/>
              <a:gd name="T15" fmla="*/ 301 h 323"/>
              <a:gd name="T16" fmla="*/ 55 w 85"/>
              <a:gd name="T17" fmla="*/ 67 h 323"/>
              <a:gd name="T18" fmla="*/ 55 w 85"/>
              <a:gd name="T19" fmla="*/ 72 h 323"/>
              <a:gd name="T20" fmla="*/ 55 w 85"/>
              <a:gd name="T21" fmla="*/ 50 h 323"/>
              <a:gd name="T22" fmla="*/ 32 w 85"/>
              <a:gd name="T23" fmla="*/ 27 h 323"/>
              <a:gd name="T24" fmla="*/ 32 w 85"/>
              <a:gd name="T25" fmla="*/ 27 h 323"/>
              <a:gd name="T26" fmla="*/ 23 w 85"/>
              <a:gd name="T27" fmla="*/ 27 h 323"/>
              <a:gd name="T28" fmla="*/ 14 w 85"/>
              <a:gd name="T29" fmla="*/ 19 h 323"/>
              <a:gd name="T30" fmla="*/ 14 w 85"/>
              <a:gd name="T31" fmla="*/ 0 h 323"/>
              <a:gd name="T32" fmla="*/ 0 w 85"/>
              <a:gd name="T33" fmla="*/ 0 h 323"/>
              <a:gd name="T34" fmla="*/ 0 w 85"/>
              <a:gd name="T35" fmla="*/ 19 h 323"/>
              <a:gd name="T36" fmla="*/ 22 w 85"/>
              <a:gd name="T37" fmla="*/ 41 h 323"/>
              <a:gd name="T38" fmla="*/ 22 w 85"/>
              <a:gd name="T39" fmla="*/ 41 h 323"/>
              <a:gd name="T40" fmla="*/ 32 w 85"/>
              <a:gd name="T41" fmla="*/ 41 h 323"/>
              <a:gd name="T42" fmla="*/ 40 w 85"/>
              <a:gd name="T43" fmla="*/ 50 h 323"/>
              <a:gd name="T44" fmla="*/ 40 w 85"/>
              <a:gd name="T45" fmla="*/ 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5" h="323">
                <a:moveTo>
                  <a:pt x="40" y="67"/>
                </a:moveTo>
                <a:cubicBezTo>
                  <a:pt x="40" y="301"/>
                  <a:pt x="40" y="301"/>
                  <a:pt x="40" y="301"/>
                </a:cubicBezTo>
                <a:cubicBezTo>
                  <a:pt x="40" y="313"/>
                  <a:pt x="51" y="323"/>
                  <a:pt x="63" y="323"/>
                </a:cubicBezTo>
                <a:cubicBezTo>
                  <a:pt x="63" y="323"/>
                  <a:pt x="63" y="323"/>
                  <a:pt x="63" y="323"/>
                </a:cubicBezTo>
                <a:cubicBezTo>
                  <a:pt x="85" y="323"/>
                  <a:pt x="85" y="323"/>
                  <a:pt x="85" y="323"/>
                </a:cubicBezTo>
                <a:cubicBezTo>
                  <a:pt x="85" y="309"/>
                  <a:pt x="85" y="309"/>
                  <a:pt x="85" y="309"/>
                </a:cubicBezTo>
                <a:cubicBezTo>
                  <a:pt x="63" y="309"/>
                  <a:pt x="63" y="309"/>
                  <a:pt x="63" y="309"/>
                </a:cubicBezTo>
                <a:cubicBezTo>
                  <a:pt x="59" y="309"/>
                  <a:pt x="55" y="305"/>
                  <a:pt x="55" y="301"/>
                </a:cubicBezTo>
                <a:cubicBezTo>
                  <a:pt x="55" y="67"/>
                  <a:pt x="55" y="67"/>
                  <a:pt x="55" y="67"/>
                </a:cubicBezTo>
                <a:moveTo>
                  <a:pt x="55" y="72"/>
                </a:moveTo>
                <a:cubicBezTo>
                  <a:pt x="55" y="50"/>
                  <a:pt x="55" y="50"/>
                  <a:pt x="55" y="50"/>
                </a:cubicBezTo>
                <a:cubicBezTo>
                  <a:pt x="55" y="37"/>
                  <a:pt x="45" y="27"/>
                  <a:pt x="32" y="27"/>
                </a:cubicBezTo>
                <a:cubicBezTo>
                  <a:pt x="32" y="27"/>
                  <a:pt x="32" y="27"/>
                  <a:pt x="32" y="27"/>
                </a:cubicBezTo>
                <a:cubicBezTo>
                  <a:pt x="23" y="27"/>
                  <a:pt x="23" y="27"/>
                  <a:pt x="23" y="27"/>
                </a:cubicBezTo>
                <a:cubicBezTo>
                  <a:pt x="18" y="27"/>
                  <a:pt x="14" y="23"/>
                  <a:pt x="14" y="19"/>
                </a:cubicBezTo>
                <a:cubicBezTo>
                  <a:pt x="14" y="0"/>
                  <a:pt x="14" y="0"/>
                  <a:pt x="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31"/>
                  <a:pt x="10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7" y="41"/>
                  <a:pt x="40" y="45"/>
                  <a:pt x="40" y="50"/>
                </a:cubicBezTo>
                <a:cubicBezTo>
                  <a:pt x="40" y="72"/>
                  <a:pt x="40" y="72"/>
                  <a:pt x="40" y="72"/>
                </a:cubicBezTo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212"/>
          <p:cNvSpPr>
            <a:spLocks noChangeArrowheads="1"/>
          </p:cNvSpPr>
          <p:nvPr userDrawn="1"/>
        </p:nvSpPr>
        <p:spPr bwMode="auto">
          <a:xfrm>
            <a:off x="2667055" y="-5146866"/>
            <a:ext cx="104775" cy="59531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Freeform 213"/>
          <p:cNvSpPr>
            <a:spLocks noEditPoints="1"/>
          </p:cNvSpPr>
          <p:nvPr userDrawn="1"/>
        </p:nvSpPr>
        <p:spPr bwMode="auto">
          <a:xfrm>
            <a:off x="2660659" y="-5151629"/>
            <a:ext cx="117475" cy="69056"/>
          </a:xfrm>
          <a:custGeom>
            <a:avLst/>
            <a:gdLst>
              <a:gd name="T0" fmla="*/ 70 w 74"/>
              <a:gd name="T1" fmla="*/ 54 h 58"/>
              <a:gd name="T2" fmla="*/ 4 w 74"/>
              <a:gd name="T3" fmla="*/ 54 h 58"/>
              <a:gd name="T4" fmla="*/ 4 w 74"/>
              <a:gd name="T5" fmla="*/ 4 h 58"/>
              <a:gd name="T6" fmla="*/ 70 w 74"/>
              <a:gd name="T7" fmla="*/ 4 h 58"/>
              <a:gd name="T8" fmla="*/ 70 w 74"/>
              <a:gd name="T9" fmla="*/ 54 h 58"/>
              <a:gd name="T10" fmla="*/ 74 w 74"/>
              <a:gd name="T11" fmla="*/ 0 h 58"/>
              <a:gd name="T12" fmla="*/ 70 w 74"/>
              <a:gd name="T13" fmla="*/ 0 h 58"/>
              <a:gd name="T14" fmla="*/ 4 w 74"/>
              <a:gd name="T15" fmla="*/ 0 h 58"/>
              <a:gd name="T16" fmla="*/ 0 w 74"/>
              <a:gd name="T17" fmla="*/ 0 h 58"/>
              <a:gd name="T18" fmla="*/ 0 w 74"/>
              <a:gd name="T19" fmla="*/ 4 h 58"/>
              <a:gd name="T20" fmla="*/ 0 w 74"/>
              <a:gd name="T21" fmla="*/ 54 h 58"/>
              <a:gd name="T22" fmla="*/ 0 w 74"/>
              <a:gd name="T23" fmla="*/ 58 h 58"/>
              <a:gd name="T24" fmla="*/ 4 w 74"/>
              <a:gd name="T25" fmla="*/ 58 h 58"/>
              <a:gd name="T26" fmla="*/ 70 w 74"/>
              <a:gd name="T27" fmla="*/ 58 h 58"/>
              <a:gd name="T28" fmla="*/ 74 w 74"/>
              <a:gd name="T29" fmla="*/ 58 h 58"/>
              <a:gd name="T30" fmla="*/ 74 w 74"/>
              <a:gd name="T31" fmla="*/ 54 h 58"/>
              <a:gd name="T32" fmla="*/ 74 w 74"/>
              <a:gd name="T33" fmla="*/ 4 h 58"/>
              <a:gd name="T34" fmla="*/ 74 w 74"/>
              <a:gd name="T35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58">
                <a:moveTo>
                  <a:pt x="70" y="54"/>
                </a:moveTo>
                <a:lnTo>
                  <a:pt x="4" y="54"/>
                </a:lnTo>
                <a:lnTo>
                  <a:pt x="4" y="4"/>
                </a:lnTo>
                <a:lnTo>
                  <a:pt x="70" y="4"/>
                </a:lnTo>
                <a:lnTo>
                  <a:pt x="70" y="54"/>
                </a:lnTo>
                <a:close/>
                <a:moveTo>
                  <a:pt x="74" y="0"/>
                </a:moveTo>
                <a:lnTo>
                  <a:pt x="70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54"/>
                </a:lnTo>
                <a:lnTo>
                  <a:pt x="0" y="58"/>
                </a:lnTo>
                <a:lnTo>
                  <a:pt x="4" y="58"/>
                </a:lnTo>
                <a:lnTo>
                  <a:pt x="70" y="58"/>
                </a:lnTo>
                <a:lnTo>
                  <a:pt x="74" y="58"/>
                </a:lnTo>
                <a:lnTo>
                  <a:pt x="74" y="54"/>
                </a:lnTo>
                <a:lnTo>
                  <a:pt x="74" y="4"/>
                </a:lnTo>
                <a:lnTo>
                  <a:pt x="74" y="0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Freeform 214"/>
          <p:cNvSpPr>
            <a:spLocks/>
          </p:cNvSpPr>
          <p:nvPr userDrawn="1"/>
        </p:nvSpPr>
        <p:spPr bwMode="auto">
          <a:xfrm>
            <a:off x="2146300" y="-5106386"/>
            <a:ext cx="209550" cy="266700"/>
          </a:xfrm>
          <a:custGeom>
            <a:avLst/>
            <a:gdLst>
              <a:gd name="T0" fmla="*/ 0 w 66"/>
              <a:gd name="T1" fmla="*/ 112 h 112"/>
              <a:gd name="T2" fmla="*/ 45 w 66"/>
              <a:gd name="T3" fmla="*/ 112 h 112"/>
              <a:gd name="T4" fmla="*/ 60 w 66"/>
              <a:gd name="T5" fmla="*/ 105 h 112"/>
              <a:gd name="T6" fmla="*/ 65 w 66"/>
              <a:gd name="T7" fmla="*/ 91 h 112"/>
              <a:gd name="T8" fmla="*/ 65 w 66"/>
              <a:gd name="T9" fmla="*/ 0 h 112"/>
              <a:gd name="T10" fmla="*/ 50 w 66"/>
              <a:gd name="T11" fmla="*/ 0 h 112"/>
              <a:gd name="T12" fmla="*/ 50 w 66"/>
              <a:gd name="T13" fmla="*/ 92 h 112"/>
              <a:gd name="T14" fmla="*/ 49 w 66"/>
              <a:gd name="T15" fmla="*/ 95 h 112"/>
              <a:gd name="T16" fmla="*/ 45 w 66"/>
              <a:gd name="T17" fmla="*/ 97 h 112"/>
              <a:gd name="T18" fmla="*/ 0 w 66"/>
              <a:gd name="T19" fmla="*/ 97 h 112"/>
              <a:gd name="T20" fmla="*/ 0 w 66"/>
              <a:gd name="T21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6" h="112">
                <a:moveTo>
                  <a:pt x="0" y="112"/>
                </a:moveTo>
                <a:cubicBezTo>
                  <a:pt x="45" y="112"/>
                  <a:pt x="45" y="112"/>
                  <a:pt x="45" y="112"/>
                </a:cubicBezTo>
                <a:cubicBezTo>
                  <a:pt x="51" y="112"/>
                  <a:pt x="56" y="110"/>
                  <a:pt x="60" y="105"/>
                </a:cubicBezTo>
                <a:cubicBezTo>
                  <a:pt x="64" y="102"/>
                  <a:pt x="66" y="96"/>
                  <a:pt x="65" y="91"/>
                </a:cubicBezTo>
                <a:cubicBezTo>
                  <a:pt x="65" y="0"/>
                  <a:pt x="65" y="0"/>
                  <a:pt x="65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0" y="92"/>
                  <a:pt x="50" y="92"/>
                  <a:pt x="50" y="92"/>
                </a:cubicBezTo>
                <a:cubicBezTo>
                  <a:pt x="50" y="93"/>
                  <a:pt x="49" y="94"/>
                  <a:pt x="49" y="95"/>
                </a:cubicBezTo>
                <a:cubicBezTo>
                  <a:pt x="48" y="96"/>
                  <a:pt x="46" y="97"/>
                  <a:pt x="45" y="97"/>
                </a:cubicBezTo>
                <a:cubicBezTo>
                  <a:pt x="0" y="97"/>
                  <a:pt x="0" y="97"/>
                  <a:pt x="0" y="97"/>
                </a:cubicBezTo>
                <a:lnTo>
                  <a:pt x="0" y="112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Freeform 215"/>
          <p:cNvSpPr>
            <a:spLocks/>
          </p:cNvSpPr>
          <p:nvPr userDrawn="1"/>
        </p:nvSpPr>
        <p:spPr bwMode="auto">
          <a:xfrm>
            <a:off x="2051051" y="-4875405"/>
            <a:ext cx="209550" cy="445294"/>
          </a:xfrm>
          <a:custGeom>
            <a:avLst/>
            <a:gdLst>
              <a:gd name="T0" fmla="*/ 66 w 66"/>
              <a:gd name="T1" fmla="*/ 0 h 187"/>
              <a:gd name="T2" fmla="*/ 21 w 66"/>
              <a:gd name="T3" fmla="*/ 0 h 187"/>
              <a:gd name="T4" fmla="*/ 6 w 66"/>
              <a:gd name="T5" fmla="*/ 6 h 187"/>
              <a:gd name="T6" fmla="*/ 0 w 66"/>
              <a:gd name="T7" fmla="*/ 21 h 187"/>
              <a:gd name="T8" fmla="*/ 0 w 66"/>
              <a:gd name="T9" fmla="*/ 187 h 187"/>
              <a:gd name="T10" fmla="*/ 16 w 66"/>
              <a:gd name="T11" fmla="*/ 187 h 187"/>
              <a:gd name="T12" fmla="*/ 16 w 66"/>
              <a:gd name="T13" fmla="*/ 20 h 187"/>
              <a:gd name="T14" fmla="*/ 17 w 66"/>
              <a:gd name="T15" fmla="*/ 17 h 187"/>
              <a:gd name="T16" fmla="*/ 21 w 66"/>
              <a:gd name="T17" fmla="*/ 15 h 187"/>
              <a:gd name="T18" fmla="*/ 66 w 66"/>
              <a:gd name="T19" fmla="*/ 15 h 187"/>
              <a:gd name="T20" fmla="*/ 66 w 66"/>
              <a:gd name="T21" fmla="*/ 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6" h="187">
                <a:moveTo>
                  <a:pt x="66" y="0"/>
                </a:moveTo>
                <a:cubicBezTo>
                  <a:pt x="21" y="0"/>
                  <a:pt x="21" y="0"/>
                  <a:pt x="21" y="0"/>
                </a:cubicBezTo>
                <a:cubicBezTo>
                  <a:pt x="15" y="0"/>
                  <a:pt x="9" y="2"/>
                  <a:pt x="6" y="6"/>
                </a:cubicBezTo>
                <a:cubicBezTo>
                  <a:pt x="2" y="10"/>
                  <a:pt x="0" y="15"/>
                  <a:pt x="0" y="21"/>
                </a:cubicBezTo>
                <a:cubicBezTo>
                  <a:pt x="0" y="187"/>
                  <a:pt x="0" y="187"/>
                  <a:pt x="0" y="187"/>
                </a:cubicBezTo>
                <a:cubicBezTo>
                  <a:pt x="16" y="187"/>
                  <a:pt x="16" y="187"/>
                  <a:pt x="16" y="187"/>
                </a:cubicBezTo>
                <a:cubicBezTo>
                  <a:pt x="16" y="20"/>
                  <a:pt x="16" y="20"/>
                  <a:pt x="16" y="20"/>
                </a:cubicBezTo>
                <a:cubicBezTo>
                  <a:pt x="15" y="18"/>
                  <a:pt x="16" y="17"/>
                  <a:pt x="17" y="17"/>
                </a:cubicBezTo>
                <a:cubicBezTo>
                  <a:pt x="18" y="16"/>
                  <a:pt x="19" y="15"/>
                  <a:pt x="21" y="15"/>
                </a:cubicBezTo>
                <a:cubicBezTo>
                  <a:pt x="66" y="15"/>
                  <a:pt x="66" y="15"/>
                  <a:pt x="66" y="15"/>
                </a:cubicBezTo>
                <a:lnTo>
                  <a:pt x="66" y="0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Freeform 216"/>
          <p:cNvSpPr>
            <a:spLocks/>
          </p:cNvSpPr>
          <p:nvPr userDrawn="1"/>
        </p:nvSpPr>
        <p:spPr bwMode="auto">
          <a:xfrm>
            <a:off x="4437125" y="-5056380"/>
            <a:ext cx="206375" cy="266700"/>
          </a:xfrm>
          <a:custGeom>
            <a:avLst/>
            <a:gdLst>
              <a:gd name="T0" fmla="*/ 0 w 65"/>
              <a:gd name="T1" fmla="*/ 112 h 112"/>
              <a:gd name="T2" fmla="*/ 45 w 65"/>
              <a:gd name="T3" fmla="*/ 112 h 112"/>
              <a:gd name="T4" fmla="*/ 60 w 65"/>
              <a:gd name="T5" fmla="*/ 106 h 112"/>
              <a:gd name="T6" fmla="*/ 65 w 65"/>
              <a:gd name="T7" fmla="*/ 91 h 112"/>
              <a:gd name="T8" fmla="*/ 65 w 65"/>
              <a:gd name="T9" fmla="*/ 0 h 112"/>
              <a:gd name="T10" fmla="*/ 50 w 65"/>
              <a:gd name="T11" fmla="*/ 0 h 112"/>
              <a:gd name="T12" fmla="*/ 50 w 65"/>
              <a:gd name="T13" fmla="*/ 92 h 112"/>
              <a:gd name="T14" fmla="*/ 49 w 65"/>
              <a:gd name="T15" fmla="*/ 95 h 112"/>
              <a:gd name="T16" fmla="*/ 45 w 65"/>
              <a:gd name="T17" fmla="*/ 97 h 112"/>
              <a:gd name="T18" fmla="*/ 0 w 65"/>
              <a:gd name="T19" fmla="*/ 97 h 112"/>
              <a:gd name="T20" fmla="*/ 0 w 65"/>
              <a:gd name="T21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5" h="112">
                <a:moveTo>
                  <a:pt x="0" y="112"/>
                </a:moveTo>
                <a:cubicBezTo>
                  <a:pt x="45" y="112"/>
                  <a:pt x="45" y="112"/>
                  <a:pt x="45" y="112"/>
                </a:cubicBezTo>
                <a:cubicBezTo>
                  <a:pt x="51" y="112"/>
                  <a:pt x="56" y="110"/>
                  <a:pt x="60" y="106"/>
                </a:cubicBezTo>
                <a:cubicBezTo>
                  <a:pt x="64" y="102"/>
                  <a:pt x="65" y="97"/>
                  <a:pt x="65" y="91"/>
                </a:cubicBezTo>
                <a:cubicBezTo>
                  <a:pt x="65" y="0"/>
                  <a:pt x="65" y="0"/>
                  <a:pt x="65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0" y="92"/>
                  <a:pt x="50" y="92"/>
                  <a:pt x="50" y="92"/>
                </a:cubicBezTo>
                <a:cubicBezTo>
                  <a:pt x="50" y="93"/>
                  <a:pt x="49" y="95"/>
                  <a:pt x="49" y="95"/>
                </a:cubicBezTo>
                <a:cubicBezTo>
                  <a:pt x="48" y="96"/>
                  <a:pt x="46" y="97"/>
                  <a:pt x="45" y="97"/>
                </a:cubicBezTo>
                <a:cubicBezTo>
                  <a:pt x="0" y="97"/>
                  <a:pt x="0" y="97"/>
                  <a:pt x="0" y="97"/>
                </a:cubicBezTo>
                <a:lnTo>
                  <a:pt x="0" y="112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Freeform 217"/>
          <p:cNvSpPr>
            <a:spLocks/>
          </p:cNvSpPr>
          <p:nvPr userDrawn="1"/>
        </p:nvSpPr>
        <p:spPr bwMode="auto">
          <a:xfrm>
            <a:off x="4341875" y="-4825398"/>
            <a:ext cx="206375" cy="445294"/>
          </a:xfrm>
          <a:custGeom>
            <a:avLst/>
            <a:gdLst>
              <a:gd name="T0" fmla="*/ 65 w 65"/>
              <a:gd name="T1" fmla="*/ 0 h 187"/>
              <a:gd name="T2" fmla="*/ 20 w 65"/>
              <a:gd name="T3" fmla="*/ 0 h 187"/>
              <a:gd name="T4" fmla="*/ 6 w 65"/>
              <a:gd name="T5" fmla="*/ 6 h 187"/>
              <a:gd name="T6" fmla="*/ 0 w 65"/>
              <a:gd name="T7" fmla="*/ 21 h 187"/>
              <a:gd name="T8" fmla="*/ 0 w 65"/>
              <a:gd name="T9" fmla="*/ 187 h 187"/>
              <a:gd name="T10" fmla="*/ 16 w 65"/>
              <a:gd name="T11" fmla="*/ 187 h 187"/>
              <a:gd name="T12" fmla="*/ 15 w 65"/>
              <a:gd name="T13" fmla="*/ 20 h 187"/>
              <a:gd name="T14" fmla="*/ 17 w 65"/>
              <a:gd name="T15" fmla="*/ 17 h 187"/>
              <a:gd name="T16" fmla="*/ 20 w 65"/>
              <a:gd name="T17" fmla="*/ 15 h 187"/>
              <a:gd name="T18" fmla="*/ 65 w 65"/>
              <a:gd name="T19" fmla="*/ 15 h 187"/>
              <a:gd name="T20" fmla="*/ 65 w 65"/>
              <a:gd name="T21" fmla="*/ 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5" h="187">
                <a:moveTo>
                  <a:pt x="65" y="0"/>
                </a:moveTo>
                <a:cubicBezTo>
                  <a:pt x="20" y="0"/>
                  <a:pt x="20" y="0"/>
                  <a:pt x="20" y="0"/>
                </a:cubicBezTo>
                <a:cubicBezTo>
                  <a:pt x="15" y="0"/>
                  <a:pt x="9" y="2"/>
                  <a:pt x="6" y="6"/>
                </a:cubicBezTo>
                <a:cubicBezTo>
                  <a:pt x="2" y="10"/>
                  <a:pt x="0" y="15"/>
                  <a:pt x="0" y="21"/>
                </a:cubicBezTo>
                <a:cubicBezTo>
                  <a:pt x="0" y="187"/>
                  <a:pt x="0" y="187"/>
                  <a:pt x="0" y="187"/>
                </a:cubicBezTo>
                <a:cubicBezTo>
                  <a:pt x="16" y="187"/>
                  <a:pt x="16" y="187"/>
                  <a:pt x="16" y="187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18"/>
                  <a:pt x="16" y="17"/>
                  <a:pt x="17" y="17"/>
                </a:cubicBezTo>
                <a:cubicBezTo>
                  <a:pt x="18" y="16"/>
                  <a:pt x="19" y="15"/>
                  <a:pt x="20" y="15"/>
                </a:cubicBezTo>
                <a:cubicBezTo>
                  <a:pt x="65" y="15"/>
                  <a:pt x="65" y="15"/>
                  <a:pt x="65" y="15"/>
                </a:cubicBezTo>
                <a:lnTo>
                  <a:pt x="65" y="0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Freeform 218"/>
          <p:cNvSpPr>
            <a:spLocks/>
          </p:cNvSpPr>
          <p:nvPr userDrawn="1"/>
        </p:nvSpPr>
        <p:spPr bwMode="auto">
          <a:xfrm>
            <a:off x="6346825" y="-5137341"/>
            <a:ext cx="209550" cy="157163"/>
          </a:xfrm>
          <a:custGeom>
            <a:avLst/>
            <a:gdLst>
              <a:gd name="T0" fmla="*/ 0 w 66"/>
              <a:gd name="T1" fmla="*/ 66 h 66"/>
              <a:gd name="T2" fmla="*/ 45 w 66"/>
              <a:gd name="T3" fmla="*/ 66 h 66"/>
              <a:gd name="T4" fmla="*/ 60 w 66"/>
              <a:gd name="T5" fmla="*/ 60 h 66"/>
              <a:gd name="T6" fmla="*/ 66 w 66"/>
              <a:gd name="T7" fmla="*/ 45 h 66"/>
              <a:gd name="T8" fmla="*/ 66 w 66"/>
              <a:gd name="T9" fmla="*/ 0 h 66"/>
              <a:gd name="T10" fmla="*/ 50 w 66"/>
              <a:gd name="T11" fmla="*/ 0 h 66"/>
              <a:gd name="T12" fmla="*/ 50 w 66"/>
              <a:gd name="T13" fmla="*/ 46 h 66"/>
              <a:gd name="T14" fmla="*/ 49 w 66"/>
              <a:gd name="T15" fmla="*/ 49 h 66"/>
              <a:gd name="T16" fmla="*/ 45 w 66"/>
              <a:gd name="T17" fmla="*/ 51 h 66"/>
              <a:gd name="T18" fmla="*/ 0 w 66"/>
              <a:gd name="T19" fmla="*/ 51 h 66"/>
              <a:gd name="T20" fmla="*/ 0 w 66"/>
              <a:gd name="T21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6" h="66">
                <a:moveTo>
                  <a:pt x="0" y="66"/>
                </a:moveTo>
                <a:cubicBezTo>
                  <a:pt x="45" y="66"/>
                  <a:pt x="45" y="66"/>
                  <a:pt x="45" y="66"/>
                </a:cubicBezTo>
                <a:cubicBezTo>
                  <a:pt x="51" y="66"/>
                  <a:pt x="56" y="64"/>
                  <a:pt x="60" y="60"/>
                </a:cubicBezTo>
                <a:cubicBezTo>
                  <a:pt x="64" y="56"/>
                  <a:pt x="66" y="51"/>
                  <a:pt x="66" y="45"/>
                </a:cubicBezTo>
                <a:cubicBezTo>
                  <a:pt x="66" y="0"/>
                  <a:pt x="66" y="0"/>
                  <a:pt x="66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0" y="46"/>
                  <a:pt x="50" y="46"/>
                  <a:pt x="50" y="46"/>
                </a:cubicBezTo>
                <a:cubicBezTo>
                  <a:pt x="50" y="48"/>
                  <a:pt x="50" y="49"/>
                  <a:pt x="49" y="49"/>
                </a:cubicBezTo>
                <a:cubicBezTo>
                  <a:pt x="48" y="50"/>
                  <a:pt x="47" y="51"/>
                  <a:pt x="45" y="51"/>
                </a:cubicBezTo>
                <a:cubicBezTo>
                  <a:pt x="0" y="51"/>
                  <a:pt x="0" y="51"/>
                  <a:pt x="0" y="51"/>
                </a:cubicBezTo>
                <a:lnTo>
                  <a:pt x="0" y="66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Freeform 219"/>
          <p:cNvSpPr>
            <a:spLocks/>
          </p:cNvSpPr>
          <p:nvPr userDrawn="1"/>
        </p:nvSpPr>
        <p:spPr bwMode="auto">
          <a:xfrm>
            <a:off x="6251576" y="-5015850"/>
            <a:ext cx="209550" cy="764381"/>
          </a:xfrm>
          <a:custGeom>
            <a:avLst/>
            <a:gdLst>
              <a:gd name="T0" fmla="*/ 66 w 66"/>
              <a:gd name="T1" fmla="*/ 0 h 321"/>
              <a:gd name="T2" fmla="*/ 21 w 66"/>
              <a:gd name="T3" fmla="*/ 0 h 321"/>
              <a:gd name="T4" fmla="*/ 6 w 66"/>
              <a:gd name="T5" fmla="*/ 6 h 321"/>
              <a:gd name="T6" fmla="*/ 1 w 66"/>
              <a:gd name="T7" fmla="*/ 21 h 321"/>
              <a:gd name="T8" fmla="*/ 1 w 66"/>
              <a:gd name="T9" fmla="*/ 321 h 321"/>
              <a:gd name="T10" fmla="*/ 16 w 66"/>
              <a:gd name="T11" fmla="*/ 321 h 321"/>
              <a:gd name="T12" fmla="*/ 16 w 66"/>
              <a:gd name="T13" fmla="*/ 20 h 321"/>
              <a:gd name="T14" fmla="*/ 17 w 66"/>
              <a:gd name="T15" fmla="*/ 17 h 321"/>
              <a:gd name="T16" fmla="*/ 21 w 66"/>
              <a:gd name="T17" fmla="*/ 15 h 321"/>
              <a:gd name="T18" fmla="*/ 66 w 66"/>
              <a:gd name="T19" fmla="*/ 15 h 321"/>
              <a:gd name="T20" fmla="*/ 66 w 66"/>
              <a:gd name="T21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6" h="321">
                <a:moveTo>
                  <a:pt x="66" y="0"/>
                </a:moveTo>
                <a:cubicBezTo>
                  <a:pt x="21" y="0"/>
                  <a:pt x="21" y="0"/>
                  <a:pt x="21" y="0"/>
                </a:cubicBezTo>
                <a:cubicBezTo>
                  <a:pt x="15" y="0"/>
                  <a:pt x="10" y="2"/>
                  <a:pt x="6" y="6"/>
                </a:cubicBezTo>
                <a:cubicBezTo>
                  <a:pt x="2" y="10"/>
                  <a:pt x="0" y="16"/>
                  <a:pt x="1" y="21"/>
                </a:cubicBezTo>
                <a:cubicBezTo>
                  <a:pt x="1" y="321"/>
                  <a:pt x="1" y="321"/>
                  <a:pt x="1" y="321"/>
                </a:cubicBezTo>
                <a:cubicBezTo>
                  <a:pt x="16" y="321"/>
                  <a:pt x="16" y="321"/>
                  <a:pt x="16" y="321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19"/>
                  <a:pt x="17" y="18"/>
                  <a:pt x="17" y="17"/>
                </a:cubicBezTo>
                <a:cubicBezTo>
                  <a:pt x="18" y="16"/>
                  <a:pt x="20" y="15"/>
                  <a:pt x="21" y="15"/>
                </a:cubicBezTo>
                <a:cubicBezTo>
                  <a:pt x="66" y="15"/>
                  <a:pt x="66" y="15"/>
                  <a:pt x="66" y="15"/>
                </a:cubicBezTo>
                <a:lnTo>
                  <a:pt x="66" y="0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Freeform 220"/>
          <p:cNvSpPr>
            <a:spLocks/>
          </p:cNvSpPr>
          <p:nvPr userDrawn="1"/>
        </p:nvSpPr>
        <p:spPr bwMode="auto">
          <a:xfrm>
            <a:off x="493713" y="-5051616"/>
            <a:ext cx="209550" cy="157163"/>
          </a:xfrm>
          <a:custGeom>
            <a:avLst/>
            <a:gdLst>
              <a:gd name="T0" fmla="*/ 0 w 66"/>
              <a:gd name="T1" fmla="*/ 66 h 66"/>
              <a:gd name="T2" fmla="*/ 45 w 66"/>
              <a:gd name="T3" fmla="*/ 66 h 66"/>
              <a:gd name="T4" fmla="*/ 60 w 66"/>
              <a:gd name="T5" fmla="*/ 60 h 66"/>
              <a:gd name="T6" fmla="*/ 65 w 66"/>
              <a:gd name="T7" fmla="*/ 45 h 66"/>
              <a:gd name="T8" fmla="*/ 65 w 66"/>
              <a:gd name="T9" fmla="*/ 0 h 66"/>
              <a:gd name="T10" fmla="*/ 50 w 66"/>
              <a:gd name="T11" fmla="*/ 0 h 66"/>
              <a:gd name="T12" fmla="*/ 50 w 66"/>
              <a:gd name="T13" fmla="*/ 46 h 66"/>
              <a:gd name="T14" fmla="*/ 49 w 66"/>
              <a:gd name="T15" fmla="*/ 49 h 66"/>
              <a:gd name="T16" fmla="*/ 45 w 66"/>
              <a:gd name="T17" fmla="*/ 51 h 66"/>
              <a:gd name="T18" fmla="*/ 0 w 66"/>
              <a:gd name="T19" fmla="*/ 51 h 66"/>
              <a:gd name="T20" fmla="*/ 0 w 66"/>
              <a:gd name="T21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6" h="66">
                <a:moveTo>
                  <a:pt x="0" y="66"/>
                </a:moveTo>
                <a:cubicBezTo>
                  <a:pt x="45" y="66"/>
                  <a:pt x="45" y="66"/>
                  <a:pt x="45" y="66"/>
                </a:cubicBezTo>
                <a:cubicBezTo>
                  <a:pt x="51" y="66"/>
                  <a:pt x="56" y="64"/>
                  <a:pt x="60" y="60"/>
                </a:cubicBezTo>
                <a:cubicBezTo>
                  <a:pt x="64" y="56"/>
                  <a:pt x="66" y="51"/>
                  <a:pt x="65" y="45"/>
                </a:cubicBezTo>
                <a:cubicBezTo>
                  <a:pt x="65" y="0"/>
                  <a:pt x="65" y="0"/>
                  <a:pt x="65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0" y="46"/>
                  <a:pt x="50" y="46"/>
                  <a:pt x="50" y="46"/>
                </a:cubicBezTo>
                <a:cubicBezTo>
                  <a:pt x="50" y="48"/>
                  <a:pt x="49" y="49"/>
                  <a:pt x="49" y="49"/>
                </a:cubicBezTo>
                <a:cubicBezTo>
                  <a:pt x="48" y="50"/>
                  <a:pt x="46" y="51"/>
                  <a:pt x="45" y="51"/>
                </a:cubicBezTo>
                <a:cubicBezTo>
                  <a:pt x="0" y="51"/>
                  <a:pt x="0" y="51"/>
                  <a:pt x="0" y="51"/>
                </a:cubicBezTo>
                <a:lnTo>
                  <a:pt x="0" y="66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Freeform 221"/>
          <p:cNvSpPr>
            <a:spLocks/>
          </p:cNvSpPr>
          <p:nvPr userDrawn="1"/>
        </p:nvSpPr>
        <p:spPr bwMode="auto">
          <a:xfrm>
            <a:off x="398464" y="-4930125"/>
            <a:ext cx="209550" cy="764381"/>
          </a:xfrm>
          <a:custGeom>
            <a:avLst/>
            <a:gdLst>
              <a:gd name="T0" fmla="*/ 66 w 66"/>
              <a:gd name="T1" fmla="*/ 0 h 321"/>
              <a:gd name="T2" fmla="*/ 21 w 66"/>
              <a:gd name="T3" fmla="*/ 0 h 321"/>
              <a:gd name="T4" fmla="*/ 6 w 66"/>
              <a:gd name="T5" fmla="*/ 6 h 321"/>
              <a:gd name="T6" fmla="*/ 0 w 66"/>
              <a:gd name="T7" fmla="*/ 21 h 321"/>
              <a:gd name="T8" fmla="*/ 0 w 66"/>
              <a:gd name="T9" fmla="*/ 321 h 321"/>
              <a:gd name="T10" fmla="*/ 16 w 66"/>
              <a:gd name="T11" fmla="*/ 321 h 321"/>
              <a:gd name="T12" fmla="*/ 16 w 66"/>
              <a:gd name="T13" fmla="*/ 20 h 321"/>
              <a:gd name="T14" fmla="*/ 17 w 66"/>
              <a:gd name="T15" fmla="*/ 17 h 321"/>
              <a:gd name="T16" fmla="*/ 21 w 66"/>
              <a:gd name="T17" fmla="*/ 15 h 321"/>
              <a:gd name="T18" fmla="*/ 66 w 66"/>
              <a:gd name="T19" fmla="*/ 15 h 321"/>
              <a:gd name="T20" fmla="*/ 66 w 66"/>
              <a:gd name="T21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6" h="321">
                <a:moveTo>
                  <a:pt x="66" y="0"/>
                </a:moveTo>
                <a:cubicBezTo>
                  <a:pt x="21" y="0"/>
                  <a:pt x="21" y="0"/>
                  <a:pt x="21" y="0"/>
                </a:cubicBezTo>
                <a:cubicBezTo>
                  <a:pt x="15" y="0"/>
                  <a:pt x="9" y="2"/>
                  <a:pt x="6" y="6"/>
                </a:cubicBezTo>
                <a:cubicBezTo>
                  <a:pt x="2" y="10"/>
                  <a:pt x="0" y="16"/>
                  <a:pt x="0" y="21"/>
                </a:cubicBezTo>
                <a:cubicBezTo>
                  <a:pt x="0" y="321"/>
                  <a:pt x="0" y="321"/>
                  <a:pt x="0" y="321"/>
                </a:cubicBezTo>
                <a:cubicBezTo>
                  <a:pt x="16" y="321"/>
                  <a:pt x="16" y="321"/>
                  <a:pt x="16" y="321"/>
                </a:cubicBezTo>
                <a:cubicBezTo>
                  <a:pt x="16" y="20"/>
                  <a:pt x="16" y="20"/>
                  <a:pt x="16" y="20"/>
                </a:cubicBezTo>
                <a:cubicBezTo>
                  <a:pt x="15" y="19"/>
                  <a:pt x="16" y="18"/>
                  <a:pt x="17" y="17"/>
                </a:cubicBezTo>
                <a:cubicBezTo>
                  <a:pt x="18" y="16"/>
                  <a:pt x="19" y="15"/>
                  <a:pt x="21" y="15"/>
                </a:cubicBezTo>
                <a:cubicBezTo>
                  <a:pt x="66" y="15"/>
                  <a:pt x="66" y="15"/>
                  <a:pt x="66" y="15"/>
                </a:cubicBezTo>
                <a:lnTo>
                  <a:pt x="66" y="0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Freeform 222"/>
          <p:cNvSpPr>
            <a:spLocks/>
          </p:cNvSpPr>
          <p:nvPr userDrawn="1"/>
        </p:nvSpPr>
        <p:spPr bwMode="auto">
          <a:xfrm>
            <a:off x="6594475" y="-5258784"/>
            <a:ext cx="279400" cy="157163"/>
          </a:xfrm>
          <a:custGeom>
            <a:avLst/>
            <a:gdLst>
              <a:gd name="T0" fmla="*/ 0 w 88"/>
              <a:gd name="T1" fmla="*/ 66 h 66"/>
              <a:gd name="T2" fmla="*/ 0 w 88"/>
              <a:gd name="T3" fmla="*/ 50 h 66"/>
              <a:gd name="T4" fmla="*/ 67 w 88"/>
              <a:gd name="T5" fmla="*/ 50 h 66"/>
              <a:gd name="T6" fmla="*/ 71 w 88"/>
              <a:gd name="T7" fmla="*/ 49 h 66"/>
              <a:gd name="T8" fmla="*/ 72 w 88"/>
              <a:gd name="T9" fmla="*/ 45 h 66"/>
              <a:gd name="T10" fmla="*/ 72 w 88"/>
              <a:gd name="T11" fmla="*/ 0 h 66"/>
              <a:gd name="T12" fmla="*/ 88 w 88"/>
              <a:gd name="T13" fmla="*/ 0 h 66"/>
              <a:gd name="T14" fmla="*/ 88 w 88"/>
              <a:gd name="T15" fmla="*/ 45 h 66"/>
              <a:gd name="T16" fmla="*/ 81 w 88"/>
              <a:gd name="T17" fmla="*/ 60 h 66"/>
              <a:gd name="T18" fmla="*/ 67 w 88"/>
              <a:gd name="T19" fmla="*/ 66 h 66"/>
              <a:gd name="T20" fmla="*/ 0 w 88"/>
              <a:gd name="T21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8" h="66">
                <a:moveTo>
                  <a:pt x="0" y="66"/>
                </a:moveTo>
                <a:cubicBezTo>
                  <a:pt x="0" y="50"/>
                  <a:pt x="0" y="50"/>
                  <a:pt x="0" y="50"/>
                </a:cubicBezTo>
                <a:cubicBezTo>
                  <a:pt x="67" y="50"/>
                  <a:pt x="67" y="50"/>
                  <a:pt x="67" y="50"/>
                </a:cubicBezTo>
                <a:cubicBezTo>
                  <a:pt x="69" y="50"/>
                  <a:pt x="70" y="50"/>
                  <a:pt x="71" y="49"/>
                </a:cubicBezTo>
                <a:cubicBezTo>
                  <a:pt x="72" y="48"/>
                  <a:pt x="72" y="47"/>
                  <a:pt x="72" y="45"/>
                </a:cubicBezTo>
                <a:cubicBezTo>
                  <a:pt x="72" y="0"/>
                  <a:pt x="72" y="0"/>
                  <a:pt x="72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8" y="45"/>
                  <a:pt x="88" y="45"/>
                  <a:pt x="88" y="45"/>
                </a:cubicBezTo>
                <a:cubicBezTo>
                  <a:pt x="88" y="51"/>
                  <a:pt x="85" y="56"/>
                  <a:pt x="81" y="60"/>
                </a:cubicBezTo>
                <a:cubicBezTo>
                  <a:pt x="77" y="64"/>
                  <a:pt x="72" y="66"/>
                  <a:pt x="67" y="66"/>
                </a:cubicBezTo>
                <a:lnTo>
                  <a:pt x="0" y="66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23"/>
          <p:cNvSpPr>
            <a:spLocks noChangeArrowheads="1"/>
          </p:cNvSpPr>
          <p:nvPr userDrawn="1"/>
        </p:nvSpPr>
        <p:spPr bwMode="auto">
          <a:xfrm>
            <a:off x="4564063" y="-5146866"/>
            <a:ext cx="101600" cy="59531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Freeform 224"/>
          <p:cNvSpPr>
            <a:spLocks noEditPoints="1"/>
          </p:cNvSpPr>
          <p:nvPr userDrawn="1"/>
        </p:nvSpPr>
        <p:spPr bwMode="auto">
          <a:xfrm>
            <a:off x="4557716" y="-5151629"/>
            <a:ext cx="117475" cy="69056"/>
          </a:xfrm>
          <a:custGeom>
            <a:avLst/>
            <a:gdLst>
              <a:gd name="T0" fmla="*/ 68 w 74"/>
              <a:gd name="T1" fmla="*/ 54 h 58"/>
              <a:gd name="T2" fmla="*/ 4 w 74"/>
              <a:gd name="T3" fmla="*/ 54 h 58"/>
              <a:gd name="T4" fmla="*/ 4 w 74"/>
              <a:gd name="T5" fmla="*/ 4 h 58"/>
              <a:gd name="T6" fmla="*/ 68 w 74"/>
              <a:gd name="T7" fmla="*/ 4 h 58"/>
              <a:gd name="T8" fmla="*/ 68 w 74"/>
              <a:gd name="T9" fmla="*/ 54 h 58"/>
              <a:gd name="T10" fmla="*/ 74 w 74"/>
              <a:gd name="T11" fmla="*/ 0 h 58"/>
              <a:gd name="T12" fmla="*/ 68 w 74"/>
              <a:gd name="T13" fmla="*/ 0 h 58"/>
              <a:gd name="T14" fmla="*/ 4 w 74"/>
              <a:gd name="T15" fmla="*/ 0 h 58"/>
              <a:gd name="T16" fmla="*/ 0 w 74"/>
              <a:gd name="T17" fmla="*/ 0 h 58"/>
              <a:gd name="T18" fmla="*/ 0 w 74"/>
              <a:gd name="T19" fmla="*/ 4 h 58"/>
              <a:gd name="T20" fmla="*/ 0 w 74"/>
              <a:gd name="T21" fmla="*/ 54 h 58"/>
              <a:gd name="T22" fmla="*/ 0 w 74"/>
              <a:gd name="T23" fmla="*/ 58 h 58"/>
              <a:gd name="T24" fmla="*/ 4 w 74"/>
              <a:gd name="T25" fmla="*/ 58 h 58"/>
              <a:gd name="T26" fmla="*/ 68 w 74"/>
              <a:gd name="T27" fmla="*/ 58 h 58"/>
              <a:gd name="T28" fmla="*/ 74 w 74"/>
              <a:gd name="T29" fmla="*/ 58 h 58"/>
              <a:gd name="T30" fmla="*/ 74 w 74"/>
              <a:gd name="T31" fmla="*/ 54 h 58"/>
              <a:gd name="T32" fmla="*/ 74 w 74"/>
              <a:gd name="T33" fmla="*/ 4 h 58"/>
              <a:gd name="T34" fmla="*/ 74 w 74"/>
              <a:gd name="T35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58">
                <a:moveTo>
                  <a:pt x="68" y="54"/>
                </a:moveTo>
                <a:lnTo>
                  <a:pt x="4" y="54"/>
                </a:lnTo>
                <a:lnTo>
                  <a:pt x="4" y="4"/>
                </a:lnTo>
                <a:lnTo>
                  <a:pt x="68" y="4"/>
                </a:lnTo>
                <a:lnTo>
                  <a:pt x="68" y="54"/>
                </a:lnTo>
                <a:close/>
                <a:moveTo>
                  <a:pt x="74" y="0"/>
                </a:moveTo>
                <a:lnTo>
                  <a:pt x="68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54"/>
                </a:lnTo>
                <a:lnTo>
                  <a:pt x="0" y="58"/>
                </a:lnTo>
                <a:lnTo>
                  <a:pt x="4" y="58"/>
                </a:lnTo>
                <a:lnTo>
                  <a:pt x="68" y="58"/>
                </a:lnTo>
                <a:lnTo>
                  <a:pt x="74" y="58"/>
                </a:lnTo>
                <a:lnTo>
                  <a:pt x="74" y="54"/>
                </a:lnTo>
                <a:lnTo>
                  <a:pt x="74" y="4"/>
                </a:lnTo>
                <a:lnTo>
                  <a:pt x="74" y="0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Rectangle 225"/>
          <p:cNvSpPr>
            <a:spLocks noChangeArrowheads="1"/>
          </p:cNvSpPr>
          <p:nvPr userDrawn="1"/>
        </p:nvSpPr>
        <p:spPr bwMode="auto">
          <a:xfrm>
            <a:off x="2282887" y="-5146866"/>
            <a:ext cx="104775" cy="59531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4" name="Freeform 226"/>
          <p:cNvSpPr>
            <a:spLocks noEditPoints="1"/>
          </p:cNvSpPr>
          <p:nvPr userDrawn="1"/>
        </p:nvSpPr>
        <p:spPr bwMode="auto">
          <a:xfrm>
            <a:off x="2276482" y="-5151629"/>
            <a:ext cx="117475" cy="69056"/>
          </a:xfrm>
          <a:custGeom>
            <a:avLst/>
            <a:gdLst>
              <a:gd name="T0" fmla="*/ 70 w 74"/>
              <a:gd name="T1" fmla="*/ 54 h 58"/>
              <a:gd name="T2" fmla="*/ 4 w 74"/>
              <a:gd name="T3" fmla="*/ 54 h 58"/>
              <a:gd name="T4" fmla="*/ 4 w 74"/>
              <a:gd name="T5" fmla="*/ 4 h 58"/>
              <a:gd name="T6" fmla="*/ 70 w 74"/>
              <a:gd name="T7" fmla="*/ 4 h 58"/>
              <a:gd name="T8" fmla="*/ 70 w 74"/>
              <a:gd name="T9" fmla="*/ 54 h 58"/>
              <a:gd name="T10" fmla="*/ 74 w 74"/>
              <a:gd name="T11" fmla="*/ 0 h 58"/>
              <a:gd name="T12" fmla="*/ 70 w 74"/>
              <a:gd name="T13" fmla="*/ 0 h 58"/>
              <a:gd name="T14" fmla="*/ 4 w 74"/>
              <a:gd name="T15" fmla="*/ 0 h 58"/>
              <a:gd name="T16" fmla="*/ 0 w 74"/>
              <a:gd name="T17" fmla="*/ 0 h 58"/>
              <a:gd name="T18" fmla="*/ 0 w 74"/>
              <a:gd name="T19" fmla="*/ 4 h 58"/>
              <a:gd name="T20" fmla="*/ 0 w 74"/>
              <a:gd name="T21" fmla="*/ 54 h 58"/>
              <a:gd name="T22" fmla="*/ 0 w 74"/>
              <a:gd name="T23" fmla="*/ 58 h 58"/>
              <a:gd name="T24" fmla="*/ 4 w 74"/>
              <a:gd name="T25" fmla="*/ 58 h 58"/>
              <a:gd name="T26" fmla="*/ 70 w 74"/>
              <a:gd name="T27" fmla="*/ 58 h 58"/>
              <a:gd name="T28" fmla="*/ 74 w 74"/>
              <a:gd name="T29" fmla="*/ 58 h 58"/>
              <a:gd name="T30" fmla="*/ 74 w 74"/>
              <a:gd name="T31" fmla="*/ 54 h 58"/>
              <a:gd name="T32" fmla="*/ 74 w 74"/>
              <a:gd name="T33" fmla="*/ 4 h 58"/>
              <a:gd name="T34" fmla="*/ 74 w 74"/>
              <a:gd name="T35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58">
                <a:moveTo>
                  <a:pt x="70" y="54"/>
                </a:moveTo>
                <a:lnTo>
                  <a:pt x="4" y="54"/>
                </a:lnTo>
                <a:lnTo>
                  <a:pt x="4" y="4"/>
                </a:lnTo>
                <a:lnTo>
                  <a:pt x="70" y="4"/>
                </a:lnTo>
                <a:lnTo>
                  <a:pt x="70" y="54"/>
                </a:lnTo>
                <a:close/>
                <a:moveTo>
                  <a:pt x="74" y="0"/>
                </a:moveTo>
                <a:lnTo>
                  <a:pt x="70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54"/>
                </a:lnTo>
                <a:lnTo>
                  <a:pt x="0" y="58"/>
                </a:lnTo>
                <a:lnTo>
                  <a:pt x="4" y="58"/>
                </a:lnTo>
                <a:lnTo>
                  <a:pt x="70" y="58"/>
                </a:lnTo>
                <a:lnTo>
                  <a:pt x="74" y="58"/>
                </a:lnTo>
                <a:lnTo>
                  <a:pt x="74" y="54"/>
                </a:lnTo>
                <a:lnTo>
                  <a:pt x="74" y="4"/>
                </a:lnTo>
                <a:lnTo>
                  <a:pt x="74" y="0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5" name="Rectangle 227"/>
          <p:cNvSpPr>
            <a:spLocks noChangeArrowheads="1"/>
          </p:cNvSpPr>
          <p:nvPr userDrawn="1"/>
        </p:nvSpPr>
        <p:spPr bwMode="auto">
          <a:xfrm>
            <a:off x="1655813" y="-5146866"/>
            <a:ext cx="104775" cy="59531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7" name="Freeform 228"/>
          <p:cNvSpPr>
            <a:spLocks noEditPoints="1"/>
          </p:cNvSpPr>
          <p:nvPr userDrawn="1"/>
        </p:nvSpPr>
        <p:spPr bwMode="auto">
          <a:xfrm>
            <a:off x="1649427" y="-5151629"/>
            <a:ext cx="117475" cy="69056"/>
          </a:xfrm>
          <a:custGeom>
            <a:avLst/>
            <a:gdLst>
              <a:gd name="T0" fmla="*/ 70 w 74"/>
              <a:gd name="T1" fmla="*/ 54 h 58"/>
              <a:gd name="T2" fmla="*/ 4 w 74"/>
              <a:gd name="T3" fmla="*/ 54 h 58"/>
              <a:gd name="T4" fmla="*/ 4 w 74"/>
              <a:gd name="T5" fmla="*/ 4 h 58"/>
              <a:gd name="T6" fmla="*/ 70 w 74"/>
              <a:gd name="T7" fmla="*/ 4 h 58"/>
              <a:gd name="T8" fmla="*/ 70 w 74"/>
              <a:gd name="T9" fmla="*/ 54 h 58"/>
              <a:gd name="T10" fmla="*/ 74 w 74"/>
              <a:gd name="T11" fmla="*/ 0 h 58"/>
              <a:gd name="T12" fmla="*/ 70 w 74"/>
              <a:gd name="T13" fmla="*/ 0 h 58"/>
              <a:gd name="T14" fmla="*/ 4 w 74"/>
              <a:gd name="T15" fmla="*/ 0 h 58"/>
              <a:gd name="T16" fmla="*/ 0 w 74"/>
              <a:gd name="T17" fmla="*/ 0 h 58"/>
              <a:gd name="T18" fmla="*/ 0 w 74"/>
              <a:gd name="T19" fmla="*/ 4 h 58"/>
              <a:gd name="T20" fmla="*/ 0 w 74"/>
              <a:gd name="T21" fmla="*/ 54 h 58"/>
              <a:gd name="T22" fmla="*/ 0 w 74"/>
              <a:gd name="T23" fmla="*/ 58 h 58"/>
              <a:gd name="T24" fmla="*/ 4 w 74"/>
              <a:gd name="T25" fmla="*/ 58 h 58"/>
              <a:gd name="T26" fmla="*/ 70 w 74"/>
              <a:gd name="T27" fmla="*/ 58 h 58"/>
              <a:gd name="T28" fmla="*/ 74 w 74"/>
              <a:gd name="T29" fmla="*/ 58 h 58"/>
              <a:gd name="T30" fmla="*/ 74 w 74"/>
              <a:gd name="T31" fmla="*/ 54 h 58"/>
              <a:gd name="T32" fmla="*/ 74 w 74"/>
              <a:gd name="T33" fmla="*/ 4 h 58"/>
              <a:gd name="T34" fmla="*/ 74 w 74"/>
              <a:gd name="T35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58">
                <a:moveTo>
                  <a:pt x="70" y="54"/>
                </a:moveTo>
                <a:lnTo>
                  <a:pt x="4" y="54"/>
                </a:lnTo>
                <a:lnTo>
                  <a:pt x="4" y="4"/>
                </a:lnTo>
                <a:lnTo>
                  <a:pt x="70" y="4"/>
                </a:lnTo>
                <a:lnTo>
                  <a:pt x="70" y="54"/>
                </a:lnTo>
                <a:close/>
                <a:moveTo>
                  <a:pt x="74" y="0"/>
                </a:moveTo>
                <a:lnTo>
                  <a:pt x="70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54"/>
                </a:lnTo>
                <a:lnTo>
                  <a:pt x="0" y="58"/>
                </a:lnTo>
                <a:lnTo>
                  <a:pt x="4" y="58"/>
                </a:lnTo>
                <a:lnTo>
                  <a:pt x="70" y="58"/>
                </a:lnTo>
                <a:lnTo>
                  <a:pt x="74" y="58"/>
                </a:lnTo>
                <a:lnTo>
                  <a:pt x="74" y="54"/>
                </a:lnTo>
                <a:lnTo>
                  <a:pt x="74" y="4"/>
                </a:lnTo>
                <a:lnTo>
                  <a:pt x="74" y="0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8" name="Rectangle 229"/>
          <p:cNvSpPr>
            <a:spLocks noChangeArrowheads="1"/>
          </p:cNvSpPr>
          <p:nvPr userDrawn="1"/>
        </p:nvSpPr>
        <p:spPr bwMode="auto">
          <a:xfrm>
            <a:off x="3276662" y="-5146866"/>
            <a:ext cx="104775" cy="59531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9" name="Freeform 230"/>
          <p:cNvSpPr>
            <a:spLocks noEditPoints="1"/>
          </p:cNvSpPr>
          <p:nvPr userDrawn="1"/>
        </p:nvSpPr>
        <p:spPr bwMode="auto">
          <a:xfrm>
            <a:off x="3270265" y="-5151629"/>
            <a:ext cx="117475" cy="69056"/>
          </a:xfrm>
          <a:custGeom>
            <a:avLst/>
            <a:gdLst>
              <a:gd name="T0" fmla="*/ 70 w 74"/>
              <a:gd name="T1" fmla="*/ 54 h 58"/>
              <a:gd name="T2" fmla="*/ 4 w 74"/>
              <a:gd name="T3" fmla="*/ 54 h 58"/>
              <a:gd name="T4" fmla="*/ 4 w 74"/>
              <a:gd name="T5" fmla="*/ 4 h 58"/>
              <a:gd name="T6" fmla="*/ 70 w 74"/>
              <a:gd name="T7" fmla="*/ 4 h 58"/>
              <a:gd name="T8" fmla="*/ 70 w 74"/>
              <a:gd name="T9" fmla="*/ 54 h 58"/>
              <a:gd name="T10" fmla="*/ 74 w 74"/>
              <a:gd name="T11" fmla="*/ 0 h 58"/>
              <a:gd name="T12" fmla="*/ 70 w 74"/>
              <a:gd name="T13" fmla="*/ 0 h 58"/>
              <a:gd name="T14" fmla="*/ 4 w 74"/>
              <a:gd name="T15" fmla="*/ 0 h 58"/>
              <a:gd name="T16" fmla="*/ 0 w 74"/>
              <a:gd name="T17" fmla="*/ 0 h 58"/>
              <a:gd name="T18" fmla="*/ 0 w 74"/>
              <a:gd name="T19" fmla="*/ 4 h 58"/>
              <a:gd name="T20" fmla="*/ 0 w 74"/>
              <a:gd name="T21" fmla="*/ 54 h 58"/>
              <a:gd name="T22" fmla="*/ 0 w 74"/>
              <a:gd name="T23" fmla="*/ 58 h 58"/>
              <a:gd name="T24" fmla="*/ 4 w 74"/>
              <a:gd name="T25" fmla="*/ 58 h 58"/>
              <a:gd name="T26" fmla="*/ 70 w 74"/>
              <a:gd name="T27" fmla="*/ 58 h 58"/>
              <a:gd name="T28" fmla="*/ 74 w 74"/>
              <a:gd name="T29" fmla="*/ 58 h 58"/>
              <a:gd name="T30" fmla="*/ 74 w 74"/>
              <a:gd name="T31" fmla="*/ 54 h 58"/>
              <a:gd name="T32" fmla="*/ 74 w 74"/>
              <a:gd name="T33" fmla="*/ 4 h 58"/>
              <a:gd name="T34" fmla="*/ 74 w 74"/>
              <a:gd name="T35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58">
                <a:moveTo>
                  <a:pt x="70" y="54"/>
                </a:moveTo>
                <a:lnTo>
                  <a:pt x="4" y="54"/>
                </a:lnTo>
                <a:lnTo>
                  <a:pt x="4" y="4"/>
                </a:lnTo>
                <a:lnTo>
                  <a:pt x="70" y="4"/>
                </a:lnTo>
                <a:lnTo>
                  <a:pt x="70" y="54"/>
                </a:lnTo>
                <a:close/>
                <a:moveTo>
                  <a:pt x="74" y="0"/>
                </a:moveTo>
                <a:lnTo>
                  <a:pt x="70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54"/>
                </a:lnTo>
                <a:lnTo>
                  <a:pt x="0" y="58"/>
                </a:lnTo>
                <a:lnTo>
                  <a:pt x="4" y="58"/>
                </a:lnTo>
                <a:lnTo>
                  <a:pt x="70" y="58"/>
                </a:lnTo>
                <a:lnTo>
                  <a:pt x="74" y="58"/>
                </a:lnTo>
                <a:lnTo>
                  <a:pt x="74" y="54"/>
                </a:lnTo>
                <a:lnTo>
                  <a:pt x="74" y="4"/>
                </a:lnTo>
                <a:lnTo>
                  <a:pt x="74" y="0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0" name="Rectangle 231"/>
          <p:cNvSpPr>
            <a:spLocks noChangeArrowheads="1"/>
          </p:cNvSpPr>
          <p:nvPr userDrawn="1"/>
        </p:nvSpPr>
        <p:spPr bwMode="auto">
          <a:xfrm>
            <a:off x="4830787" y="-5146866"/>
            <a:ext cx="104775" cy="59531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1" name="Freeform 232"/>
          <p:cNvSpPr>
            <a:spLocks noEditPoints="1"/>
          </p:cNvSpPr>
          <p:nvPr userDrawn="1"/>
        </p:nvSpPr>
        <p:spPr bwMode="auto">
          <a:xfrm>
            <a:off x="4824428" y="-5151629"/>
            <a:ext cx="117475" cy="69056"/>
          </a:xfrm>
          <a:custGeom>
            <a:avLst/>
            <a:gdLst>
              <a:gd name="T0" fmla="*/ 70 w 74"/>
              <a:gd name="T1" fmla="*/ 54 h 58"/>
              <a:gd name="T2" fmla="*/ 4 w 74"/>
              <a:gd name="T3" fmla="*/ 54 h 58"/>
              <a:gd name="T4" fmla="*/ 4 w 74"/>
              <a:gd name="T5" fmla="*/ 4 h 58"/>
              <a:gd name="T6" fmla="*/ 70 w 74"/>
              <a:gd name="T7" fmla="*/ 4 h 58"/>
              <a:gd name="T8" fmla="*/ 70 w 74"/>
              <a:gd name="T9" fmla="*/ 54 h 58"/>
              <a:gd name="T10" fmla="*/ 74 w 74"/>
              <a:gd name="T11" fmla="*/ 0 h 58"/>
              <a:gd name="T12" fmla="*/ 70 w 74"/>
              <a:gd name="T13" fmla="*/ 0 h 58"/>
              <a:gd name="T14" fmla="*/ 4 w 74"/>
              <a:gd name="T15" fmla="*/ 0 h 58"/>
              <a:gd name="T16" fmla="*/ 0 w 74"/>
              <a:gd name="T17" fmla="*/ 0 h 58"/>
              <a:gd name="T18" fmla="*/ 0 w 74"/>
              <a:gd name="T19" fmla="*/ 4 h 58"/>
              <a:gd name="T20" fmla="*/ 0 w 74"/>
              <a:gd name="T21" fmla="*/ 54 h 58"/>
              <a:gd name="T22" fmla="*/ 0 w 74"/>
              <a:gd name="T23" fmla="*/ 58 h 58"/>
              <a:gd name="T24" fmla="*/ 4 w 74"/>
              <a:gd name="T25" fmla="*/ 58 h 58"/>
              <a:gd name="T26" fmla="*/ 70 w 74"/>
              <a:gd name="T27" fmla="*/ 58 h 58"/>
              <a:gd name="T28" fmla="*/ 74 w 74"/>
              <a:gd name="T29" fmla="*/ 58 h 58"/>
              <a:gd name="T30" fmla="*/ 74 w 74"/>
              <a:gd name="T31" fmla="*/ 54 h 58"/>
              <a:gd name="T32" fmla="*/ 74 w 74"/>
              <a:gd name="T33" fmla="*/ 4 h 58"/>
              <a:gd name="T34" fmla="*/ 74 w 74"/>
              <a:gd name="T35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58">
                <a:moveTo>
                  <a:pt x="70" y="54"/>
                </a:moveTo>
                <a:lnTo>
                  <a:pt x="4" y="54"/>
                </a:lnTo>
                <a:lnTo>
                  <a:pt x="4" y="4"/>
                </a:lnTo>
                <a:lnTo>
                  <a:pt x="70" y="4"/>
                </a:lnTo>
                <a:lnTo>
                  <a:pt x="70" y="54"/>
                </a:lnTo>
                <a:close/>
                <a:moveTo>
                  <a:pt x="74" y="0"/>
                </a:moveTo>
                <a:lnTo>
                  <a:pt x="70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54"/>
                </a:lnTo>
                <a:lnTo>
                  <a:pt x="0" y="58"/>
                </a:lnTo>
                <a:lnTo>
                  <a:pt x="4" y="58"/>
                </a:lnTo>
                <a:lnTo>
                  <a:pt x="70" y="58"/>
                </a:lnTo>
                <a:lnTo>
                  <a:pt x="74" y="58"/>
                </a:lnTo>
                <a:lnTo>
                  <a:pt x="74" y="54"/>
                </a:lnTo>
                <a:lnTo>
                  <a:pt x="74" y="4"/>
                </a:lnTo>
                <a:lnTo>
                  <a:pt x="74" y="0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2" name="Rectangle 233"/>
          <p:cNvSpPr>
            <a:spLocks noChangeArrowheads="1"/>
          </p:cNvSpPr>
          <p:nvPr userDrawn="1"/>
        </p:nvSpPr>
        <p:spPr bwMode="auto">
          <a:xfrm>
            <a:off x="6480175" y="-5146866"/>
            <a:ext cx="101600" cy="59531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3" name="Freeform 234"/>
          <p:cNvSpPr>
            <a:spLocks noEditPoints="1"/>
          </p:cNvSpPr>
          <p:nvPr userDrawn="1"/>
        </p:nvSpPr>
        <p:spPr bwMode="auto">
          <a:xfrm>
            <a:off x="6470650" y="-5151629"/>
            <a:ext cx="120650" cy="69056"/>
          </a:xfrm>
          <a:custGeom>
            <a:avLst/>
            <a:gdLst>
              <a:gd name="T0" fmla="*/ 70 w 76"/>
              <a:gd name="T1" fmla="*/ 54 h 58"/>
              <a:gd name="T2" fmla="*/ 6 w 76"/>
              <a:gd name="T3" fmla="*/ 54 h 58"/>
              <a:gd name="T4" fmla="*/ 6 w 76"/>
              <a:gd name="T5" fmla="*/ 4 h 58"/>
              <a:gd name="T6" fmla="*/ 70 w 76"/>
              <a:gd name="T7" fmla="*/ 4 h 58"/>
              <a:gd name="T8" fmla="*/ 70 w 76"/>
              <a:gd name="T9" fmla="*/ 54 h 58"/>
              <a:gd name="T10" fmla="*/ 76 w 76"/>
              <a:gd name="T11" fmla="*/ 0 h 58"/>
              <a:gd name="T12" fmla="*/ 70 w 76"/>
              <a:gd name="T13" fmla="*/ 0 h 58"/>
              <a:gd name="T14" fmla="*/ 6 w 76"/>
              <a:gd name="T15" fmla="*/ 0 h 58"/>
              <a:gd name="T16" fmla="*/ 0 w 76"/>
              <a:gd name="T17" fmla="*/ 0 h 58"/>
              <a:gd name="T18" fmla="*/ 0 w 76"/>
              <a:gd name="T19" fmla="*/ 4 h 58"/>
              <a:gd name="T20" fmla="*/ 0 w 76"/>
              <a:gd name="T21" fmla="*/ 54 h 58"/>
              <a:gd name="T22" fmla="*/ 0 w 76"/>
              <a:gd name="T23" fmla="*/ 58 h 58"/>
              <a:gd name="T24" fmla="*/ 6 w 76"/>
              <a:gd name="T25" fmla="*/ 58 h 58"/>
              <a:gd name="T26" fmla="*/ 70 w 76"/>
              <a:gd name="T27" fmla="*/ 58 h 58"/>
              <a:gd name="T28" fmla="*/ 76 w 76"/>
              <a:gd name="T29" fmla="*/ 58 h 58"/>
              <a:gd name="T30" fmla="*/ 76 w 76"/>
              <a:gd name="T31" fmla="*/ 54 h 58"/>
              <a:gd name="T32" fmla="*/ 76 w 76"/>
              <a:gd name="T33" fmla="*/ 4 h 58"/>
              <a:gd name="T34" fmla="*/ 76 w 76"/>
              <a:gd name="T35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6" h="58">
                <a:moveTo>
                  <a:pt x="70" y="54"/>
                </a:moveTo>
                <a:lnTo>
                  <a:pt x="6" y="54"/>
                </a:lnTo>
                <a:lnTo>
                  <a:pt x="6" y="4"/>
                </a:lnTo>
                <a:lnTo>
                  <a:pt x="70" y="4"/>
                </a:lnTo>
                <a:lnTo>
                  <a:pt x="70" y="54"/>
                </a:lnTo>
                <a:close/>
                <a:moveTo>
                  <a:pt x="76" y="0"/>
                </a:moveTo>
                <a:lnTo>
                  <a:pt x="70" y="0"/>
                </a:lnTo>
                <a:lnTo>
                  <a:pt x="6" y="0"/>
                </a:lnTo>
                <a:lnTo>
                  <a:pt x="0" y="0"/>
                </a:lnTo>
                <a:lnTo>
                  <a:pt x="0" y="4"/>
                </a:lnTo>
                <a:lnTo>
                  <a:pt x="0" y="54"/>
                </a:lnTo>
                <a:lnTo>
                  <a:pt x="0" y="58"/>
                </a:lnTo>
                <a:lnTo>
                  <a:pt x="6" y="58"/>
                </a:lnTo>
                <a:lnTo>
                  <a:pt x="70" y="58"/>
                </a:lnTo>
                <a:lnTo>
                  <a:pt x="76" y="58"/>
                </a:lnTo>
                <a:lnTo>
                  <a:pt x="76" y="54"/>
                </a:lnTo>
                <a:lnTo>
                  <a:pt x="76" y="4"/>
                </a:lnTo>
                <a:lnTo>
                  <a:pt x="76" y="0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4" name="Freeform 235"/>
          <p:cNvSpPr>
            <a:spLocks/>
          </p:cNvSpPr>
          <p:nvPr userDrawn="1"/>
        </p:nvSpPr>
        <p:spPr bwMode="auto">
          <a:xfrm>
            <a:off x="5746764" y="-5230209"/>
            <a:ext cx="41275" cy="116681"/>
          </a:xfrm>
          <a:custGeom>
            <a:avLst/>
            <a:gdLst>
              <a:gd name="T0" fmla="*/ 0 w 26"/>
              <a:gd name="T1" fmla="*/ 98 h 98"/>
              <a:gd name="T2" fmla="*/ 0 w 26"/>
              <a:gd name="T3" fmla="*/ 0 h 98"/>
              <a:gd name="T4" fmla="*/ 26 w 26"/>
              <a:gd name="T5" fmla="*/ 0 h 98"/>
              <a:gd name="T6" fmla="*/ 26 w 26"/>
              <a:gd name="T7" fmla="*/ 98 h 98"/>
              <a:gd name="T8" fmla="*/ 26 w 26"/>
              <a:gd name="T9" fmla="*/ 98 h 98"/>
              <a:gd name="T10" fmla="*/ 0 w 26"/>
              <a:gd name="T11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98">
                <a:moveTo>
                  <a:pt x="0" y="98"/>
                </a:moveTo>
                <a:lnTo>
                  <a:pt x="0" y="0"/>
                </a:lnTo>
                <a:lnTo>
                  <a:pt x="26" y="0"/>
                </a:lnTo>
                <a:lnTo>
                  <a:pt x="26" y="98"/>
                </a:lnTo>
                <a:lnTo>
                  <a:pt x="26" y="98"/>
                </a:lnTo>
                <a:lnTo>
                  <a:pt x="0" y="98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5" name="Freeform 236"/>
          <p:cNvSpPr>
            <a:spLocks/>
          </p:cNvSpPr>
          <p:nvPr userDrawn="1"/>
        </p:nvSpPr>
        <p:spPr bwMode="auto">
          <a:xfrm>
            <a:off x="5746764" y="-5230209"/>
            <a:ext cx="41275" cy="116681"/>
          </a:xfrm>
          <a:custGeom>
            <a:avLst/>
            <a:gdLst>
              <a:gd name="T0" fmla="*/ 0 w 26"/>
              <a:gd name="T1" fmla="*/ 98 h 98"/>
              <a:gd name="T2" fmla="*/ 0 w 26"/>
              <a:gd name="T3" fmla="*/ 0 h 98"/>
              <a:gd name="T4" fmla="*/ 26 w 26"/>
              <a:gd name="T5" fmla="*/ 0 h 98"/>
              <a:gd name="T6" fmla="*/ 26 w 26"/>
              <a:gd name="T7" fmla="*/ 98 h 98"/>
              <a:gd name="T8" fmla="*/ 26 w 26"/>
              <a:gd name="T9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98">
                <a:moveTo>
                  <a:pt x="0" y="98"/>
                </a:moveTo>
                <a:lnTo>
                  <a:pt x="0" y="0"/>
                </a:lnTo>
                <a:lnTo>
                  <a:pt x="26" y="0"/>
                </a:lnTo>
                <a:lnTo>
                  <a:pt x="26" y="98"/>
                </a:lnTo>
                <a:lnTo>
                  <a:pt x="26" y="9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6" name="Rectangle 237"/>
          <p:cNvSpPr>
            <a:spLocks noChangeArrowheads="1"/>
          </p:cNvSpPr>
          <p:nvPr userDrawn="1"/>
        </p:nvSpPr>
        <p:spPr bwMode="auto">
          <a:xfrm>
            <a:off x="5715056" y="-5146866"/>
            <a:ext cx="104775" cy="59531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7" name="Freeform 238"/>
          <p:cNvSpPr>
            <a:spLocks noEditPoints="1"/>
          </p:cNvSpPr>
          <p:nvPr userDrawn="1"/>
        </p:nvSpPr>
        <p:spPr bwMode="auto">
          <a:xfrm>
            <a:off x="5708664" y="-5151629"/>
            <a:ext cx="117475" cy="69056"/>
          </a:xfrm>
          <a:custGeom>
            <a:avLst/>
            <a:gdLst>
              <a:gd name="T0" fmla="*/ 70 w 74"/>
              <a:gd name="T1" fmla="*/ 54 h 58"/>
              <a:gd name="T2" fmla="*/ 4 w 74"/>
              <a:gd name="T3" fmla="*/ 54 h 58"/>
              <a:gd name="T4" fmla="*/ 4 w 74"/>
              <a:gd name="T5" fmla="*/ 4 h 58"/>
              <a:gd name="T6" fmla="*/ 70 w 74"/>
              <a:gd name="T7" fmla="*/ 4 h 58"/>
              <a:gd name="T8" fmla="*/ 70 w 74"/>
              <a:gd name="T9" fmla="*/ 54 h 58"/>
              <a:gd name="T10" fmla="*/ 74 w 74"/>
              <a:gd name="T11" fmla="*/ 0 h 58"/>
              <a:gd name="T12" fmla="*/ 70 w 74"/>
              <a:gd name="T13" fmla="*/ 0 h 58"/>
              <a:gd name="T14" fmla="*/ 4 w 74"/>
              <a:gd name="T15" fmla="*/ 0 h 58"/>
              <a:gd name="T16" fmla="*/ 0 w 74"/>
              <a:gd name="T17" fmla="*/ 0 h 58"/>
              <a:gd name="T18" fmla="*/ 0 w 74"/>
              <a:gd name="T19" fmla="*/ 4 h 58"/>
              <a:gd name="T20" fmla="*/ 0 w 74"/>
              <a:gd name="T21" fmla="*/ 54 h 58"/>
              <a:gd name="T22" fmla="*/ 0 w 74"/>
              <a:gd name="T23" fmla="*/ 58 h 58"/>
              <a:gd name="T24" fmla="*/ 4 w 74"/>
              <a:gd name="T25" fmla="*/ 58 h 58"/>
              <a:gd name="T26" fmla="*/ 70 w 74"/>
              <a:gd name="T27" fmla="*/ 58 h 58"/>
              <a:gd name="T28" fmla="*/ 74 w 74"/>
              <a:gd name="T29" fmla="*/ 58 h 58"/>
              <a:gd name="T30" fmla="*/ 74 w 74"/>
              <a:gd name="T31" fmla="*/ 54 h 58"/>
              <a:gd name="T32" fmla="*/ 74 w 74"/>
              <a:gd name="T33" fmla="*/ 4 h 58"/>
              <a:gd name="T34" fmla="*/ 74 w 74"/>
              <a:gd name="T35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58">
                <a:moveTo>
                  <a:pt x="70" y="54"/>
                </a:moveTo>
                <a:lnTo>
                  <a:pt x="4" y="54"/>
                </a:lnTo>
                <a:lnTo>
                  <a:pt x="4" y="4"/>
                </a:lnTo>
                <a:lnTo>
                  <a:pt x="70" y="4"/>
                </a:lnTo>
                <a:lnTo>
                  <a:pt x="70" y="54"/>
                </a:lnTo>
                <a:close/>
                <a:moveTo>
                  <a:pt x="74" y="0"/>
                </a:moveTo>
                <a:lnTo>
                  <a:pt x="70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54"/>
                </a:lnTo>
                <a:lnTo>
                  <a:pt x="0" y="58"/>
                </a:lnTo>
                <a:lnTo>
                  <a:pt x="4" y="58"/>
                </a:lnTo>
                <a:lnTo>
                  <a:pt x="70" y="58"/>
                </a:lnTo>
                <a:lnTo>
                  <a:pt x="74" y="58"/>
                </a:lnTo>
                <a:lnTo>
                  <a:pt x="74" y="54"/>
                </a:lnTo>
                <a:lnTo>
                  <a:pt x="74" y="4"/>
                </a:lnTo>
                <a:lnTo>
                  <a:pt x="74" y="0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8" name="Rectangle 239"/>
          <p:cNvSpPr>
            <a:spLocks noChangeArrowheads="1"/>
          </p:cNvSpPr>
          <p:nvPr userDrawn="1"/>
        </p:nvSpPr>
        <p:spPr bwMode="auto">
          <a:xfrm>
            <a:off x="5138738" y="-5146866"/>
            <a:ext cx="101600" cy="59531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9" name="Freeform 240"/>
          <p:cNvSpPr>
            <a:spLocks noEditPoints="1"/>
          </p:cNvSpPr>
          <p:nvPr userDrawn="1"/>
        </p:nvSpPr>
        <p:spPr bwMode="auto">
          <a:xfrm>
            <a:off x="5129214" y="-5151629"/>
            <a:ext cx="120650" cy="69056"/>
          </a:xfrm>
          <a:custGeom>
            <a:avLst/>
            <a:gdLst>
              <a:gd name="T0" fmla="*/ 70 w 76"/>
              <a:gd name="T1" fmla="*/ 54 h 58"/>
              <a:gd name="T2" fmla="*/ 6 w 76"/>
              <a:gd name="T3" fmla="*/ 54 h 58"/>
              <a:gd name="T4" fmla="*/ 6 w 76"/>
              <a:gd name="T5" fmla="*/ 4 h 58"/>
              <a:gd name="T6" fmla="*/ 70 w 76"/>
              <a:gd name="T7" fmla="*/ 4 h 58"/>
              <a:gd name="T8" fmla="*/ 70 w 76"/>
              <a:gd name="T9" fmla="*/ 54 h 58"/>
              <a:gd name="T10" fmla="*/ 76 w 76"/>
              <a:gd name="T11" fmla="*/ 0 h 58"/>
              <a:gd name="T12" fmla="*/ 70 w 76"/>
              <a:gd name="T13" fmla="*/ 0 h 58"/>
              <a:gd name="T14" fmla="*/ 6 w 76"/>
              <a:gd name="T15" fmla="*/ 0 h 58"/>
              <a:gd name="T16" fmla="*/ 0 w 76"/>
              <a:gd name="T17" fmla="*/ 0 h 58"/>
              <a:gd name="T18" fmla="*/ 0 w 76"/>
              <a:gd name="T19" fmla="*/ 4 h 58"/>
              <a:gd name="T20" fmla="*/ 0 w 76"/>
              <a:gd name="T21" fmla="*/ 54 h 58"/>
              <a:gd name="T22" fmla="*/ 0 w 76"/>
              <a:gd name="T23" fmla="*/ 58 h 58"/>
              <a:gd name="T24" fmla="*/ 6 w 76"/>
              <a:gd name="T25" fmla="*/ 58 h 58"/>
              <a:gd name="T26" fmla="*/ 70 w 76"/>
              <a:gd name="T27" fmla="*/ 58 h 58"/>
              <a:gd name="T28" fmla="*/ 76 w 76"/>
              <a:gd name="T29" fmla="*/ 58 h 58"/>
              <a:gd name="T30" fmla="*/ 76 w 76"/>
              <a:gd name="T31" fmla="*/ 54 h 58"/>
              <a:gd name="T32" fmla="*/ 76 w 76"/>
              <a:gd name="T33" fmla="*/ 4 h 58"/>
              <a:gd name="T34" fmla="*/ 76 w 76"/>
              <a:gd name="T35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6" h="58">
                <a:moveTo>
                  <a:pt x="70" y="54"/>
                </a:moveTo>
                <a:lnTo>
                  <a:pt x="6" y="54"/>
                </a:lnTo>
                <a:lnTo>
                  <a:pt x="6" y="4"/>
                </a:lnTo>
                <a:lnTo>
                  <a:pt x="70" y="4"/>
                </a:lnTo>
                <a:lnTo>
                  <a:pt x="70" y="54"/>
                </a:lnTo>
                <a:close/>
                <a:moveTo>
                  <a:pt x="76" y="0"/>
                </a:moveTo>
                <a:lnTo>
                  <a:pt x="70" y="0"/>
                </a:lnTo>
                <a:lnTo>
                  <a:pt x="6" y="0"/>
                </a:lnTo>
                <a:lnTo>
                  <a:pt x="0" y="0"/>
                </a:lnTo>
                <a:lnTo>
                  <a:pt x="0" y="4"/>
                </a:lnTo>
                <a:lnTo>
                  <a:pt x="0" y="54"/>
                </a:lnTo>
                <a:lnTo>
                  <a:pt x="0" y="58"/>
                </a:lnTo>
                <a:lnTo>
                  <a:pt x="6" y="58"/>
                </a:lnTo>
                <a:lnTo>
                  <a:pt x="70" y="58"/>
                </a:lnTo>
                <a:lnTo>
                  <a:pt x="76" y="58"/>
                </a:lnTo>
                <a:lnTo>
                  <a:pt x="76" y="54"/>
                </a:lnTo>
                <a:lnTo>
                  <a:pt x="76" y="4"/>
                </a:lnTo>
                <a:lnTo>
                  <a:pt x="76" y="0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0" name="Rectangle 241"/>
          <p:cNvSpPr>
            <a:spLocks noChangeArrowheads="1"/>
          </p:cNvSpPr>
          <p:nvPr userDrawn="1"/>
        </p:nvSpPr>
        <p:spPr bwMode="auto">
          <a:xfrm>
            <a:off x="3302000" y="-5077762"/>
            <a:ext cx="69850" cy="16669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1" name="Rectangle 242"/>
          <p:cNvSpPr>
            <a:spLocks noChangeArrowheads="1"/>
          </p:cNvSpPr>
          <p:nvPr userDrawn="1"/>
        </p:nvSpPr>
        <p:spPr bwMode="auto">
          <a:xfrm>
            <a:off x="3521075" y="-5022994"/>
            <a:ext cx="19050" cy="52387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2" name="Rectangle 243"/>
          <p:cNvSpPr>
            <a:spLocks noChangeArrowheads="1"/>
          </p:cNvSpPr>
          <p:nvPr userDrawn="1"/>
        </p:nvSpPr>
        <p:spPr bwMode="auto">
          <a:xfrm>
            <a:off x="3594101" y="-4923028"/>
            <a:ext cx="71438" cy="14287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3" name="Rectangle 244"/>
          <p:cNvSpPr>
            <a:spLocks noChangeArrowheads="1"/>
          </p:cNvSpPr>
          <p:nvPr userDrawn="1"/>
        </p:nvSpPr>
        <p:spPr bwMode="auto">
          <a:xfrm>
            <a:off x="3606815" y="-4901595"/>
            <a:ext cx="49213" cy="802481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4" name="Freeform 245"/>
          <p:cNvSpPr>
            <a:spLocks/>
          </p:cNvSpPr>
          <p:nvPr userDrawn="1"/>
        </p:nvSpPr>
        <p:spPr bwMode="auto">
          <a:xfrm>
            <a:off x="5988050" y="-5013516"/>
            <a:ext cx="101600" cy="80963"/>
          </a:xfrm>
          <a:custGeom>
            <a:avLst/>
            <a:gdLst>
              <a:gd name="T0" fmla="*/ 32 w 32"/>
              <a:gd name="T1" fmla="*/ 34 h 34"/>
              <a:gd name="T2" fmla="*/ 17 w 32"/>
              <a:gd name="T3" fmla="*/ 34 h 34"/>
              <a:gd name="T4" fmla="*/ 17 w 32"/>
              <a:gd name="T5" fmla="*/ 21 h 34"/>
              <a:gd name="T6" fmla="*/ 11 w 32"/>
              <a:gd name="T7" fmla="*/ 15 h 34"/>
              <a:gd name="T8" fmla="*/ 0 w 32"/>
              <a:gd name="T9" fmla="*/ 15 h 34"/>
              <a:gd name="T10" fmla="*/ 0 w 32"/>
              <a:gd name="T11" fmla="*/ 0 h 34"/>
              <a:gd name="T12" fmla="*/ 11 w 32"/>
              <a:gd name="T13" fmla="*/ 0 h 34"/>
              <a:gd name="T14" fmla="*/ 32 w 32"/>
              <a:gd name="T15" fmla="*/ 21 h 34"/>
              <a:gd name="T16" fmla="*/ 32 w 32"/>
              <a:gd name="T17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" h="34">
                <a:moveTo>
                  <a:pt x="32" y="34"/>
                </a:moveTo>
                <a:cubicBezTo>
                  <a:pt x="17" y="34"/>
                  <a:pt x="17" y="34"/>
                  <a:pt x="17" y="34"/>
                </a:cubicBezTo>
                <a:cubicBezTo>
                  <a:pt x="17" y="21"/>
                  <a:pt x="17" y="21"/>
                  <a:pt x="17" y="21"/>
                </a:cubicBezTo>
                <a:cubicBezTo>
                  <a:pt x="17" y="18"/>
                  <a:pt x="14" y="15"/>
                  <a:pt x="11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0"/>
                  <a:pt x="0" y="0"/>
                  <a:pt x="0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23" y="0"/>
                  <a:pt x="32" y="9"/>
                  <a:pt x="32" y="21"/>
                </a:cubicBezTo>
                <a:lnTo>
                  <a:pt x="32" y="34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5" name="Freeform 246"/>
          <p:cNvSpPr>
            <a:spLocks/>
          </p:cNvSpPr>
          <p:nvPr userDrawn="1"/>
        </p:nvSpPr>
        <p:spPr bwMode="auto">
          <a:xfrm>
            <a:off x="5746750" y="-5053950"/>
            <a:ext cx="196850" cy="78581"/>
          </a:xfrm>
          <a:custGeom>
            <a:avLst/>
            <a:gdLst>
              <a:gd name="T0" fmla="*/ 62 w 62"/>
              <a:gd name="T1" fmla="*/ 33 h 33"/>
              <a:gd name="T2" fmla="*/ 21 w 62"/>
              <a:gd name="T3" fmla="*/ 33 h 33"/>
              <a:gd name="T4" fmla="*/ 0 w 62"/>
              <a:gd name="T5" fmla="*/ 12 h 33"/>
              <a:gd name="T6" fmla="*/ 0 w 62"/>
              <a:gd name="T7" fmla="*/ 0 h 33"/>
              <a:gd name="T8" fmla="*/ 16 w 62"/>
              <a:gd name="T9" fmla="*/ 0 h 33"/>
              <a:gd name="T10" fmla="*/ 16 w 62"/>
              <a:gd name="T11" fmla="*/ 12 h 33"/>
              <a:gd name="T12" fmla="*/ 21 w 62"/>
              <a:gd name="T13" fmla="*/ 17 h 33"/>
              <a:gd name="T14" fmla="*/ 62 w 62"/>
              <a:gd name="T15" fmla="*/ 17 h 33"/>
              <a:gd name="T16" fmla="*/ 62 w 62"/>
              <a:gd name="T1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" h="33">
                <a:moveTo>
                  <a:pt x="62" y="33"/>
                </a:moveTo>
                <a:cubicBezTo>
                  <a:pt x="21" y="33"/>
                  <a:pt x="21" y="33"/>
                  <a:pt x="21" y="33"/>
                </a:cubicBezTo>
                <a:cubicBezTo>
                  <a:pt x="10" y="33"/>
                  <a:pt x="0" y="23"/>
                  <a:pt x="0" y="12"/>
                </a:cubicBezTo>
                <a:cubicBezTo>
                  <a:pt x="0" y="0"/>
                  <a:pt x="0" y="0"/>
                  <a:pt x="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15"/>
                  <a:pt x="18" y="17"/>
                  <a:pt x="21" y="17"/>
                </a:cubicBezTo>
                <a:cubicBezTo>
                  <a:pt x="62" y="17"/>
                  <a:pt x="62" y="17"/>
                  <a:pt x="62" y="17"/>
                </a:cubicBezTo>
                <a:lnTo>
                  <a:pt x="62" y="33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6" name="Rectangle 247"/>
          <p:cNvSpPr>
            <a:spLocks noChangeArrowheads="1"/>
          </p:cNvSpPr>
          <p:nvPr userDrawn="1"/>
        </p:nvSpPr>
        <p:spPr bwMode="auto">
          <a:xfrm>
            <a:off x="5737225" y="-5075428"/>
            <a:ext cx="69850" cy="14287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7" name="Rectangle 248"/>
          <p:cNvSpPr>
            <a:spLocks noChangeArrowheads="1"/>
          </p:cNvSpPr>
          <p:nvPr userDrawn="1"/>
        </p:nvSpPr>
        <p:spPr bwMode="auto">
          <a:xfrm>
            <a:off x="5956300" y="-5020654"/>
            <a:ext cx="19050" cy="52387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8" name="Rectangle 249"/>
          <p:cNvSpPr>
            <a:spLocks noChangeArrowheads="1"/>
          </p:cNvSpPr>
          <p:nvPr userDrawn="1"/>
        </p:nvSpPr>
        <p:spPr bwMode="auto">
          <a:xfrm>
            <a:off x="6032562" y="-4923010"/>
            <a:ext cx="66675" cy="16669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9" name="Rectangle 250"/>
          <p:cNvSpPr>
            <a:spLocks noChangeArrowheads="1"/>
          </p:cNvSpPr>
          <p:nvPr userDrawn="1"/>
        </p:nvSpPr>
        <p:spPr bwMode="auto">
          <a:xfrm>
            <a:off x="6042087" y="-4899213"/>
            <a:ext cx="47625" cy="802481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0" name="Rectangle 251"/>
          <p:cNvSpPr>
            <a:spLocks noChangeArrowheads="1"/>
          </p:cNvSpPr>
          <p:nvPr userDrawn="1"/>
        </p:nvSpPr>
        <p:spPr bwMode="auto">
          <a:xfrm>
            <a:off x="392113" y="-5369514"/>
            <a:ext cx="330200" cy="148829"/>
          </a:xfrm>
          <a:prstGeom prst="rect">
            <a:avLst/>
          </a:pr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1" name="Freeform 252"/>
          <p:cNvSpPr>
            <a:spLocks/>
          </p:cNvSpPr>
          <p:nvPr userDrawn="1"/>
        </p:nvSpPr>
        <p:spPr bwMode="auto">
          <a:xfrm>
            <a:off x="363538" y="-5433807"/>
            <a:ext cx="387350" cy="59531"/>
          </a:xfrm>
          <a:custGeom>
            <a:avLst/>
            <a:gdLst>
              <a:gd name="T0" fmla="*/ 24 w 244"/>
              <a:gd name="T1" fmla="*/ 0 h 50"/>
              <a:gd name="T2" fmla="*/ 222 w 244"/>
              <a:gd name="T3" fmla="*/ 0 h 50"/>
              <a:gd name="T4" fmla="*/ 244 w 244"/>
              <a:gd name="T5" fmla="*/ 50 h 50"/>
              <a:gd name="T6" fmla="*/ 0 w 244"/>
              <a:gd name="T7" fmla="*/ 50 h 50"/>
              <a:gd name="T8" fmla="*/ 24 w 244"/>
              <a:gd name="T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4" h="50">
                <a:moveTo>
                  <a:pt x="24" y="0"/>
                </a:moveTo>
                <a:lnTo>
                  <a:pt x="222" y="0"/>
                </a:lnTo>
                <a:lnTo>
                  <a:pt x="244" y="50"/>
                </a:lnTo>
                <a:lnTo>
                  <a:pt x="0" y="50"/>
                </a:lnTo>
                <a:lnTo>
                  <a:pt x="24" y="0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2" name="Rectangle 253"/>
          <p:cNvSpPr>
            <a:spLocks noChangeArrowheads="1"/>
          </p:cNvSpPr>
          <p:nvPr userDrawn="1"/>
        </p:nvSpPr>
        <p:spPr bwMode="auto">
          <a:xfrm>
            <a:off x="417513" y="-5312361"/>
            <a:ext cx="196850" cy="8929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3" name="Rectangle 254"/>
          <p:cNvSpPr>
            <a:spLocks noChangeArrowheads="1"/>
          </p:cNvSpPr>
          <p:nvPr userDrawn="1"/>
        </p:nvSpPr>
        <p:spPr bwMode="auto">
          <a:xfrm>
            <a:off x="646164" y="-5312325"/>
            <a:ext cx="47625" cy="9167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4" name="Rectangle 255"/>
          <p:cNvSpPr>
            <a:spLocks noChangeArrowheads="1"/>
          </p:cNvSpPr>
          <p:nvPr userDrawn="1"/>
        </p:nvSpPr>
        <p:spPr bwMode="auto">
          <a:xfrm>
            <a:off x="439739" y="-5263497"/>
            <a:ext cx="85725" cy="42863"/>
          </a:xfrm>
          <a:prstGeom prst="rect">
            <a:avLst/>
          </a:prstGeom>
          <a:solidFill>
            <a:srgbClr val="B3BEC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5" name="Freeform 256"/>
          <p:cNvSpPr>
            <a:spLocks/>
          </p:cNvSpPr>
          <p:nvPr userDrawn="1"/>
        </p:nvSpPr>
        <p:spPr bwMode="auto">
          <a:xfrm>
            <a:off x="392128" y="-5042082"/>
            <a:ext cx="41275" cy="42863"/>
          </a:xfrm>
          <a:custGeom>
            <a:avLst/>
            <a:gdLst>
              <a:gd name="T0" fmla="*/ 7 w 13"/>
              <a:gd name="T1" fmla="*/ 0 h 18"/>
              <a:gd name="T2" fmla="*/ 6 w 13"/>
              <a:gd name="T3" fmla="*/ 0 h 18"/>
              <a:gd name="T4" fmla="*/ 0 w 13"/>
              <a:gd name="T5" fmla="*/ 8 h 18"/>
              <a:gd name="T6" fmla="*/ 1 w 13"/>
              <a:gd name="T7" fmla="*/ 14 h 18"/>
              <a:gd name="T8" fmla="*/ 6 w 13"/>
              <a:gd name="T9" fmla="*/ 18 h 18"/>
              <a:gd name="T10" fmla="*/ 6 w 13"/>
              <a:gd name="T11" fmla="*/ 18 h 18"/>
              <a:gd name="T12" fmla="*/ 6 w 13"/>
              <a:gd name="T13" fmla="*/ 18 h 18"/>
              <a:gd name="T14" fmla="*/ 11 w 13"/>
              <a:gd name="T15" fmla="*/ 14 h 18"/>
              <a:gd name="T16" fmla="*/ 13 w 13"/>
              <a:gd name="T17" fmla="*/ 9 h 18"/>
              <a:gd name="T18" fmla="*/ 13 w 13"/>
              <a:gd name="T19" fmla="*/ 9 h 18"/>
              <a:gd name="T20" fmla="*/ 13 w 13"/>
              <a:gd name="T21" fmla="*/ 8 h 18"/>
              <a:gd name="T22" fmla="*/ 7 w 13"/>
              <a:gd name="T23" fmla="*/ 0 h 18"/>
              <a:gd name="T24" fmla="*/ 7 w 13"/>
              <a:gd name="T25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" h="18">
                <a:moveTo>
                  <a:pt x="7" y="0"/>
                </a:moveTo>
                <a:cubicBezTo>
                  <a:pt x="6" y="0"/>
                  <a:pt x="6" y="0"/>
                  <a:pt x="6" y="0"/>
                </a:cubicBezTo>
                <a:cubicBezTo>
                  <a:pt x="1" y="0"/>
                  <a:pt x="0" y="6"/>
                  <a:pt x="0" y="8"/>
                </a:cubicBezTo>
                <a:cubicBezTo>
                  <a:pt x="0" y="10"/>
                  <a:pt x="1" y="13"/>
                  <a:pt x="1" y="14"/>
                </a:cubicBezTo>
                <a:cubicBezTo>
                  <a:pt x="2" y="17"/>
                  <a:pt x="4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8" y="18"/>
                  <a:pt x="10" y="15"/>
                  <a:pt x="11" y="14"/>
                </a:cubicBezTo>
                <a:cubicBezTo>
                  <a:pt x="11" y="13"/>
                  <a:pt x="13" y="11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5"/>
                  <a:pt x="12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6E79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6" name="Freeform 257"/>
          <p:cNvSpPr>
            <a:spLocks/>
          </p:cNvSpPr>
          <p:nvPr userDrawn="1"/>
        </p:nvSpPr>
        <p:spPr bwMode="auto">
          <a:xfrm>
            <a:off x="360363" y="-4994421"/>
            <a:ext cx="31750" cy="23813"/>
          </a:xfrm>
          <a:custGeom>
            <a:avLst/>
            <a:gdLst>
              <a:gd name="T0" fmla="*/ 5 w 10"/>
              <a:gd name="T1" fmla="*/ 0 h 10"/>
              <a:gd name="T2" fmla="*/ 5 w 10"/>
              <a:gd name="T3" fmla="*/ 0 h 10"/>
              <a:gd name="T4" fmla="*/ 0 w 10"/>
              <a:gd name="T5" fmla="*/ 5 h 10"/>
              <a:gd name="T6" fmla="*/ 5 w 10"/>
              <a:gd name="T7" fmla="*/ 10 h 10"/>
              <a:gd name="T8" fmla="*/ 5 w 10"/>
              <a:gd name="T9" fmla="*/ 10 h 10"/>
              <a:gd name="T10" fmla="*/ 10 w 10"/>
              <a:gd name="T11" fmla="*/ 5 h 10"/>
              <a:gd name="T12" fmla="*/ 10 w 10"/>
              <a:gd name="T13" fmla="*/ 5 h 10"/>
              <a:gd name="T14" fmla="*/ 5 w 10"/>
              <a:gd name="T15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10"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8" y="10"/>
                  <a:pt x="10" y="8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2"/>
                  <a:pt x="8" y="0"/>
                  <a:pt x="5" y="0"/>
                </a:cubicBezTo>
              </a:path>
            </a:pathLst>
          </a:custGeom>
          <a:solidFill>
            <a:srgbClr val="6E79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7" name="Freeform 258"/>
          <p:cNvSpPr>
            <a:spLocks/>
          </p:cNvSpPr>
          <p:nvPr userDrawn="1"/>
        </p:nvSpPr>
        <p:spPr bwMode="auto">
          <a:xfrm>
            <a:off x="455613" y="-5015898"/>
            <a:ext cx="31750" cy="21431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4 h 9"/>
              <a:gd name="T6" fmla="*/ 0 w 10"/>
              <a:gd name="T7" fmla="*/ 5 h 9"/>
              <a:gd name="T8" fmla="*/ 5 w 10"/>
              <a:gd name="T9" fmla="*/ 9 h 9"/>
              <a:gd name="T10" fmla="*/ 10 w 10"/>
              <a:gd name="T11" fmla="*/ 5 h 9"/>
              <a:gd name="T12" fmla="*/ 10 w 10"/>
              <a:gd name="T13" fmla="*/ 5 h 9"/>
              <a:gd name="T14" fmla="*/ 5 w 10"/>
              <a:gd name="T1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9"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7" y="9"/>
                  <a:pt x="10" y="7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2"/>
                  <a:pt x="7" y="0"/>
                  <a:pt x="5" y="0"/>
                </a:cubicBezTo>
              </a:path>
            </a:pathLst>
          </a:custGeom>
          <a:solidFill>
            <a:srgbClr val="6E79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8" name="Freeform 259"/>
          <p:cNvSpPr>
            <a:spLocks/>
          </p:cNvSpPr>
          <p:nvPr userDrawn="1"/>
        </p:nvSpPr>
        <p:spPr bwMode="auto">
          <a:xfrm>
            <a:off x="452452" y="-5044474"/>
            <a:ext cx="28575" cy="19050"/>
          </a:xfrm>
          <a:custGeom>
            <a:avLst/>
            <a:gdLst>
              <a:gd name="T0" fmla="*/ 5 w 9"/>
              <a:gd name="T1" fmla="*/ 0 h 8"/>
              <a:gd name="T2" fmla="*/ 4 w 9"/>
              <a:gd name="T3" fmla="*/ 0 h 8"/>
              <a:gd name="T4" fmla="*/ 0 w 9"/>
              <a:gd name="T5" fmla="*/ 4 h 8"/>
              <a:gd name="T6" fmla="*/ 0 w 9"/>
              <a:gd name="T7" fmla="*/ 4 h 8"/>
              <a:gd name="T8" fmla="*/ 4 w 9"/>
              <a:gd name="T9" fmla="*/ 8 h 8"/>
              <a:gd name="T10" fmla="*/ 5 w 9"/>
              <a:gd name="T11" fmla="*/ 8 h 8"/>
              <a:gd name="T12" fmla="*/ 9 w 9"/>
              <a:gd name="T13" fmla="*/ 4 h 8"/>
              <a:gd name="T14" fmla="*/ 9 w 9"/>
              <a:gd name="T15" fmla="*/ 4 h 8"/>
              <a:gd name="T16" fmla="*/ 5 w 9"/>
              <a:gd name="T1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" h="8">
                <a:moveTo>
                  <a:pt x="5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5" y="8"/>
                  <a:pt x="5" y="8"/>
                  <a:pt x="5" y="8"/>
                </a:cubicBezTo>
                <a:cubicBezTo>
                  <a:pt x="7" y="8"/>
                  <a:pt x="8" y="6"/>
                  <a:pt x="9" y="4"/>
                </a:cubicBezTo>
                <a:cubicBezTo>
                  <a:pt x="9" y="4"/>
                  <a:pt x="9" y="4"/>
                  <a:pt x="9" y="4"/>
                </a:cubicBezTo>
                <a:cubicBezTo>
                  <a:pt x="8" y="1"/>
                  <a:pt x="7" y="0"/>
                  <a:pt x="5" y="0"/>
                </a:cubicBezTo>
              </a:path>
            </a:pathLst>
          </a:custGeom>
          <a:solidFill>
            <a:srgbClr val="6E79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9" name="Freeform 260"/>
          <p:cNvSpPr>
            <a:spLocks/>
          </p:cNvSpPr>
          <p:nvPr userDrawn="1"/>
        </p:nvSpPr>
        <p:spPr bwMode="auto">
          <a:xfrm>
            <a:off x="496888" y="-5037283"/>
            <a:ext cx="19050" cy="16669"/>
          </a:xfrm>
          <a:custGeom>
            <a:avLst/>
            <a:gdLst>
              <a:gd name="T0" fmla="*/ 3 w 6"/>
              <a:gd name="T1" fmla="*/ 0 h 7"/>
              <a:gd name="T2" fmla="*/ 3 w 6"/>
              <a:gd name="T3" fmla="*/ 0 h 7"/>
              <a:gd name="T4" fmla="*/ 0 w 6"/>
              <a:gd name="T5" fmla="*/ 3 h 7"/>
              <a:gd name="T6" fmla="*/ 0 w 6"/>
              <a:gd name="T7" fmla="*/ 4 h 7"/>
              <a:gd name="T8" fmla="*/ 3 w 6"/>
              <a:gd name="T9" fmla="*/ 7 h 7"/>
              <a:gd name="T10" fmla="*/ 6 w 6"/>
              <a:gd name="T11" fmla="*/ 4 h 7"/>
              <a:gd name="T12" fmla="*/ 3 w 6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7">
                <a:moveTo>
                  <a:pt x="3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1" y="7"/>
                  <a:pt x="3" y="7"/>
                </a:cubicBezTo>
                <a:cubicBezTo>
                  <a:pt x="5" y="7"/>
                  <a:pt x="6" y="6"/>
                  <a:pt x="6" y="4"/>
                </a:cubicBezTo>
                <a:cubicBezTo>
                  <a:pt x="6" y="2"/>
                  <a:pt x="5" y="0"/>
                  <a:pt x="3" y="0"/>
                </a:cubicBezTo>
              </a:path>
            </a:pathLst>
          </a:custGeom>
          <a:solidFill>
            <a:srgbClr val="6E798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0" name="Freeform 261"/>
          <p:cNvSpPr>
            <a:spLocks/>
          </p:cNvSpPr>
          <p:nvPr userDrawn="1"/>
        </p:nvSpPr>
        <p:spPr bwMode="auto">
          <a:xfrm>
            <a:off x="649298" y="-5230209"/>
            <a:ext cx="41275" cy="116681"/>
          </a:xfrm>
          <a:custGeom>
            <a:avLst/>
            <a:gdLst>
              <a:gd name="T0" fmla="*/ 0 w 26"/>
              <a:gd name="T1" fmla="*/ 98 h 98"/>
              <a:gd name="T2" fmla="*/ 0 w 26"/>
              <a:gd name="T3" fmla="*/ 0 h 98"/>
              <a:gd name="T4" fmla="*/ 26 w 26"/>
              <a:gd name="T5" fmla="*/ 0 h 98"/>
              <a:gd name="T6" fmla="*/ 26 w 26"/>
              <a:gd name="T7" fmla="*/ 98 h 98"/>
              <a:gd name="T8" fmla="*/ 26 w 26"/>
              <a:gd name="T9" fmla="*/ 98 h 98"/>
              <a:gd name="T10" fmla="*/ 0 w 26"/>
              <a:gd name="T11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98">
                <a:moveTo>
                  <a:pt x="0" y="98"/>
                </a:moveTo>
                <a:lnTo>
                  <a:pt x="0" y="0"/>
                </a:lnTo>
                <a:lnTo>
                  <a:pt x="26" y="0"/>
                </a:lnTo>
                <a:lnTo>
                  <a:pt x="26" y="98"/>
                </a:lnTo>
                <a:lnTo>
                  <a:pt x="26" y="98"/>
                </a:lnTo>
                <a:lnTo>
                  <a:pt x="0" y="98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1" name="Freeform 262"/>
          <p:cNvSpPr>
            <a:spLocks/>
          </p:cNvSpPr>
          <p:nvPr userDrawn="1"/>
        </p:nvSpPr>
        <p:spPr bwMode="auto">
          <a:xfrm>
            <a:off x="649298" y="-5230209"/>
            <a:ext cx="41275" cy="116681"/>
          </a:xfrm>
          <a:custGeom>
            <a:avLst/>
            <a:gdLst>
              <a:gd name="T0" fmla="*/ 0 w 26"/>
              <a:gd name="T1" fmla="*/ 98 h 98"/>
              <a:gd name="T2" fmla="*/ 0 w 26"/>
              <a:gd name="T3" fmla="*/ 0 h 98"/>
              <a:gd name="T4" fmla="*/ 26 w 26"/>
              <a:gd name="T5" fmla="*/ 0 h 98"/>
              <a:gd name="T6" fmla="*/ 26 w 26"/>
              <a:gd name="T7" fmla="*/ 98 h 98"/>
              <a:gd name="T8" fmla="*/ 26 w 26"/>
              <a:gd name="T9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98">
                <a:moveTo>
                  <a:pt x="0" y="98"/>
                </a:moveTo>
                <a:lnTo>
                  <a:pt x="0" y="0"/>
                </a:lnTo>
                <a:lnTo>
                  <a:pt x="26" y="0"/>
                </a:lnTo>
                <a:lnTo>
                  <a:pt x="26" y="98"/>
                </a:lnTo>
                <a:lnTo>
                  <a:pt x="26" y="9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2" name="Rectangle 263"/>
          <p:cNvSpPr>
            <a:spLocks noChangeArrowheads="1"/>
          </p:cNvSpPr>
          <p:nvPr userDrawn="1"/>
        </p:nvSpPr>
        <p:spPr bwMode="auto">
          <a:xfrm>
            <a:off x="617589" y="-5146866"/>
            <a:ext cx="104775" cy="59531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3" name="Freeform 264"/>
          <p:cNvSpPr>
            <a:spLocks noEditPoints="1"/>
          </p:cNvSpPr>
          <p:nvPr userDrawn="1"/>
        </p:nvSpPr>
        <p:spPr bwMode="auto">
          <a:xfrm>
            <a:off x="611198" y="-5151629"/>
            <a:ext cx="117475" cy="69056"/>
          </a:xfrm>
          <a:custGeom>
            <a:avLst/>
            <a:gdLst>
              <a:gd name="T0" fmla="*/ 70 w 74"/>
              <a:gd name="T1" fmla="*/ 54 h 58"/>
              <a:gd name="T2" fmla="*/ 4 w 74"/>
              <a:gd name="T3" fmla="*/ 54 h 58"/>
              <a:gd name="T4" fmla="*/ 4 w 74"/>
              <a:gd name="T5" fmla="*/ 4 h 58"/>
              <a:gd name="T6" fmla="*/ 70 w 74"/>
              <a:gd name="T7" fmla="*/ 4 h 58"/>
              <a:gd name="T8" fmla="*/ 70 w 74"/>
              <a:gd name="T9" fmla="*/ 54 h 58"/>
              <a:gd name="T10" fmla="*/ 74 w 74"/>
              <a:gd name="T11" fmla="*/ 0 h 58"/>
              <a:gd name="T12" fmla="*/ 70 w 74"/>
              <a:gd name="T13" fmla="*/ 0 h 58"/>
              <a:gd name="T14" fmla="*/ 4 w 74"/>
              <a:gd name="T15" fmla="*/ 0 h 58"/>
              <a:gd name="T16" fmla="*/ 0 w 74"/>
              <a:gd name="T17" fmla="*/ 0 h 58"/>
              <a:gd name="T18" fmla="*/ 0 w 74"/>
              <a:gd name="T19" fmla="*/ 4 h 58"/>
              <a:gd name="T20" fmla="*/ 0 w 74"/>
              <a:gd name="T21" fmla="*/ 54 h 58"/>
              <a:gd name="T22" fmla="*/ 0 w 74"/>
              <a:gd name="T23" fmla="*/ 58 h 58"/>
              <a:gd name="T24" fmla="*/ 4 w 74"/>
              <a:gd name="T25" fmla="*/ 58 h 58"/>
              <a:gd name="T26" fmla="*/ 70 w 74"/>
              <a:gd name="T27" fmla="*/ 58 h 58"/>
              <a:gd name="T28" fmla="*/ 74 w 74"/>
              <a:gd name="T29" fmla="*/ 58 h 58"/>
              <a:gd name="T30" fmla="*/ 74 w 74"/>
              <a:gd name="T31" fmla="*/ 54 h 58"/>
              <a:gd name="T32" fmla="*/ 74 w 74"/>
              <a:gd name="T33" fmla="*/ 4 h 58"/>
              <a:gd name="T34" fmla="*/ 74 w 74"/>
              <a:gd name="T35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58">
                <a:moveTo>
                  <a:pt x="70" y="54"/>
                </a:moveTo>
                <a:lnTo>
                  <a:pt x="4" y="54"/>
                </a:lnTo>
                <a:lnTo>
                  <a:pt x="4" y="4"/>
                </a:lnTo>
                <a:lnTo>
                  <a:pt x="70" y="4"/>
                </a:lnTo>
                <a:lnTo>
                  <a:pt x="70" y="54"/>
                </a:lnTo>
                <a:close/>
                <a:moveTo>
                  <a:pt x="74" y="0"/>
                </a:moveTo>
                <a:lnTo>
                  <a:pt x="70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54"/>
                </a:lnTo>
                <a:lnTo>
                  <a:pt x="0" y="58"/>
                </a:lnTo>
                <a:lnTo>
                  <a:pt x="4" y="58"/>
                </a:lnTo>
                <a:lnTo>
                  <a:pt x="70" y="58"/>
                </a:lnTo>
                <a:lnTo>
                  <a:pt x="74" y="58"/>
                </a:lnTo>
                <a:lnTo>
                  <a:pt x="74" y="54"/>
                </a:lnTo>
                <a:lnTo>
                  <a:pt x="74" y="4"/>
                </a:lnTo>
                <a:lnTo>
                  <a:pt x="74" y="0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4" name="Rectangle 265"/>
          <p:cNvSpPr>
            <a:spLocks noChangeArrowheads="1"/>
          </p:cNvSpPr>
          <p:nvPr userDrawn="1"/>
        </p:nvSpPr>
        <p:spPr bwMode="auto">
          <a:xfrm>
            <a:off x="639763" y="-5075428"/>
            <a:ext cx="69850" cy="14287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5" name="Freeform 266"/>
          <p:cNvSpPr>
            <a:spLocks/>
          </p:cNvSpPr>
          <p:nvPr userDrawn="1"/>
        </p:nvSpPr>
        <p:spPr bwMode="auto">
          <a:xfrm>
            <a:off x="3035362" y="-4832495"/>
            <a:ext cx="206375" cy="714375"/>
          </a:xfrm>
          <a:custGeom>
            <a:avLst/>
            <a:gdLst>
              <a:gd name="T0" fmla="*/ 65 w 65"/>
              <a:gd name="T1" fmla="*/ 300 h 300"/>
              <a:gd name="T2" fmla="*/ 50 w 65"/>
              <a:gd name="T3" fmla="*/ 300 h 300"/>
              <a:gd name="T4" fmla="*/ 50 w 65"/>
              <a:gd name="T5" fmla="*/ 21 h 300"/>
              <a:gd name="T6" fmla="*/ 49 w 65"/>
              <a:gd name="T7" fmla="*/ 17 h 300"/>
              <a:gd name="T8" fmla="*/ 45 w 65"/>
              <a:gd name="T9" fmla="*/ 16 h 300"/>
              <a:gd name="T10" fmla="*/ 0 w 65"/>
              <a:gd name="T11" fmla="*/ 16 h 300"/>
              <a:gd name="T12" fmla="*/ 0 w 65"/>
              <a:gd name="T13" fmla="*/ 0 h 300"/>
              <a:gd name="T14" fmla="*/ 45 w 65"/>
              <a:gd name="T15" fmla="*/ 0 h 300"/>
              <a:gd name="T16" fmla="*/ 60 w 65"/>
              <a:gd name="T17" fmla="*/ 7 h 300"/>
              <a:gd name="T18" fmla="*/ 65 w 65"/>
              <a:gd name="T19" fmla="*/ 21 h 300"/>
              <a:gd name="T20" fmla="*/ 65 w 65"/>
              <a:gd name="T21" fmla="*/ 30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5" h="300">
                <a:moveTo>
                  <a:pt x="65" y="300"/>
                </a:moveTo>
                <a:cubicBezTo>
                  <a:pt x="50" y="300"/>
                  <a:pt x="50" y="300"/>
                  <a:pt x="50" y="300"/>
                </a:cubicBezTo>
                <a:cubicBezTo>
                  <a:pt x="50" y="21"/>
                  <a:pt x="50" y="21"/>
                  <a:pt x="50" y="21"/>
                </a:cubicBezTo>
                <a:cubicBezTo>
                  <a:pt x="50" y="19"/>
                  <a:pt x="49" y="18"/>
                  <a:pt x="49" y="17"/>
                </a:cubicBezTo>
                <a:cubicBezTo>
                  <a:pt x="48" y="16"/>
                  <a:pt x="46" y="16"/>
                  <a:pt x="45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0"/>
                  <a:pt x="0" y="0"/>
                  <a:pt x="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50" y="0"/>
                  <a:pt x="56" y="3"/>
                  <a:pt x="60" y="7"/>
                </a:cubicBezTo>
                <a:cubicBezTo>
                  <a:pt x="64" y="11"/>
                  <a:pt x="65" y="16"/>
                  <a:pt x="65" y="21"/>
                </a:cubicBezTo>
                <a:lnTo>
                  <a:pt x="65" y="300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6" name="Freeform 267"/>
          <p:cNvSpPr>
            <a:spLocks/>
          </p:cNvSpPr>
          <p:nvPr userDrawn="1"/>
        </p:nvSpPr>
        <p:spPr bwMode="auto">
          <a:xfrm>
            <a:off x="2886090" y="-4887310"/>
            <a:ext cx="200025" cy="150019"/>
          </a:xfrm>
          <a:custGeom>
            <a:avLst/>
            <a:gdLst>
              <a:gd name="T0" fmla="*/ 60 w 63"/>
              <a:gd name="T1" fmla="*/ 28 h 63"/>
              <a:gd name="T2" fmla="*/ 28 w 63"/>
              <a:gd name="T3" fmla="*/ 60 h 63"/>
              <a:gd name="T4" fmla="*/ 3 w 63"/>
              <a:gd name="T5" fmla="*/ 35 h 63"/>
              <a:gd name="T6" fmla="*/ 35 w 63"/>
              <a:gd name="T7" fmla="*/ 3 h 63"/>
              <a:gd name="T8" fmla="*/ 60 w 63"/>
              <a:gd name="T9" fmla="*/ 28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" h="63">
                <a:moveTo>
                  <a:pt x="60" y="28"/>
                </a:moveTo>
                <a:cubicBezTo>
                  <a:pt x="63" y="47"/>
                  <a:pt x="47" y="63"/>
                  <a:pt x="28" y="60"/>
                </a:cubicBezTo>
                <a:cubicBezTo>
                  <a:pt x="15" y="59"/>
                  <a:pt x="4" y="48"/>
                  <a:pt x="3" y="35"/>
                </a:cubicBezTo>
                <a:cubicBezTo>
                  <a:pt x="0" y="16"/>
                  <a:pt x="16" y="0"/>
                  <a:pt x="35" y="3"/>
                </a:cubicBezTo>
                <a:cubicBezTo>
                  <a:pt x="48" y="4"/>
                  <a:pt x="59" y="15"/>
                  <a:pt x="60" y="28"/>
                </a:cubicBezTo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7" name="Freeform 268"/>
          <p:cNvSpPr>
            <a:spLocks noEditPoints="1"/>
          </p:cNvSpPr>
          <p:nvPr userDrawn="1"/>
        </p:nvSpPr>
        <p:spPr bwMode="auto">
          <a:xfrm>
            <a:off x="2901965" y="-4875358"/>
            <a:ext cx="168275" cy="123825"/>
          </a:xfrm>
          <a:custGeom>
            <a:avLst/>
            <a:gdLst>
              <a:gd name="T0" fmla="*/ 10 w 53"/>
              <a:gd name="T1" fmla="*/ 10 h 52"/>
              <a:gd name="T2" fmla="*/ 10 w 53"/>
              <a:gd name="T3" fmla="*/ 44 h 52"/>
              <a:gd name="T4" fmla="*/ 43 w 53"/>
              <a:gd name="T5" fmla="*/ 44 h 52"/>
              <a:gd name="T6" fmla="*/ 43 w 53"/>
              <a:gd name="T7" fmla="*/ 10 h 52"/>
              <a:gd name="T8" fmla="*/ 10 w 53"/>
              <a:gd name="T9" fmla="*/ 10 h 52"/>
              <a:gd name="T10" fmla="*/ 13 w 53"/>
              <a:gd name="T11" fmla="*/ 40 h 52"/>
              <a:gd name="T12" fmla="*/ 11 w 53"/>
              <a:gd name="T13" fmla="*/ 16 h 52"/>
              <a:gd name="T14" fmla="*/ 18 w 53"/>
              <a:gd name="T15" fmla="*/ 22 h 52"/>
              <a:gd name="T16" fmla="*/ 20 w 53"/>
              <a:gd name="T17" fmla="*/ 33 h 52"/>
              <a:gd name="T18" fmla="*/ 25 w 53"/>
              <a:gd name="T19" fmla="*/ 36 h 52"/>
              <a:gd name="T20" fmla="*/ 25 w 53"/>
              <a:gd name="T21" fmla="*/ 45 h 52"/>
              <a:gd name="T22" fmla="*/ 13 w 53"/>
              <a:gd name="T23" fmla="*/ 40 h 52"/>
              <a:gd name="T24" fmla="*/ 40 w 53"/>
              <a:gd name="T25" fmla="*/ 40 h 52"/>
              <a:gd name="T26" fmla="*/ 30 w 53"/>
              <a:gd name="T27" fmla="*/ 45 h 52"/>
              <a:gd name="T28" fmla="*/ 30 w 53"/>
              <a:gd name="T29" fmla="*/ 36 h 52"/>
              <a:gd name="T30" fmla="*/ 33 w 53"/>
              <a:gd name="T31" fmla="*/ 33 h 52"/>
              <a:gd name="T32" fmla="*/ 35 w 53"/>
              <a:gd name="T33" fmla="*/ 31 h 52"/>
              <a:gd name="T34" fmla="*/ 44 w 53"/>
              <a:gd name="T35" fmla="*/ 31 h 52"/>
              <a:gd name="T36" fmla="*/ 40 w 53"/>
              <a:gd name="T37" fmla="*/ 40 h 52"/>
              <a:gd name="T38" fmla="*/ 45 w 53"/>
              <a:gd name="T39" fmla="*/ 26 h 52"/>
              <a:gd name="T40" fmla="*/ 36 w 53"/>
              <a:gd name="T41" fmla="*/ 26 h 52"/>
              <a:gd name="T42" fmla="*/ 33 w 53"/>
              <a:gd name="T43" fmla="*/ 20 h 52"/>
              <a:gd name="T44" fmla="*/ 21 w 53"/>
              <a:gd name="T45" fmla="*/ 18 h 52"/>
              <a:gd name="T46" fmla="*/ 15 w 53"/>
              <a:gd name="T47" fmla="*/ 12 h 52"/>
              <a:gd name="T48" fmla="*/ 40 w 53"/>
              <a:gd name="T49" fmla="*/ 13 h 52"/>
              <a:gd name="T50" fmla="*/ 45 w 53"/>
              <a:gd name="T51" fmla="*/ 2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3" h="52">
                <a:moveTo>
                  <a:pt x="10" y="10"/>
                </a:moveTo>
                <a:cubicBezTo>
                  <a:pt x="0" y="19"/>
                  <a:pt x="0" y="35"/>
                  <a:pt x="10" y="44"/>
                </a:cubicBezTo>
                <a:cubicBezTo>
                  <a:pt x="19" y="52"/>
                  <a:pt x="34" y="52"/>
                  <a:pt x="43" y="44"/>
                </a:cubicBezTo>
                <a:cubicBezTo>
                  <a:pt x="53" y="35"/>
                  <a:pt x="53" y="19"/>
                  <a:pt x="43" y="10"/>
                </a:cubicBezTo>
                <a:cubicBezTo>
                  <a:pt x="34" y="0"/>
                  <a:pt x="19" y="0"/>
                  <a:pt x="10" y="10"/>
                </a:cubicBezTo>
                <a:moveTo>
                  <a:pt x="13" y="40"/>
                </a:moveTo>
                <a:cubicBezTo>
                  <a:pt x="7" y="33"/>
                  <a:pt x="6" y="23"/>
                  <a:pt x="11" y="16"/>
                </a:cubicBezTo>
                <a:cubicBezTo>
                  <a:pt x="18" y="22"/>
                  <a:pt x="18" y="22"/>
                  <a:pt x="18" y="22"/>
                </a:cubicBezTo>
                <a:cubicBezTo>
                  <a:pt x="16" y="26"/>
                  <a:pt x="17" y="30"/>
                  <a:pt x="20" y="33"/>
                </a:cubicBezTo>
                <a:cubicBezTo>
                  <a:pt x="21" y="35"/>
                  <a:pt x="23" y="36"/>
                  <a:pt x="25" y="36"/>
                </a:cubicBezTo>
                <a:cubicBezTo>
                  <a:pt x="25" y="45"/>
                  <a:pt x="25" y="45"/>
                  <a:pt x="25" y="45"/>
                </a:cubicBezTo>
                <a:cubicBezTo>
                  <a:pt x="21" y="45"/>
                  <a:pt x="17" y="43"/>
                  <a:pt x="13" y="40"/>
                </a:cubicBezTo>
                <a:moveTo>
                  <a:pt x="40" y="40"/>
                </a:moveTo>
                <a:cubicBezTo>
                  <a:pt x="37" y="42"/>
                  <a:pt x="34" y="44"/>
                  <a:pt x="30" y="45"/>
                </a:cubicBezTo>
                <a:cubicBezTo>
                  <a:pt x="30" y="36"/>
                  <a:pt x="30" y="36"/>
                  <a:pt x="30" y="36"/>
                </a:cubicBezTo>
                <a:cubicBezTo>
                  <a:pt x="32" y="35"/>
                  <a:pt x="33" y="34"/>
                  <a:pt x="33" y="33"/>
                </a:cubicBezTo>
                <a:cubicBezTo>
                  <a:pt x="34" y="33"/>
                  <a:pt x="35" y="32"/>
                  <a:pt x="35" y="31"/>
                </a:cubicBezTo>
                <a:cubicBezTo>
                  <a:pt x="44" y="31"/>
                  <a:pt x="44" y="31"/>
                  <a:pt x="44" y="31"/>
                </a:cubicBezTo>
                <a:cubicBezTo>
                  <a:pt x="44" y="34"/>
                  <a:pt x="42" y="37"/>
                  <a:pt x="40" y="40"/>
                </a:cubicBezTo>
                <a:moveTo>
                  <a:pt x="45" y="26"/>
                </a:moveTo>
                <a:cubicBezTo>
                  <a:pt x="36" y="26"/>
                  <a:pt x="36" y="26"/>
                  <a:pt x="36" y="26"/>
                </a:cubicBezTo>
                <a:cubicBezTo>
                  <a:pt x="36" y="24"/>
                  <a:pt x="35" y="21"/>
                  <a:pt x="33" y="20"/>
                </a:cubicBezTo>
                <a:cubicBezTo>
                  <a:pt x="30" y="16"/>
                  <a:pt x="25" y="16"/>
                  <a:pt x="21" y="18"/>
                </a:cubicBezTo>
                <a:cubicBezTo>
                  <a:pt x="15" y="12"/>
                  <a:pt x="15" y="12"/>
                  <a:pt x="15" y="12"/>
                </a:cubicBezTo>
                <a:cubicBezTo>
                  <a:pt x="22" y="6"/>
                  <a:pt x="33" y="7"/>
                  <a:pt x="40" y="13"/>
                </a:cubicBezTo>
                <a:cubicBezTo>
                  <a:pt x="43" y="17"/>
                  <a:pt x="45" y="21"/>
                  <a:pt x="45" y="26"/>
                </a:cubicBezTo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8" name="Rectangle 269"/>
          <p:cNvSpPr>
            <a:spLocks noChangeArrowheads="1"/>
          </p:cNvSpPr>
          <p:nvPr userDrawn="1"/>
        </p:nvSpPr>
        <p:spPr bwMode="auto">
          <a:xfrm>
            <a:off x="2679755" y="-4889692"/>
            <a:ext cx="79375" cy="14287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9" name="Freeform 270"/>
          <p:cNvSpPr>
            <a:spLocks noEditPoints="1"/>
          </p:cNvSpPr>
          <p:nvPr userDrawn="1"/>
        </p:nvSpPr>
        <p:spPr bwMode="auto">
          <a:xfrm>
            <a:off x="2673351" y="-4894452"/>
            <a:ext cx="95250" cy="23813"/>
          </a:xfrm>
          <a:custGeom>
            <a:avLst/>
            <a:gdLst>
              <a:gd name="T0" fmla="*/ 54 w 60"/>
              <a:gd name="T1" fmla="*/ 16 h 20"/>
              <a:gd name="T2" fmla="*/ 4 w 60"/>
              <a:gd name="T3" fmla="*/ 16 h 20"/>
              <a:gd name="T4" fmla="*/ 4 w 60"/>
              <a:gd name="T5" fmla="*/ 4 h 20"/>
              <a:gd name="T6" fmla="*/ 54 w 60"/>
              <a:gd name="T7" fmla="*/ 4 h 20"/>
              <a:gd name="T8" fmla="*/ 54 w 60"/>
              <a:gd name="T9" fmla="*/ 16 h 20"/>
              <a:gd name="T10" fmla="*/ 60 w 60"/>
              <a:gd name="T11" fmla="*/ 0 h 20"/>
              <a:gd name="T12" fmla="*/ 54 w 60"/>
              <a:gd name="T13" fmla="*/ 0 h 20"/>
              <a:gd name="T14" fmla="*/ 4 w 60"/>
              <a:gd name="T15" fmla="*/ 0 h 20"/>
              <a:gd name="T16" fmla="*/ 0 w 60"/>
              <a:gd name="T17" fmla="*/ 0 h 20"/>
              <a:gd name="T18" fmla="*/ 0 w 60"/>
              <a:gd name="T19" fmla="*/ 4 h 20"/>
              <a:gd name="T20" fmla="*/ 0 w 60"/>
              <a:gd name="T21" fmla="*/ 16 h 20"/>
              <a:gd name="T22" fmla="*/ 0 w 60"/>
              <a:gd name="T23" fmla="*/ 20 h 20"/>
              <a:gd name="T24" fmla="*/ 4 w 60"/>
              <a:gd name="T25" fmla="*/ 20 h 20"/>
              <a:gd name="T26" fmla="*/ 54 w 60"/>
              <a:gd name="T27" fmla="*/ 20 h 20"/>
              <a:gd name="T28" fmla="*/ 60 w 60"/>
              <a:gd name="T29" fmla="*/ 20 h 20"/>
              <a:gd name="T30" fmla="*/ 60 w 60"/>
              <a:gd name="T31" fmla="*/ 16 h 20"/>
              <a:gd name="T32" fmla="*/ 60 w 60"/>
              <a:gd name="T33" fmla="*/ 4 h 20"/>
              <a:gd name="T34" fmla="*/ 60 w 60"/>
              <a:gd name="T3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" h="20">
                <a:moveTo>
                  <a:pt x="54" y="16"/>
                </a:moveTo>
                <a:lnTo>
                  <a:pt x="4" y="16"/>
                </a:lnTo>
                <a:lnTo>
                  <a:pt x="4" y="4"/>
                </a:lnTo>
                <a:lnTo>
                  <a:pt x="54" y="4"/>
                </a:lnTo>
                <a:lnTo>
                  <a:pt x="54" y="16"/>
                </a:lnTo>
                <a:close/>
                <a:moveTo>
                  <a:pt x="60" y="0"/>
                </a:moveTo>
                <a:lnTo>
                  <a:pt x="54" y="0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0" y="16"/>
                </a:lnTo>
                <a:lnTo>
                  <a:pt x="0" y="20"/>
                </a:lnTo>
                <a:lnTo>
                  <a:pt x="4" y="20"/>
                </a:lnTo>
                <a:lnTo>
                  <a:pt x="54" y="20"/>
                </a:lnTo>
                <a:lnTo>
                  <a:pt x="60" y="20"/>
                </a:lnTo>
                <a:lnTo>
                  <a:pt x="60" y="16"/>
                </a:lnTo>
                <a:lnTo>
                  <a:pt x="60" y="4"/>
                </a:lnTo>
                <a:lnTo>
                  <a:pt x="60" y="0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0" name="Rectangle 271"/>
          <p:cNvSpPr>
            <a:spLocks noChangeArrowheads="1"/>
          </p:cNvSpPr>
          <p:nvPr userDrawn="1"/>
        </p:nvSpPr>
        <p:spPr bwMode="auto">
          <a:xfrm>
            <a:off x="2790826" y="-4842066"/>
            <a:ext cx="19050" cy="59531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1" name="Freeform 272"/>
          <p:cNvSpPr>
            <a:spLocks noEditPoints="1"/>
          </p:cNvSpPr>
          <p:nvPr userDrawn="1"/>
        </p:nvSpPr>
        <p:spPr bwMode="auto">
          <a:xfrm>
            <a:off x="2781312" y="-4846829"/>
            <a:ext cx="34925" cy="69056"/>
          </a:xfrm>
          <a:custGeom>
            <a:avLst/>
            <a:gdLst>
              <a:gd name="T0" fmla="*/ 18 w 22"/>
              <a:gd name="T1" fmla="*/ 54 h 58"/>
              <a:gd name="T2" fmla="*/ 6 w 22"/>
              <a:gd name="T3" fmla="*/ 54 h 58"/>
              <a:gd name="T4" fmla="*/ 6 w 22"/>
              <a:gd name="T5" fmla="*/ 4 h 58"/>
              <a:gd name="T6" fmla="*/ 18 w 22"/>
              <a:gd name="T7" fmla="*/ 4 h 58"/>
              <a:gd name="T8" fmla="*/ 18 w 22"/>
              <a:gd name="T9" fmla="*/ 54 h 58"/>
              <a:gd name="T10" fmla="*/ 22 w 22"/>
              <a:gd name="T11" fmla="*/ 0 h 58"/>
              <a:gd name="T12" fmla="*/ 18 w 22"/>
              <a:gd name="T13" fmla="*/ 0 h 58"/>
              <a:gd name="T14" fmla="*/ 6 w 22"/>
              <a:gd name="T15" fmla="*/ 0 h 58"/>
              <a:gd name="T16" fmla="*/ 0 w 22"/>
              <a:gd name="T17" fmla="*/ 0 h 58"/>
              <a:gd name="T18" fmla="*/ 0 w 22"/>
              <a:gd name="T19" fmla="*/ 4 h 58"/>
              <a:gd name="T20" fmla="*/ 0 w 22"/>
              <a:gd name="T21" fmla="*/ 54 h 58"/>
              <a:gd name="T22" fmla="*/ 0 w 22"/>
              <a:gd name="T23" fmla="*/ 58 h 58"/>
              <a:gd name="T24" fmla="*/ 6 w 22"/>
              <a:gd name="T25" fmla="*/ 58 h 58"/>
              <a:gd name="T26" fmla="*/ 18 w 22"/>
              <a:gd name="T27" fmla="*/ 58 h 58"/>
              <a:gd name="T28" fmla="*/ 22 w 22"/>
              <a:gd name="T29" fmla="*/ 58 h 58"/>
              <a:gd name="T30" fmla="*/ 22 w 22"/>
              <a:gd name="T31" fmla="*/ 54 h 58"/>
              <a:gd name="T32" fmla="*/ 22 w 22"/>
              <a:gd name="T33" fmla="*/ 4 h 58"/>
              <a:gd name="T34" fmla="*/ 22 w 22"/>
              <a:gd name="T35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2" h="58">
                <a:moveTo>
                  <a:pt x="18" y="54"/>
                </a:moveTo>
                <a:lnTo>
                  <a:pt x="6" y="54"/>
                </a:lnTo>
                <a:lnTo>
                  <a:pt x="6" y="4"/>
                </a:lnTo>
                <a:lnTo>
                  <a:pt x="18" y="4"/>
                </a:lnTo>
                <a:lnTo>
                  <a:pt x="18" y="54"/>
                </a:lnTo>
                <a:close/>
                <a:moveTo>
                  <a:pt x="22" y="0"/>
                </a:moveTo>
                <a:lnTo>
                  <a:pt x="18" y="0"/>
                </a:lnTo>
                <a:lnTo>
                  <a:pt x="6" y="0"/>
                </a:lnTo>
                <a:lnTo>
                  <a:pt x="0" y="0"/>
                </a:lnTo>
                <a:lnTo>
                  <a:pt x="0" y="4"/>
                </a:lnTo>
                <a:lnTo>
                  <a:pt x="0" y="54"/>
                </a:lnTo>
                <a:lnTo>
                  <a:pt x="0" y="58"/>
                </a:lnTo>
                <a:lnTo>
                  <a:pt x="6" y="58"/>
                </a:lnTo>
                <a:lnTo>
                  <a:pt x="18" y="58"/>
                </a:lnTo>
                <a:lnTo>
                  <a:pt x="22" y="58"/>
                </a:lnTo>
                <a:lnTo>
                  <a:pt x="22" y="54"/>
                </a:lnTo>
                <a:lnTo>
                  <a:pt x="22" y="4"/>
                </a:lnTo>
                <a:lnTo>
                  <a:pt x="22" y="0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2" name="Rectangle 273"/>
          <p:cNvSpPr>
            <a:spLocks noChangeArrowheads="1"/>
          </p:cNvSpPr>
          <p:nvPr userDrawn="1"/>
        </p:nvSpPr>
        <p:spPr bwMode="auto">
          <a:xfrm>
            <a:off x="5148263" y="-5058760"/>
            <a:ext cx="82550" cy="14287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3" name="Freeform 274"/>
          <p:cNvSpPr>
            <a:spLocks noEditPoints="1"/>
          </p:cNvSpPr>
          <p:nvPr userDrawn="1"/>
        </p:nvSpPr>
        <p:spPr bwMode="auto">
          <a:xfrm>
            <a:off x="5141914" y="-5065904"/>
            <a:ext cx="95250" cy="26194"/>
          </a:xfrm>
          <a:custGeom>
            <a:avLst/>
            <a:gdLst>
              <a:gd name="T0" fmla="*/ 56 w 60"/>
              <a:gd name="T1" fmla="*/ 18 h 22"/>
              <a:gd name="T2" fmla="*/ 4 w 60"/>
              <a:gd name="T3" fmla="*/ 18 h 22"/>
              <a:gd name="T4" fmla="*/ 4 w 60"/>
              <a:gd name="T5" fmla="*/ 6 h 22"/>
              <a:gd name="T6" fmla="*/ 56 w 60"/>
              <a:gd name="T7" fmla="*/ 6 h 22"/>
              <a:gd name="T8" fmla="*/ 56 w 60"/>
              <a:gd name="T9" fmla="*/ 18 h 22"/>
              <a:gd name="T10" fmla="*/ 60 w 60"/>
              <a:gd name="T11" fmla="*/ 0 h 22"/>
              <a:gd name="T12" fmla="*/ 56 w 60"/>
              <a:gd name="T13" fmla="*/ 0 h 22"/>
              <a:gd name="T14" fmla="*/ 4 w 60"/>
              <a:gd name="T15" fmla="*/ 0 h 22"/>
              <a:gd name="T16" fmla="*/ 0 w 60"/>
              <a:gd name="T17" fmla="*/ 0 h 22"/>
              <a:gd name="T18" fmla="*/ 0 w 60"/>
              <a:gd name="T19" fmla="*/ 6 h 22"/>
              <a:gd name="T20" fmla="*/ 0 w 60"/>
              <a:gd name="T21" fmla="*/ 18 h 22"/>
              <a:gd name="T22" fmla="*/ 0 w 60"/>
              <a:gd name="T23" fmla="*/ 22 h 22"/>
              <a:gd name="T24" fmla="*/ 4 w 60"/>
              <a:gd name="T25" fmla="*/ 22 h 22"/>
              <a:gd name="T26" fmla="*/ 56 w 60"/>
              <a:gd name="T27" fmla="*/ 22 h 22"/>
              <a:gd name="T28" fmla="*/ 60 w 60"/>
              <a:gd name="T29" fmla="*/ 22 h 22"/>
              <a:gd name="T30" fmla="*/ 60 w 60"/>
              <a:gd name="T31" fmla="*/ 18 h 22"/>
              <a:gd name="T32" fmla="*/ 60 w 60"/>
              <a:gd name="T33" fmla="*/ 6 h 22"/>
              <a:gd name="T34" fmla="*/ 60 w 60"/>
              <a:gd name="T3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" h="22">
                <a:moveTo>
                  <a:pt x="56" y="18"/>
                </a:moveTo>
                <a:lnTo>
                  <a:pt x="4" y="18"/>
                </a:lnTo>
                <a:lnTo>
                  <a:pt x="4" y="6"/>
                </a:lnTo>
                <a:lnTo>
                  <a:pt x="56" y="6"/>
                </a:lnTo>
                <a:lnTo>
                  <a:pt x="56" y="18"/>
                </a:lnTo>
                <a:close/>
                <a:moveTo>
                  <a:pt x="60" y="0"/>
                </a:moveTo>
                <a:lnTo>
                  <a:pt x="56" y="0"/>
                </a:lnTo>
                <a:lnTo>
                  <a:pt x="4" y="0"/>
                </a:lnTo>
                <a:lnTo>
                  <a:pt x="0" y="0"/>
                </a:lnTo>
                <a:lnTo>
                  <a:pt x="0" y="6"/>
                </a:lnTo>
                <a:lnTo>
                  <a:pt x="0" y="18"/>
                </a:lnTo>
                <a:lnTo>
                  <a:pt x="0" y="22"/>
                </a:lnTo>
                <a:lnTo>
                  <a:pt x="4" y="22"/>
                </a:lnTo>
                <a:lnTo>
                  <a:pt x="56" y="22"/>
                </a:lnTo>
                <a:lnTo>
                  <a:pt x="60" y="22"/>
                </a:lnTo>
                <a:lnTo>
                  <a:pt x="60" y="18"/>
                </a:lnTo>
                <a:lnTo>
                  <a:pt x="60" y="6"/>
                </a:lnTo>
                <a:lnTo>
                  <a:pt x="60" y="0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4" name="Rectangle 275"/>
          <p:cNvSpPr>
            <a:spLocks noChangeArrowheads="1"/>
          </p:cNvSpPr>
          <p:nvPr userDrawn="1"/>
        </p:nvSpPr>
        <p:spPr bwMode="auto">
          <a:xfrm>
            <a:off x="5281669" y="-4946836"/>
            <a:ext cx="79375" cy="14287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5" name="Freeform 276"/>
          <p:cNvSpPr>
            <a:spLocks noEditPoints="1"/>
          </p:cNvSpPr>
          <p:nvPr userDrawn="1"/>
        </p:nvSpPr>
        <p:spPr bwMode="auto">
          <a:xfrm>
            <a:off x="5272089" y="-4951604"/>
            <a:ext cx="95250" cy="26194"/>
          </a:xfrm>
          <a:custGeom>
            <a:avLst/>
            <a:gdLst>
              <a:gd name="T0" fmla="*/ 56 w 60"/>
              <a:gd name="T1" fmla="*/ 16 h 22"/>
              <a:gd name="T2" fmla="*/ 6 w 60"/>
              <a:gd name="T3" fmla="*/ 16 h 22"/>
              <a:gd name="T4" fmla="*/ 6 w 60"/>
              <a:gd name="T5" fmla="*/ 4 h 22"/>
              <a:gd name="T6" fmla="*/ 56 w 60"/>
              <a:gd name="T7" fmla="*/ 4 h 22"/>
              <a:gd name="T8" fmla="*/ 56 w 60"/>
              <a:gd name="T9" fmla="*/ 16 h 22"/>
              <a:gd name="T10" fmla="*/ 60 w 60"/>
              <a:gd name="T11" fmla="*/ 0 h 22"/>
              <a:gd name="T12" fmla="*/ 56 w 60"/>
              <a:gd name="T13" fmla="*/ 0 h 22"/>
              <a:gd name="T14" fmla="*/ 6 w 60"/>
              <a:gd name="T15" fmla="*/ 0 h 22"/>
              <a:gd name="T16" fmla="*/ 0 w 60"/>
              <a:gd name="T17" fmla="*/ 0 h 22"/>
              <a:gd name="T18" fmla="*/ 0 w 60"/>
              <a:gd name="T19" fmla="*/ 4 h 22"/>
              <a:gd name="T20" fmla="*/ 0 w 60"/>
              <a:gd name="T21" fmla="*/ 16 h 22"/>
              <a:gd name="T22" fmla="*/ 0 w 60"/>
              <a:gd name="T23" fmla="*/ 22 h 22"/>
              <a:gd name="T24" fmla="*/ 6 w 60"/>
              <a:gd name="T25" fmla="*/ 22 h 22"/>
              <a:gd name="T26" fmla="*/ 56 w 60"/>
              <a:gd name="T27" fmla="*/ 22 h 22"/>
              <a:gd name="T28" fmla="*/ 60 w 60"/>
              <a:gd name="T29" fmla="*/ 22 h 22"/>
              <a:gd name="T30" fmla="*/ 60 w 60"/>
              <a:gd name="T31" fmla="*/ 16 h 22"/>
              <a:gd name="T32" fmla="*/ 60 w 60"/>
              <a:gd name="T33" fmla="*/ 4 h 22"/>
              <a:gd name="T34" fmla="*/ 60 w 60"/>
              <a:gd name="T3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" h="22">
                <a:moveTo>
                  <a:pt x="56" y="16"/>
                </a:moveTo>
                <a:lnTo>
                  <a:pt x="6" y="16"/>
                </a:lnTo>
                <a:lnTo>
                  <a:pt x="6" y="4"/>
                </a:lnTo>
                <a:lnTo>
                  <a:pt x="56" y="4"/>
                </a:lnTo>
                <a:lnTo>
                  <a:pt x="56" y="16"/>
                </a:lnTo>
                <a:close/>
                <a:moveTo>
                  <a:pt x="60" y="0"/>
                </a:moveTo>
                <a:lnTo>
                  <a:pt x="56" y="0"/>
                </a:lnTo>
                <a:lnTo>
                  <a:pt x="6" y="0"/>
                </a:lnTo>
                <a:lnTo>
                  <a:pt x="0" y="0"/>
                </a:lnTo>
                <a:lnTo>
                  <a:pt x="0" y="4"/>
                </a:lnTo>
                <a:lnTo>
                  <a:pt x="0" y="16"/>
                </a:lnTo>
                <a:lnTo>
                  <a:pt x="0" y="22"/>
                </a:lnTo>
                <a:lnTo>
                  <a:pt x="6" y="22"/>
                </a:lnTo>
                <a:lnTo>
                  <a:pt x="56" y="22"/>
                </a:lnTo>
                <a:lnTo>
                  <a:pt x="60" y="22"/>
                </a:lnTo>
                <a:lnTo>
                  <a:pt x="60" y="16"/>
                </a:lnTo>
                <a:lnTo>
                  <a:pt x="60" y="4"/>
                </a:lnTo>
                <a:lnTo>
                  <a:pt x="60" y="0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6" name="Freeform 277"/>
          <p:cNvSpPr>
            <a:spLocks/>
          </p:cNvSpPr>
          <p:nvPr userDrawn="1"/>
        </p:nvSpPr>
        <p:spPr bwMode="auto">
          <a:xfrm>
            <a:off x="1004888" y="-5230209"/>
            <a:ext cx="44450" cy="116681"/>
          </a:xfrm>
          <a:custGeom>
            <a:avLst/>
            <a:gdLst>
              <a:gd name="T0" fmla="*/ 0 w 28"/>
              <a:gd name="T1" fmla="*/ 98 h 98"/>
              <a:gd name="T2" fmla="*/ 0 w 28"/>
              <a:gd name="T3" fmla="*/ 0 h 98"/>
              <a:gd name="T4" fmla="*/ 28 w 28"/>
              <a:gd name="T5" fmla="*/ 0 h 98"/>
              <a:gd name="T6" fmla="*/ 28 w 28"/>
              <a:gd name="T7" fmla="*/ 98 h 98"/>
              <a:gd name="T8" fmla="*/ 28 w 28"/>
              <a:gd name="T9" fmla="*/ 98 h 98"/>
              <a:gd name="T10" fmla="*/ 0 w 28"/>
              <a:gd name="T11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98">
                <a:moveTo>
                  <a:pt x="0" y="98"/>
                </a:moveTo>
                <a:lnTo>
                  <a:pt x="0" y="0"/>
                </a:lnTo>
                <a:lnTo>
                  <a:pt x="28" y="0"/>
                </a:lnTo>
                <a:lnTo>
                  <a:pt x="28" y="98"/>
                </a:lnTo>
                <a:lnTo>
                  <a:pt x="28" y="98"/>
                </a:lnTo>
                <a:lnTo>
                  <a:pt x="0" y="98"/>
                </a:lnTo>
                <a:close/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7" name="Freeform 278"/>
          <p:cNvSpPr>
            <a:spLocks/>
          </p:cNvSpPr>
          <p:nvPr userDrawn="1"/>
        </p:nvSpPr>
        <p:spPr bwMode="auto">
          <a:xfrm>
            <a:off x="1004888" y="-5230209"/>
            <a:ext cx="44450" cy="116681"/>
          </a:xfrm>
          <a:custGeom>
            <a:avLst/>
            <a:gdLst>
              <a:gd name="T0" fmla="*/ 0 w 28"/>
              <a:gd name="T1" fmla="*/ 98 h 98"/>
              <a:gd name="T2" fmla="*/ 0 w 28"/>
              <a:gd name="T3" fmla="*/ 0 h 98"/>
              <a:gd name="T4" fmla="*/ 28 w 28"/>
              <a:gd name="T5" fmla="*/ 0 h 98"/>
              <a:gd name="T6" fmla="*/ 28 w 28"/>
              <a:gd name="T7" fmla="*/ 98 h 98"/>
              <a:gd name="T8" fmla="*/ 28 w 28"/>
              <a:gd name="T9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98">
                <a:moveTo>
                  <a:pt x="0" y="98"/>
                </a:moveTo>
                <a:lnTo>
                  <a:pt x="0" y="0"/>
                </a:lnTo>
                <a:lnTo>
                  <a:pt x="28" y="0"/>
                </a:lnTo>
                <a:lnTo>
                  <a:pt x="28" y="98"/>
                </a:lnTo>
                <a:lnTo>
                  <a:pt x="28" y="9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8" name="Freeform 279"/>
          <p:cNvSpPr>
            <a:spLocks/>
          </p:cNvSpPr>
          <p:nvPr userDrawn="1"/>
        </p:nvSpPr>
        <p:spPr bwMode="auto">
          <a:xfrm>
            <a:off x="1182703" y="-5431427"/>
            <a:ext cx="85725" cy="208360"/>
          </a:xfrm>
          <a:custGeom>
            <a:avLst/>
            <a:gdLst>
              <a:gd name="T0" fmla="*/ 27 w 27"/>
              <a:gd name="T1" fmla="*/ 43 h 87"/>
              <a:gd name="T2" fmla="*/ 13 w 27"/>
              <a:gd name="T3" fmla="*/ 0 h 87"/>
              <a:gd name="T4" fmla="*/ 0 w 27"/>
              <a:gd name="T5" fmla="*/ 43 h 87"/>
              <a:gd name="T6" fmla="*/ 11 w 27"/>
              <a:gd name="T7" fmla="*/ 73 h 87"/>
              <a:gd name="T8" fmla="*/ 11 w 27"/>
              <a:gd name="T9" fmla="*/ 87 h 87"/>
              <a:gd name="T10" fmla="*/ 16 w 27"/>
              <a:gd name="T11" fmla="*/ 87 h 87"/>
              <a:gd name="T12" fmla="*/ 16 w 27"/>
              <a:gd name="T13" fmla="*/ 73 h 87"/>
              <a:gd name="T14" fmla="*/ 27 w 27"/>
              <a:gd name="T15" fmla="*/ 4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7" h="87">
                <a:moveTo>
                  <a:pt x="27" y="43"/>
                </a:moveTo>
                <a:cubicBezTo>
                  <a:pt x="27" y="21"/>
                  <a:pt x="13" y="0"/>
                  <a:pt x="13" y="0"/>
                </a:cubicBezTo>
                <a:cubicBezTo>
                  <a:pt x="13" y="0"/>
                  <a:pt x="0" y="21"/>
                  <a:pt x="0" y="43"/>
                </a:cubicBezTo>
                <a:cubicBezTo>
                  <a:pt x="0" y="58"/>
                  <a:pt x="5" y="70"/>
                  <a:pt x="11" y="73"/>
                </a:cubicBezTo>
                <a:cubicBezTo>
                  <a:pt x="11" y="87"/>
                  <a:pt x="11" y="87"/>
                  <a:pt x="11" y="87"/>
                </a:cubicBezTo>
                <a:cubicBezTo>
                  <a:pt x="16" y="87"/>
                  <a:pt x="16" y="87"/>
                  <a:pt x="16" y="87"/>
                </a:cubicBezTo>
                <a:cubicBezTo>
                  <a:pt x="16" y="73"/>
                  <a:pt x="16" y="73"/>
                  <a:pt x="16" y="73"/>
                </a:cubicBezTo>
                <a:cubicBezTo>
                  <a:pt x="22" y="70"/>
                  <a:pt x="27" y="58"/>
                  <a:pt x="27" y="43"/>
                </a:cubicBezTo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9" name="Freeform 280"/>
          <p:cNvSpPr>
            <a:spLocks noEditPoints="1"/>
          </p:cNvSpPr>
          <p:nvPr userDrawn="1"/>
        </p:nvSpPr>
        <p:spPr bwMode="auto">
          <a:xfrm>
            <a:off x="900113" y="-5550490"/>
            <a:ext cx="254000" cy="325041"/>
          </a:xfrm>
          <a:custGeom>
            <a:avLst/>
            <a:gdLst>
              <a:gd name="T0" fmla="*/ 160 w 160"/>
              <a:gd name="T1" fmla="*/ 88 h 273"/>
              <a:gd name="T2" fmla="*/ 80 w 160"/>
              <a:gd name="T3" fmla="*/ 0 h 273"/>
              <a:gd name="T4" fmla="*/ 0 w 160"/>
              <a:gd name="T5" fmla="*/ 88 h 273"/>
              <a:gd name="T6" fmla="*/ 0 w 160"/>
              <a:gd name="T7" fmla="*/ 273 h 273"/>
              <a:gd name="T8" fmla="*/ 160 w 160"/>
              <a:gd name="T9" fmla="*/ 273 h 273"/>
              <a:gd name="T10" fmla="*/ 160 w 160"/>
              <a:gd name="T11" fmla="*/ 88 h 273"/>
              <a:gd name="T12" fmla="*/ 16 w 160"/>
              <a:gd name="T13" fmla="*/ 178 h 273"/>
              <a:gd name="T14" fmla="*/ 32 w 160"/>
              <a:gd name="T15" fmla="*/ 178 h 273"/>
              <a:gd name="T16" fmla="*/ 32 w 160"/>
              <a:gd name="T17" fmla="*/ 230 h 273"/>
              <a:gd name="T18" fmla="*/ 16 w 160"/>
              <a:gd name="T19" fmla="*/ 230 h 273"/>
              <a:gd name="T20" fmla="*/ 16 w 160"/>
              <a:gd name="T21" fmla="*/ 178 h 273"/>
              <a:gd name="T22" fmla="*/ 16 w 160"/>
              <a:gd name="T23" fmla="*/ 114 h 273"/>
              <a:gd name="T24" fmla="*/ 32 w 160"/>
              <a:gd name="T25" fmla="*/ 114 h 273"/>
              <a:gd name="T26" fmla="*/ 32 w 160"/>
              <a:gd name="T27" fmla="*/ 166 h 273"/>
              <a:gd name="T28" fmla="*/ 16 w 160"/>
              <a:gd name="T29" fmla="*/ 166 h 273"/>
              <a:gd name="T30" fmla="*/ 16 w 160"/>
              <a:gd name="T31" fmla="*/ 114 h 273"/>
              <a:gd name="T32" fmla="*/ 44 w 160"/>
              <a:gd name="T33" fmla="*/ 178 h 273"/>
              <a:gd name="T34" fmla="*/ 60 w 160"/>
              <a:gd name="T35" fmla="*/ 178 h 273"/>
              <a:gd name="T36" fmla="*/ 60 w 160"/>
              <a:gd name="T37" fmla="*/ 230 h 273"/>
              <a:gd name="T38" fmla="*/ 44 w 160"/>
              <a:gd name="T39" fmla="*/ 230 h 273"/>
              <a:gd name="T40" fmla="*/ 44 w 160"/>
              <a:gd name="T41" fmla="*/ 178 h 273"/>
              <a:gd name="T42" fmla="*/ 44 w 160"/>
              <a:gd name="T43" fmla="*/ 114 h 273"/>
              <a:gd name="T44" fmla="*/ 60 w 160"/>
              <a:gd name="T45" fmla="*/ 114 h 273"/>
              <a:gd name="T46" fmla="*/ 60 w 160"/>
              <a:gd name="T47" fmla="*/ 166 h 273"/>
              <a:gd name="T48" fmla="*/ 44 w 160"/>
              <a:gd name="T49" fmla="*/ 166 h 273"/>
              <a:gd name="T50" fmla="*/ 44 w 160"/>
              <a:gd name="T51" fmla="*/ 114 h 273"/>
              <a:gd name="T52" fmla="*/ 72 w 160"/>
              <a:gd name="T53" fmla="*/ 178 h 273"/>
              <a:gd name="T54" fmla="*/ 88 w 160"/>
              <a:gd name="T55" fmla="*/ 178 h 273"/>
              <a:gd name="T56" fmla="*/ 88 w 160"/>
              <a:gd name="T57" fmla="*/ 230 h 273"/>
              <a:gd name="T58" fmla="*/ 72 w 160"/>
              <a:gd name="T59" fmla="*/ 230 h 273"/>
              <a:gd name="T60" fmla="*/ 72 w 160"/>
              <a:gd name="T61" fmla="*/ 178 h 273"/>
              <a:gd name="T62" fmla="*/ 72 w 160"/>
              <a:gd name="T63" fmla="*/ 114 h 273"/>
              <a:gd name="T64" fmla="*/ 88 w 160"/>
              <a:gd name="T65" fmla="*/ 114 h 273"/>
              <a:gd name="T66" fmla="*/ 88 w 160"/>
              <a:gd name="T67" fmla="*/ 166 h 273"/>
              <a:gd name="T68" fmla="*/ 72 w 160"/>
              <a:gd name="T69" fmla="*/ 166 h 273"/>
              <a:gd name="T70" fmla="*/ 72 w 160"/>
              <a:gd name="T71" fmla="*/ 114 h 273"/>
              <a:gd name="T72" fmla="*/ 100 w 160"/>
              <a:gd name="T73" fmla="*/ 178 h 273"/>
              <a:gd name="T74" fmla="*/ 116 w 160"/>
              <a:gd name="T75" fmla="*/ 178 h 273"/>
              <a:gd name="T76" fmla="*/ 116 w 160"/>
              <a:gd name="T77" fmla="*/ 230 h 273"/>
              <a:gd name="T78" fmla="*/ 100 w 160"/>
              <a:gd name="T79" fmla="*/ 230 h 273"/>
              <a:gd name="T80" fmla="*/ 100 w 160"/>
              <a:gd name="T81" fmla="*/ 178 h 273"/>
              <a:gd name="T82" fmla="*/ 100 w 160"/>
              <a:gd name="T83" fmla="*/ 114 h 273"/>
              <a:gd name="T84" fmla="*/ 116 w 160"/>
              <a:gd name="T85" fmla="*/ 114 h 273"/>
              <a:gd name="T86" fmla="*/ 116 w 160"/>
              <a:gd name="T87" fmla="*/ 166 h 273"/>
              <a:gd name="T88" fmla="*/ 100 w 160"/>
              <a:gd name="T89" fmla="*/ 166 h 273"/>
              <a:gd name="T90" fmla="*/ 100 w 160"/>
              <a:gd name="T91" fmla="*/ 114 h 273"/>
              <a:gd name="T92" fmla="*/ 128 w 160"/>
              <a:gd name="T93" fmla="*/ 178 h 273"/>
              <a:gd name="T94" fmla="*/ 144 w 160"/>
              <a:gd name="T95" fmla="*/ 178 h 273"/>
              <a:gd name="T96" fmla="*/ 144 w 160"/>
              <a:gd name="T97" fmla="*/ 230 h 273"/>
              <a:gd name="T98" fmla="*/ 128 w 160"/>
              <a:gd name="T99" fmla="*/ 230 h 273"/>
              <a:gd name="T100" fmla="*/ 128 w 160"/>
              <a:gd name="T101" fmla="*/ 178 h 273"/>
              <a:gd name="T102" fmla="*/ 128 w 160"/>
              <a:gd name="T103" fmla="*/ 114 h 273"/>
              <a:gd name="T104" fmla="*/ 144 w 160"/>
              <a:gd name="T105" fmla="*/ 114 h 273"/>
              <a:gd name="T106" fmla="*/ 144 w 160"/>
              <a:gd name="T107" fmla="*/ 166 h 273"/>
              <a:gd name="T108" fmla="*/ 128 w 160"/>
              <a:gd name="T109" fmla="*/ 166 h 273"/>
              <a:gd name="T110" fmla="*/ 128 w 160"/>
              <a:gd name="T111" fmla="*/ 114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" h="273">
                <a:moveTo>
                  <a:pt x="160" y="88"/>
                </a:moveTo>
                <a:lnTo>
                  <a:pt x="80" y="0"/>
                </a:lnTo>
                <a:lnTo>
                  <a:pt x="0" y="88"/>
                </a:lnTo>
                <a:lnTo>
                  <a:pt x="0" y="273"/>
                </a:lnTo>
                <a:lnTo>
                  <a:pt x="160" y="273"/>
                </a:lnTo>
                <a:lnTo>
                  <a:pt x="160" y="88"/>
                </a:lnTo>
                <a:close/>
                <a:moveTo>
                  <a:pt x="16" y="178"/>
                </a:moveTo>
                <a:lnTo>
                  <a:pt x="32" y="178"/>
                </a:lnTo>
                <a:lnTo>
                  <a:pt x="32" y="230"/>
                </a:lnTo>
                <a:lnTo>
                  <a:pt x="16" y="230"/>
                </a:lnTo>
                <a:lnTo>
                  <a:pt x="16" y="178"/>
                </a:lnTo>
                <a:close/>
                <a:moveTo>
                  <a:pt x="16" y="114"/>
                </a:moveTo>
                <a:lnTo>
                  <a:pt x="32" y="114"/>
                </a:lnTo>
                <a:lnTo>
                  <a:pt x="32" y="166"/>
                </a:lnTo>
                <a:lnTo>
                  <a:pt x="16" y="166"/>
                </a:lnTo>
                <a:lnTo>
                  <a:pt x="16" y="114"/>
                </a:lnTo>
                <a:close/>
                <a:moveTo>
                  <a:pt x="44" y="178"/>
                </a:moveTo>
                <a:lnTo>
                  <a:pt x="60" y="178"/>
                </a:lnTo>
                <a:lnTo>
                  <a:pt x="60" y="230"/>
                </a:lnTo>
                <a:lnTo>
                  <a:pt x="44" y="230"/>
                </a:lnTo>
                <a:lnTo>
                  <a:pt x="44" y="178"/>
                </a:lnTo>
                <a:close/>
                <a:moveTo>
                  <a:pt x="44" y="114"/>
                </a:moveTo>
                <a:lnTo>
                  <a:pt x="60" y="114"/>
                </a:lnTo>
                <a:lnTo>
                  <a:pt x="60" y="166"/>
                </a:lnTo>
                <a:lnTo>
                  <a:pt x="44" y="166"/>
                </a:lnTo>
                <a:lnTo>
                  <a:pt x="44" y="114"/>
                </a:lnTo>
                <a:close/>
                <a:moveTo>
                  <a:pt x="72" y="178"/>
                </a:moveTo>
                <a:lnTo>
                  <a:pt x="88" y="178"/>
                </a:lnTo>
                <a:lnTo>
                  <a:pt x="88" y="230"/>
                </a:lnTo>
                <a:lnTo>
                  <a:pt x="72" y="230"/>
                </a:lnTo>
                <a:lnTo>
                  <a:pt x="72" y="178"/>
                </a:lnTo>
                <a:close/>
                <a:moveTo>
                  <a:pt x="72" y="114"/>
                </a:moveTo>
                <a:lnTo>
                  <a:pt x="88" y="114"/>
                </a:lnTo>
                <a:lnTo>
                  <a:pt x="88" y="166"/>
                </a:lnTo>
                <a:lnTo>
                  <a:pt x="72" y="166"/>
                </a:lnTo>
                <a:lnTo>
                  <a:pt x="72" y="114"/>
                </a:lnTo>
                <a:close/>
                <a:moveTo>
                  <a:pt x="100" y="178"/>
                </a:moveTo>
                <a:lnTo>
                  <a:pt x="116" y="178"/>
                </a:lnTo>
                <a:lnTo>
                  <a:pt x="116" y="230"/>
                </a:lnTo>
                <a:lnTo>
                  <a:pt x="100" y="230"/>
                </a:lnTo>
                <a:lnTo>
                  <a:pt x="100" y="178"/>
                </a:lnTo>
                <a:close/>
                <a:moveTo>
                  <a:pt x="100" y="114"/>
                </a:moveTo>
                <a:lnTo>
                  <a:pt x="116" y="114"/>
                </a:lnTo>
                <a:lnTo>
                  <a:pt x="116" y="166"/>
                </a:lnTo>
                <a:lnTo>
                  <a:pt x="100" y="166"/>
                </a:lnTo>
                <a:lnTo>
                  <a:pt x="100" y="114"/>
                </a:lnTo>
                <a:close/>
                <a:moveTo>
                  <a:pt x="128" y="178"/>
                </a:moveTo>
                <a:lnTo>
                  <a:pt x="144" y="178"/>
                </a:lnTo>
                <a:lnTo>
                  <a:pt x="144" y="230"/>
                </a:lnTo>
                <a:lnTo>
                  <a:pt x="128" y="230"/>
                </a:lnTo>
                <a:lnTo>
                  <a:pt x="128" y="178"/>
                </a:lnTo>
                <a:close/>
                <a:moveTo>
                  <a:pt x="128" y="114"/>
                </a:moveTo>
                <a:lnTo>
                  <a:pt x="144" y="114"/>
                </a:lnTo>
                <a:lnTo>
                  <a:pt x="144" y="166"/>
                </a:lnTo>
                <a:lnTo>
                  <a:pt x="128" y="166"/>
                </a:lnTo>
                <a:lnTo>
                  <a:pt x="128" y="114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0" name="Freeform 281"/>
          <p:cNvSpPr>
            <a:spLocks noEditPoints="1"/>
          </p:cNvSpPr>
          <p:nvPr userDrawn="1"/>
        </p:nvSpPr>
        <p:spPr bwMode="auto">
          <a:xfrm>
            <a:off x="1008065" y="-5080192"/>
            <a:ext cx="269875" cy="769144"/>
          </a:xfrm>
          <a:custGeom>
            <a:avLst/>
            <a:gdLst>
              <a:gd name="T0" fmla="*/ 40 w 85"/>
              <a:gd name="T1" fmla="*/ 67 h 323"/>
              <a:gd name="T2" fmla="*/ 40 w 85"/>
              <a:gd name="T3" fmla="*/ 301 h 323"/>
              <a:gd name="T4" fmla="*/ 63 w 85"/>
              <a:gd name="T5" fmla="*/ 323 h 323"/>
              <a:gd name="T6" fmla="*/ 63 w 85"/>
              <a:gd name="T7" fmla="*/ 323 h 323"/>
              <a:gd name="T8" fmla="*/ 85 w 85"/>
              <a:gd name="T9" fmla="*/ 323 h 323"/>
              <a:gd name="T10" fmla="*/ 85 w 85"/>
              <a:gd name="T11" fmla="*/ 309 h 323"/>
              <a:gd name="T12" fmla="*/ 63 w 85"/>
              <a:gd name="T13" fmla="*/ 309 h 323"/>
              <a:gd name="T14" fmla="*/ 55 w 85"/>
              <a:gd name="T15" fmla="*/ 301 h 323"/>
              <a:gd name="T16" fmla="*/ 55 w 85"/>
              <a:gd name="T17" fmla="*/ 67 h 323"/>
              <a:gd name="T18" fmla="*/ 55 w 85"/>
              <a:gd name="T19" fmla="*/ 72 h 323"/>
              <a:gd name="T20" fmla="*/ 55 w 85"/>
              <a:gd name="T21" fmla="*/ 50 h 323"/>
              <a:gd name="T22" fmla="*/ 32 w 85"/>
              <a:gd name="T23" fmla="*/ 27 h 323"/>
              <a:gd name="T24" fmla="*/ 32 w 85"/>
              <a:gd name="T25" fmla="*/ 27 h 323"/>
              <a:gd name="T26" fmla="*/ 22 w 85"/>
              <a:gd name="T27" fmla="*/ 27 h 323"/>
              <a:gd name="T28" fmla="*/ 14 w 85"/>
              <a:gd name="T29" fmla="*/ 19 h 323"/>
              <a:gd name="T30" fmla="*/ 14 w 85"/>
              <a:gd name="T31" fmla="*/ 0 h 323"/>
              <a:gd name="T32" fmla="*/ 0 w 85"/>
              <a:gd name="T33" fmla="*/ 0 h 323"/>
              <a:gd name="T34" fmla="*/ 0 w 85"/>
              <a:gd name="T35" fmla="*/ 19 h 323"/>
              <a:gd name="T36" fmla="*/ 22 w 85"/>
              <a:gd name="T37" fmla="*/ 41 h 323"/>
              <a:gd name="T38" fmla="*/ 22 w 85"/>
              <a:gd name="T39" fmla="*/ 41 h 323"/>
              <a:gd name="T40" fmla="*/ 32 w 85"/>
              <a:gd name="T41" fmla="*/ 41 h 323"/>
              <a:gd name="T42" fmla="*/ 40 w 85"/>
              <a:gd name="T43" fmla="*/ 50 h 323"/>
              <a:gd name="T44" fmla="*/ 40 w 85"/>
              <a:gd name="T45" fmla="*/ 72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5" h="323">
                <a:moveTo>
                  <a:pt x="40" y="67"/>
                </a:moveTo>
                <a:cubicBezTo>
                  <a:pt x="40" y="301"/>
                  <a:pt x="40" y="301"/>
                  <a:pt x="40" y="301"/>
                </a:cubicBezTo>
                <a:cubicBezTo>
                  <a:pt x="40" y="313"/>
                  <a:pt x="50" y="323"/>
                  <a:pt x="63" y="323"/>
                </a:cubicBezTo>
                <a:cubicBezTo>
                  <a:pt x="63" y="323"/>
                  <a:pt x="63" y="323"/>
                  <a:pt x="63" y="323"/>
                </a:cubicBezTo>
                <a:cubicBezTo>
                  <a:pt x="85" y="323"/>
                  <a:pt x="85" y="323"/>
                  <a:pt x="85" y="323"/>
                </a:cubicBezTo>
                <a:cubicBezTo>
                  <a:pt x="85" y="309"/>
                  <a:pt x="85" y="309"/>
                  <a:pt x="85" y="309"/>
                </a:cubicBezTo>
                <a:cubicBezTo>
                  <a:pt x="63" y="309"/>
                  <a:pt x="63" y="309"/>
                  <a:pt x="63" y="309"/>
                </a:cubicBezTo>
                <a:cubicBezTo>
                  <a:pt x="58" y="309"/>
                  <a:pt x="55" y="305"/>
                  <a:pt x="55" y="301"/>
                </a:cubicBezTo>
                <a:cubicBezTo>
                  <a:pt x="55" y="67"/>
                  <a:pt x="55" y="67"/>
                  <a:pt x="55" y="67"/>
                </a:cubicBezTo>
                <a:moveTo>
                  <a:pt x="55" y="72"/>
                </a:moveTo>
                <a:cubicBezTo>
                  <a:pt x="55" y="50"/>
                  <a:pt x="55" y="50"/>
                  <a:pt x="55" y="50"/>
                </a:cubicBezTo>
                <a:cubicBezTo>
                  <a:pt x="55" y="37"/>
                  <a:pt x="44" y="27"/>
                  <a:pt x="32" y="27"/>
                </a:cubicBezTo>
                <a:cubicBezTo>
                  <a:pt x="32" y="27"/>
                  <a:pt x="32" y="27"/>
                  <a:pt x="32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18" y="27"/>
                  <a:pt x="14" y="23"/>
                  <a:pt x="14" y="19"/>
                </a:cubicBezTo>
                <a:cubicBezTo>
                  <a:pt x="14" y="0"/>
                  <a:pt x="14" y="0"/>
                  <a:pt x="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31"/>
                  <a:pt x="10" y="41"/>
                  <a:pt x="22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6" y="41"/>
                  <a:pt x="40" y="45"/>
                  <a:pt x="40" y="50"/>
                </a:cubicBezTo>
                <a:cubicBezTo>
                  <a:pt x="40" y="72"/>
                  <a:pt x="40" y="72"/>
                  <a:pt x="40" y="72"/>
                </a:cubicBezTo>
              </a:path>
            </a:pathLst>
          </a:cu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1" name="Rectangle 282"/>
          <p:cNvSpPr>
            <a:spLocks noChangeArrowheads="1"/>
          </p:cNvSpPr>
          <p:nvPr userDrawn="1"/>
        </p:nvSpPr>
        <p:spPr bwMode="auto">
          <a:xfrm>
            <a:off x="979488" y="-5146866"/>
            <a:ext cx="101600" cy="59531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2" name="Freeform 283"/>
          <p:cNvSpPr>
            <a:spLocks noEditPoints="1"/>
          </p:cNvSpPr>
          <p:nvPr userDrawn="1"/>
        </p:nvSpPr>
        <p:spPr bwMode="auto">
          <a:xfrm>
            <a:off x="969963" y="-5151629"/>
            <a:ext cx="120650" cy="69056"/>
          </a:xfrm>
          <a:custGeom>
            <a:avLst/>
            <a:gdLst>
              <a:gd name="T0" fmla="*/ 70 w 76"/>
              <a:gd name="T1" fmla="*/ 54 h 58"/>
              <a:gd name="T2" fmla="*/ 6 w 76"/>
              <a:gd name="T3" fmla="*/ 54 h 58"/>
              <a:gd name="T4" fmla="*/ 6 w 76"/>
              <a:gd name="T5" fmla="*/ 4 h 58"/>
              <a:gd name="T6" fmla="*/ 70 w 76"/>
              <a:gd name="T7" fmla="*/ 4 h 58"/>
              <a:gd name="T8" fmla="*/ 70 w 76"/>
              <a:gd name="T9" fmla="*/ 54 h 58"/>
              <a:gd name="T10" fmla="*/ 76 w 76"/>
              <a:gd name="T11" fmla="*/ 0 h 58"/>
              <a:gd name="T12" fmla="*/ 70 w 76"/>
              <a:gd name="T13" fmla="*/ 0 h 58"/>
              <a:gd name="T14" fmla="*/ 6 w 76"/>
              <a:gd name="T15" fmla="*/ 0 h 58"/>
              <a:gd name="T16" fmla="*/ 0 w 76"/>
              <a:gd name="T17" fmla="*/ 0 h 58"/>
              <a:gd name="T18" fmla="*/ 0 w 76"/>
              <a:gd name="T19" fmla="*/ 4 h 58"/>
              <a:gd name="T20" fmla="*/ 0 w 76"/>
              <a:gd name="T21" fmla="*/ 54 h 58"/>
              <a:gd name="T22" fmla="*/ 0 w 76"/>
              <a:gd name="T23" fmla="*/ 58 h 58"/>
              <a:gd name="T24" fmla="*/ 6 w 76"/>
              <a:gd name="T25" fmla="*/ 58 h 58"/>
              <a:gd name="T26" fmla="*/ 70 w 76"/>
              <a:gd name="T27" fmla="*/ 58 h 58"/>
              <a:gd name="T28" fmla="*/ 76 w 76"/>
              <a:gd name="T29" fmla="*/ 58 h 58"/>
              <a:gd name="T30" fmla="*/ 76 w 76"/>
              <a:gd name="T31" fmla="*/ 54 h 58"/>
              <a:gd name="T32" fmla="*/ 76 w 76"/>
              <a:gd name="T33" fmla="*/ 4 h 58"/>
              <a:gd name="T34" fmla="*/ 76 w 76"/>
              <a:gd name="T35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6" h="58">
                <a:moveTo>
                  <a:pt x="70" y="54"/>
                </a:moveTo>
                <a:lnTo>
                  <a:pt x="6" y="54"/>
                </a:lnTo>
                <a:lnTo>
                  <a:pt x="6" y="4"/>
                </a:lnTo>
                <a:lnTo>
                  <a:pt x="70" y="4"/>
                </a:lnTo>
                <a:lnTo>
                  <a:pt x="70" y="54"/>
                </a:lnTo>
                <a:close/>
                <a:moveTo>
                  <a:pt x="76" y="0"/>
                </a:moveTo>
                <a:lnTo>
                  <a:pt x="70" y="0"/>
                </a:lnTo>
                <a:lnTo>
                  <a:pt x="6" y="0"/>
                </a:lnTo>
                <a:lnTo>
                  <a:pt x="0" y="0"/>
                </a:lnTo>
                <a:lnTo>
                  <a:pt x="0" y="4"/>
                </a:lnTo>
                <a:lnTo>
                  <a:pt x="0" y="54"/>
                </a:lnTo>
                <a:lnTo>
                  <a:pt x="0" y="58"/>
                </a:lnTo>
                <a:lnTo>
                  <a:pt x="6" y="58"/>
                </a:lnTo>
                <a:lnTo>
                  <a:pt x="70" y="58"/>
                </a:lnTo>
                <a:lnTo>
                  <a:pt x="76" y="58"/>
                </a:lnTo>
                <a:lnTo>
                  <a:pt x="76" y="54"/>
                </a:lnTo>
                <a:lnTo>
                  <a:pt x="76" y="4"/>
                </a:lnTo>
                <a:lnTo>
                  <a:pt x="76" y="0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3" name="Rectangle 284"/>
          <p:cNvSpPr>
            <a:spLocks noChangeArrowheads="1"/>
          </p:cNvSpPr>
          <p:nvPr userDrawn="1"/>
        </p:nvSpPr>
        <p:spPr bwMode="auto">
          <a:xfrm>
            <a:off x="989013" y="-5058760"/>
            <a:ext cx="82550" cy="14287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4" name="Freeform 285"/>
          <p:cNvSpPr>
            <a:spLocks noEditPoints="1"/>
          </p:cNvSpPr>
          <p:nvPr userDrawn="1"/>
        </p:nvSpPr>
        <p:spPr bwMode="auto">
          <a:xfrm>
            <a:off x="982663" y="-5065904"/>
            <a:ext cx="95250" cy="26194"/>
          </a:xfrm>
          <a:custGeom>
            <a:avLst/>
            <a:gdLst>
              <a:gd name="T0" fmla="*/ 56 w 60"/>
              <a:gd name="T1" fmla="*/ 18 h 22"/>
              <a:gd name="T2" fmla="*/ 4 w 60"/>
              <a:gd name="T3" fmla="*/ 18 h 22"/>
              <a:gd name="T4" fmla="*/ 4 w 60"/>
              <a:gd name="T5" fmla="*/ 6 h 22"/>
              <a:gd name="T6" fmla="*/ 56 w 60"/>
              <a:gd name="T7" fmla="*/ 6 h 22"/>
              <a:gd name="T8" fmla="*/ 56 w 60"/>
              <a:gd name="T9" fmla="*/ 18 h 22"/>
              <a:gd name="T10" fmla="*/ 60 w 60"/>
              <a:gd name="T11" fmla="*/ 0 h 22"/>
              <a:gd name="T12" fmla="*/ 56 w 60"/>
              <a:gd name="T13" fmla="*/ 0 h 22"/>
              <a:gd name="T14" fmla="*/ 4 w 60"/>
              <a:gd name="T15" fmla="*/ 0 h 22"/>
              <a:gd name="T16" fmla="*/ 0 w 60"/>
              <a:gd name="T17" fmla="*/ 0 h 22"/>
              <a:gd name="T18" fmla="*/ 0 w 60"/>
              <a:gd name="T19" fmla="*/ 6 h 22"/>
              <a:gd name="T20" fmla="*/ 0 w 60"/>
              <a:gd name="T21" fmla="*/ 18 h 22"/>
              <a:gd name="T22" fmla="*/ 0 w 60"/>
              <a:gd name="T23" fmla="*/ 22 h 22"/>
              <a:gd name="T24" fmla="*/ 4 w 60"/>
              <a:gd name="T25" fmla="*/ 22 h 22"/>
              <a:gd name="T26" fmla="*/ 56 w 60"/>
              <a:gd name="T27" fmla="*/ 22 h 22"/>
              <a:gd name="T28" fmla="*/ 60 w 60"/>
              <a:gd name="T29" fmla="*/ 22 h 22"/>
              <a:gd name="T30" fmla="*/ 60 w 60"/>
              <a:gd name="T31" fmla="*/ 18 h 22"/>
              <a:gd name="T32" fmla="*/ 60 w 60"/>
              <a:gd name="T33" fmla="*/ 6 h 22"/>
              <a:gd name="T34" fmla="*/ 60 w 60"/>
              <a:gd name="T3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" h="22">
                <a:moveTo>
                  <a:pt x="56" y="18"/>
                </a:moveTo>
                <a:lnTo>
                  <a:pt x="4" y="18"/>
                </a:lnTo>
                <a:lnTo>
                  <a:pt x="4" y="6"/>
                </a:lnTo>
                <a:lnTo>
                  <a:pt x="56" y="6"/>
                </a:lnTo>
                <a:lnTo>
                  <a:pt x="56" y="18"/>
                </a:lnTo>
                <a:close/>
                <a:moveTo>
                  <a:pt x="60" y="0"/>
                </a:moveTo>
                <a:lnTo>
                  <a:pt x="56" y="0"/>
                </a:lnTo>
                <a:lnTo>
                  <a:pt x="4" y="0"/>
                </a:lnTo>
                <a:lnTo>
                  <a:pt x="0" y="0"/>
                </a:lnTo>
                <a:lnTo>
                  <a:pt x="0" y="6"/>
                </a:lnTo>
                <a:lnTo>
                  <a:pt x="0" y="18"/>
                </a:lnTo>
                <a:lnTo>
                  <a:pt x="0" y="22"/>
                </a:lnTo>
                <a:lnTo>
                  <a:pt x="4" y="22"/>
                </a:lnTo>
                <a:lnTo>
                  <a:pt x="56" y="22"/>
                </a:lnTo>
                <a:lnTo>
                  <a:pt x="60" y="22"/>
                </a:lnTo>
                <a:lnTo>
                  <a:pt x="60" y="18"/>
                </a:lnTo>
                <a:lnTo>
                  <a:pt x="60" y="6"/>
                </a:lnTo>
                <a:lnTo>
                  <a:pt x="60" y="0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5" name="Rectangle 286"/>
          <p:cNvSpPr>
            <a:spLocks noChangeArrowheads="1"/>
          </p:cNvSpPr>
          <p:nvPr userDrawn="1"/>
        </p:nvSpPr>
        <p:spPr bwMode="auto">
          <a:xfrm>
            <a:off x="1122425" y="-4946836"/>
            <a:ext cx="79375" cy="14287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6" name="Freeform 287"/>
          <p:cNvSpPr>
            <a:spLocks noEditPoints="1"/>
          </p:cNvSpPr>
          <p:nvPr userDrawn="1"/>
        </p:nvSpPr>
        <p:spPr bwMode="auto">
          <a:xfrm>
            <a:off x="1112839" y="-4951604"/>
            <a:ext cx="95250" cy="26194"/>
          </a:xfrm>
          <a:custGeom>
            <a:avLst/>
            <a:gdLst>
              <a:gd name="T0" fmla="*/ 56 w 60"/>
              <a:gd name="T1" fmla="*/ 16 h 22"/>
              <a:gd name="T2" fmla="*/ 6 w 60"/>
              <a:gd name="T3" fmla="*/ 16 h 22"/>
              <a:gd name="T4" fmla="*/ 6 w 60"/>
              <a:gd name="T5" fmla="*/ 4 h 22"/>
              <a:gd name="T6" fmla="*/ 56 w 60"/>
              <a:gd name="T7" fmla="*/ 4 h 22"/>
              <a:gd name="T8" fmla="*/ 56 w 60"/>
              <a:gd name="T9" fmla="*/ 16 h 22"/>
              <a:gd name="T10" fmla="*/ 60 w 60"/>
              <a:gd name="T11" fmla="*/ 0 h 22"/>
              <a:gd name="T12" fmla="*/ 56 w 60"/>
              <a:gd name="T13" fmla="*/ 0 h 22"/>
              <a:gd name="T14" fmla="*/ 6 w 60"/>
              <a:gd name="T15" fmla="*/ 0 h 22"/>
              <a:gd name="T16" fmla="*/ 0 w 60"/>
              <a:gd name="T17" fmla="*/ 0 h 22"/>
              <a:gd name="T18" fmla="*/ 0 w 60"/>
              <a:gd name="T19" fmla="*/ 4 h 22"/>
              <a:gd name="T20" fmla="*/ 0 w 60"/>
              <a:gd name="T21" fmla="*/ 16 h 22"/>
              <a:gd name="T22" fmla="*/ 0 w 60"/>
              <a:gd name="T23" fmla="*/ 22 h 22"/>
              <a:gd name="T24" fmla="*/ 6 w 60"/>
              <a:gd name="T25" fmla="*/ 22 h 22"/>
              <a:gd name="T26" fmla="*/ 56 w 60"/>
              <a:gd name="T27" fmla="*/ 22 h 22"/>
              <a:gd name="T28" fmla="*/ 60 w 60"/>
              <a:gd name="T29" fmla="*/ 22 h 22"/>
              <a:gd name="T30" fmla="*/ 60 w 60"/>
              <a:gd name="T31" fmla="*/ 16 h 22"/>
              <a:gd name="T32" fmla="*/ 60 w 60"/>
              <a:gd name="T33" fmla="*/ 4 h 22"/>
              <a:gd name="T34" fmla="*/ 60 w 60"/>
              <a:gd name="T3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" h="22">
                <a:moveTo>
                  <a:pt x="56" y="16"/>
                </a:moveTo>
                <a:lnTo>
                  <a:pt x="6" y="16"/>
                </a:lnTo>
                <a:lnTo>
                  <a:pt x="6" y="4"/>
                </a:lnTo>
                <a:lnTo>
                  <a:pt x="56" y="4"/>
                </a:lnTo>
                <a:lnTo>
                  <a:pt x="56" y="16"/>
                </a:lnTo>
                <a:close/>
                <a:moveTo>
                  <a:pt x="60" y="0"/>
                </a:moveTo>
                <a:lnTo>
                  <a:pt x="56" y="0"/>
                </a:lnTo>
                <a:lnTo>
                  <a:pt x="6" y="0"/>
                </a:lnTo>
                <a:lnTo>
                  <a:pt x="0" y="0"/>
                </a:lnTo>
                <a:lnTo>
                  <a:pt x="0" y="4"/>
                </a:lnTo>
                <a:lnTo>
                  <a:pt x="0" y="16"/>
                </a:lnTo>
                <a:lnTo>
                  <a:pt x="0" y="22"/>
                </a:lnTo>
                <a:lnTo>
                  <a:pt x="6" y="22"/>
                </a:lnTo>
                <a:lnTo>
                  <a:pt x="56" y="22"/>
                </a:lnTo>
                <a:lnTo>
                  <a:pt x="60" y="22"/>
                </a:lnTo>
                <a:lnTo>
                  <a:pt x="60" y="16"/>
                </a:lnTo>
                <a:lnTo>
                  <a:pt x="60" y="4"/>
                </a:lnTo>
                <a:lnTo>
                  <a:pt x="60" y="0"/>
                </a:lnTo>
                <a:close/>
              </a:path>
            </a:pathLst>
          </a:custGeom>
          <a:solidFill>
            <a:srgbClr val="4B5C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7" name="Rectangle 288"/>
          <p:cNvSpPr>
            <a:spLocks noChangeArrowheads="1"/>
          </p:cNvSpPr>
          <p:nvPr userDrawn="1"/>
        </p:nvSpPr>
        <p:spPr bwMode="auto">
          <a:xfrm>
            <a:off x="2689225" y="-5080186"/>
            <a:ext cx="69850" cy="14287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8" name="Rectangle 289"/>
          <p:cNvSpPr>
            <a:spLocks noChangeArrowheads="1"/>
          </p:cNvSpPr>
          <p:nvPr userDrawn="1"/>
        </p:nvSpPr>
        <p:spPr bwMode="auto">
          <a:xfrm>
            <a:off x="4583113" y="-5077762"/>
            <a:ext cx="69850" cy="16669"/>
          </a:xfrm>
          <a:prstGeom prst="rect">
            <a:avLst/>
          </a:prstGeom>
          <a:solidFill>
            <a:srgbClr val="DEDD2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9" name="Freeform 290"/>
          <p:cNvSpPr>
            <a:spLocks/>
          </p:cNvSpPr>
          <p:nvPr userDrawn="1"/>
        </p:nvSpPr>
        <p:spPr bwMode="auto">
          <a:xfrm>
            <a:off x="7745475" y="-5018280"/>
            <a:ext cx="136525" cy="83344"/>
          </a:xfrm>
          <a:custGeom>
            <a:avLst/>
            <a:gdLst>
              <a:gd name="T0" fmla="*/ 68 w 86"/>
              <a:gd name="T1" fmla="*/ 70 h 70"/>
              <a:gd name="T2" fmla="*/ 56 w 86"/>
              <a:gd name="T3" fmla="*/ 70 h 70"/>
              <a:gd name="T4" fmla="*/ 44 w 86"/>
              <a:gd name="T5" fmla="*/ 28 h 70"/>
              <a:gd name="T6" fmla="*/ 30 w 86"/>
              <a:gd name="T7" fmla="*/ 70 h 70"/>
              <a:gd name="T8" fmla="*/ 18 w 86"/>
              <a:gd name="T9" fmla="*/ 70 h 70"/>
              <a:gd name="T10" fmla="*/ 0 w 86"/>
              <a:gd name="T11" fmla="*/ 0 h 70"/>
              <a:gd name="T12" fmla="*/ 14 w 86"/>
              <a:gd name="T13" fmla="*/ 0 h 70"/>
              <a:gd name="T14" fmla="*/ 26 w 86"/>
              <a:gd name="T15" fmla="*/ 44 h 70"/>
              <a:gd name="T16" fmla="*/ 38 w 86"/>
              <a:gd name="T17" fmla="*/ 0 h 70"/>
              <a:gd name="T18" fmla="*/ 48 w 86"/>
              <a:gd name="T19" fmla="*/ 0 h 70"/>
              <a:gd name="T20" fmla="*/ 62 w 86"/>
              <a:gd name="T21" fmla="*/ 44 h 70"/>
              <a:gd name="T22" fmla="*/ 72 w 86"/>
              <a:gd name="T23" fmla="*/ 0 h 70"/>
              <a:gd name="T24" fmla="*/ 86 w 86"/>
              <a:gd name="T25" fmla="*/ 0 h 70"/>
              <a:gd name="T26" fmla="*/ 68 w 86"/>
              <a:gd name="T27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6" h="70">
                <a:moveTo>
                  <a:pt x="68" y="70"/>
                </a:moveTo>
                <a:lnTo>
                  <a:pt x="56" y="70"/>
                </a:lnTo>
                <a:lnTo>
                  <a:pt x="44" y="28"/>
                </a:lnTo>
                <a:lnTo>
                  <a:pt x="30" y="70"/>
                </a:lnTo>
                <a:lnTo>
                  <a:pt x="18" y="70"/>
                </a:lnTo>
                <a:lnTo>
                  <a:pt x="0" y="0"/>
                </a:lnTo>
                <a:lnTo>
                  <a:pt x="14" y="0"/>
                </a:lnTo>
                <a:lnTo>
                  <a:pt x="26" y="44"/>
                </a:lnTo>
                <a:lnTo>
                  <a:pt x="38" y="0"/>
                </a:lnTo>
                <a:lnTo>
                  <a:pt x="48" y="0"/>
                </a:lnTo>
                <a:lnTo>
                  <a:pt x="62" y="44"/>
                </a:lnTo>
                <a:lnTo>
                  <a:pt x="72" y="0"/>
                </a:lnTo>
                <a:lnTo>
                  <a:pt x="86" y="0"/>
                </a:lnTo>
                <a:lnTo>
                  <a:pt x="68" y="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0" name="Freeform 291"/>
          <p:cNvSpPr>
            <a:spLocks noEditPoints="1"/>
          </p:cNvSpPr>
          <p:nvPr userDrawn="1"/>
        </p:nvSpPr>
        <p:spPr bwMode="auto">
          <a:xfrm>
            <a:off x="7875590" y="-5018280"/>
            <a:ext cx="98425" cy="83344"/>
          </a:xfrm>
          <a:custGeom>
            <a:avLst/>
            <a:gdLst>
              <a:gd name="T0" fmla="*/ 32 w 62"/>
              <a:gd name="T1" fmla="*/ 20 h 70"/>
              <a:gd name="T2" fmla="*/ 22 w 62"/>
              <a:gd name="T3" fmla="*/ 46 h 70"/>
              <a:gd name="T4" fmla="*/ 40 w 62"/>
              <a:gd name="T5" fmla="*/ 46 h 70"/>
              <a:gd name="T6" fmla="*/ 32 w 62"/>
              <a:gd name="T7" fmla="*/ 20 h 70"/>
              <a:gd name="T8" fmla="*/ 48 w 62"/>
              <a:gd name="T9" fmla="*/ 70 h 70"/>
              <a:gd name="T10" fmla="*/ 44 w 62"/>
              <a:gd name="T11" fmla="*/ 58 h 70"/>
              <a:gd name="T12" fmla="*/ 18 w 62"/>
              <a:gd name="T13" fmla="*/ 58 h 70"/>
              <a:gd name="T14" fmla="*/ 14 w 62"/>
              <a:gd name="T15" fmla="*/ 70 h 70"/>
              <a:gd name="T16" fmla="*/ 0 w 62"/>
              <a:gd name="T17" fmla="*/ 70 h 70"/>
              <a:gd name="T18" fmla="*/ 26 w 62"/>
              <a:gd name="T19" fmla="*/ 0 h 70"/>
              <a:gd name="T20" fmla="*/ 36 w 62"/>
              <a:gd name="T21" fmla="*/ 0 h 70"/>
              <a:gd name="T22" fmla="*/ 62 w 62"/>
              <a:gd name="T23" fmla="*/ 70 h 70"/>
              <a:gd name="T24" fmla="*/ 48 w 62"/>
              <a:gd name="T25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2" h="70">
                <a:moveTo>
                  <a:pt x="32" y="20"/>
                </a:moveTo>
                <a:lnTo>
                  <a:pt x="22" y="46"/>
                </a:lnTo>
                <a:lnTo>
                  <a:pt x="40" y="46"/>
                </a:lnTo>
                <a:lnTo>
                  <a:pt x="32" y="20"/>
                </a:lnTo>
                <a:close/>
                <a:moveTo>
                  <a:pt x="48" y="70"/>
                </a:moveTo>
                <a:lnTo>
                  <a:pt x="44" y="58"/>
                </a:lnTo>
                <a:lnTo>
                  <a:pt x="18" y="58"/>
                </a:lnTo>
                <a:lnTo>
                  <a:pt x="14" y="70"/>
                </a:lnTo>
                <a:lnTo>
                  <a:pt x="0" y="70"/>
                </a:lnTo>
                <a:lnTo>
                  <a:pt x="26" y="0"/>
                </a:lnTo>
                <a:lnTo>
                  <a:pt x="36" y="0"/>
                </a:lnTo>
                <a:lnTo>
                  <a:pt x="62" y="70"/>
                </a:lnTo>
                <a:lnTo>
                  <a:pt x="48" y="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1" name="Freeform 292"/>
          <p:cNvSpPr>
            <a:spLocks/>
          </p:cNvSpPr>
          <p:nvPr userDrawn="1"/>
        </p:nvSpPr>
        <p:spPr bwMode="auto">
          <a:xfrm>
            <a:off x="7989903" y="-5018280"/>
            <a:ext cx="73025" cy="83344"/>
          </a:xfrm>
          <a:custGeom>
            <a:avLst/>
            <a:gdLst>
              <a:gd name="T0" fmla="*/ 0 w 46"/>
              <a:gd name="T1" fmla="*/ 70 h 70"/>
              <a:gd name="T2" fmla="*/ 0 w 46"/>
              <a:gd name="T3" fmla="*/ 0 h 70"/>
              <a:gd name="T4" fmla="*/ 14 w 46"/>
              <a:gd name="T5" fmla="*/ 0 h 70"/>
              <a:gd name="T6" fmla="*/ 14 w 46"/>
              <a:gd name="T7" fmla="*/ 58 h 70"/>
              <a:gd name="T8" fmla="*/ 46 w 46"/>
              <a:gd name="T9" fmla="*/ 58 h 70"/>
              <a:gd name="T10" fmla="*/ 46 w 46"/>
              <a:gd name="T11" fmla="*/ 70 h 70"/>
              <a:gd name="T12" fmla="*/ 0 w 46"/>
              <a:gd name="T13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70">
                <a:moveTo>
                  <a:pt x="0" y="70"/>
                </a:moveTo>
                <a:lnTo>
                  <a:pt x="0" y="0"/>
                </a:lnTo>
                <a:lnTo>
                  <a:pt x="14" y="0"/>
                </a:lnTo>
                <a:lnTo>
                  <a:pt x="14" y="58"/>
                </a:lnTo>
                <a:lnTo>
                  <a:pt x="46" y="58"/>
                </a:lnTo>
                <a:lnTo>
                  <a:pt x="46" y="70"/>
                </a:lnTo>
                <a:lnTo>
                  <a:pt x="0" y="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2" name="Freeform 293"/>
          <p:cNvSpPr>
            <a:spLocks/>
          </p:cNvSpPr>
          <p:nvPr userDrawn="1"/>
        </p:nvSpPr>
        <p:spPr bwMode="auto">
          <a:xfrm>
            <a:off x="8078788" y="-5018280"/>
            <a:ext cx="76200" cy="83344"/>
          </a:xfrm>
          <a:custGeom>
            <a:avLst/>
            <a:gdLst>
              <a:gd name="T0" fmla="*/ 0 w 48"/>
              <a:gd name="T1" fmla="*/ 70 h 70"/>
              <a:gd name="T2" fmla="*/ 0 w 48"/>
              <a:gd name="T3" fmla="*/ 0 h 70"/>
              <a:gd name="T4" fmla="*/ 48 w 48"/>
              <a:gd name="T5" fmla="*/ 0 h 70"/>
              <a:gd name="T6" fmla="*/ 48 w 48"/>
              <a:gd name="T7" fmla="*/ 12 h 70"/>
              <a:gd name="T8" fmla="*/ 14 w 48"/>
              <a:gd name="T9" fmla="*/ 12 h 70"/>
              <a:gd name="T10" fmla="*/ 14 w 48"/>
              <a:gd name="T11" fmla="*/ 28 h 70"/>
              <a:gd name="T12" fmla="*/ 42 w 48"/>
              <a:gd name="T13" fmla="*/ 28 h 70"/>
              <a:gd name="T14" fmla="*/ 42 w 48"/>
              <a:gd name="T15" fmla="*/ 42 h 70"/>
              <a:gd name="T16" fmla="*/ 14 w 48"/>
              <a:gd name="T17" fmla="*/ 42 h 70"/>
              <a:gd name="T18" fmla="*/ 14 w 48"/>
              <a:gd name="T19" fmla="*/ 58 h 70"/>
              <a:gd name="T20" fmla="*/ 48 w 48"/>
              <a:gd name="T21" fmla="*/ 58 h 70"/>
              <a:gd name="T22" fmla="*/ 48 w 48"/>
              <a:gd name="T23" fmla="*/ 70 h 70"/>
              <a:gd name="T24" fmla="*/ 0 w 48"/>
              <a:gd name="T25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" h="70">
                <a:moveTo>
                  <a:pt x="0" y="70"/>
                </a:moveTo>
                <a:lnTo>
                  <a:pt x="0" y="0"/>
                </a:lnTo>
                <a:lnTo>
                  <a:pt x="48" y="0"/>
                </a:lnTo>
                <a:lnTo>
                  <a:pt x="48" y="12"/>
                </a:lnTo>
                <a:lnTo>
                  <a:pt x="14" y="12"/>
                </a:lnTo>
                <a:lnTo>
                  <a:pt x="14" y="28"/>
                </a:lnTo>
                <a:lnTo>
                  <a:pt x="42" y="28"/>
                </a:lnTo>
                <a:lnTo>
                  <a:pt x="42" y="42"/>
                </a:lnTo>
                <a:lnTo>
                  <a:pt x="14" y="42"/>
                </a:lnTo>
                <a:lnTo>
                  <a:pt x="14" y="58"/>
                </a:lnTo>
                <a:lnTo>
                  <a:pt x="48" y="58"/>
                </a:lnTo>
                <a:lnTo>
                  <a:pt x="48" y="70"/>
                </a:lnTo>
                <a:lnTo>
                  <a:pt x="0" y="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3" name="Freeform 294"/>
          <p:cNvSpPr>
            <a:spLocks/>
          </p:cNvSpPr>
          <p:nvPr userDrawn="1"/>
        </p:nvSpPr>
        <p:spPr bwMode="auto">
          <a:xfrm>
            <a:off x="8164513" y="-5018279"/>
            <a:ext cx="82550" cy="85725"/>
          </a:xfrm>
          <a:custGeom>
            <a:avLst/>
            <a:gdLst>
              <a:gd name="T0" fmla="*/ 13 w 26"/>
              <a:gd name="T1" fmla="*/ 36 h 36"/>
              <a:gd name="T2" fmla="*/ 0 w 26"/>
              <a:gd name="T3" fmla="*/ 31 h 36"/>
              <a:gd name="T4" fmla="*/ 5 w 26"/>
              <a:gd name="T5" fmla="*/ 27 h 36"/>
              <a:gd name="T6" fmla="*/ 13 w 26"/>
              <a:gd name="T7" fmla="*/ 30 h 36"/>
              <a:gd name="T8" fmla="*/ 19 w 26"/>
              <a:gd name="T9" fmla="*/ 25 h 36"/>
              <a:gd name="T10" fmla="*/ 18 w 26"/>
              <a:gd name="T11" fmla="*/ 22 h 36"/>
              <a:gd name="T12" fmla="*/ 15 w 26"/>
              <a:gd name="T13" fmla="*/ 21 h 36"/>
              <a:gd name="T14" fmla="*/ 11 w 26"/>
              <a:gd name="T15" fmla="*/ 20 h 36"/>
              <a:gd name="T16" fmla="*/ 4 w 26"/>
              <a:gd name="T17" fmla="*/ 17 h 36"/>
              <a:gd name="T18" fmla="*/ 2 w 26"/>
              <a:gd name="T19" fmla="*/ 10 h 36"/>
              <a:gd name="T20" fmla="*/ 14 w 26"/>
              <a:gd name="T21" fmla="*/ 0 h 36"/>
              <a:gd name="T22" fmla="*/ 25 w 26"/>
              <a:gd name="T23" fmla="*/ 4 h 36"/>
              <a:gd name="T24" fmla="*/ 21 w 26"/>
              <a:gd name="T25" fmla="*/ 8 h 36"/>
              <a:gd name="T26" fmla="*/ 14 w 26"/>
              <a:gd name="T27" fmla="*/ 6 h 36"/>
              <a:gd name="T28" fmla="*/ 8 w 26"/>
              <a:gd name="T29" fmla="*/ 10 h 36"/>
              <a:gd name="T30" fmla="*/ 9 w 26"/>
              <a:gd name="T31" fmla="*/ 13 h 36"/>
              <a:gd name="T32" fmla="*/ 12 w 26"/>
              <a:gd name="T33" fmla="*/ 14 h 36"/>
              <a:gd name="T34" fmla="*/ 17 w 26"/>
              <a:gd name="T35" fmla="*/ 15 h 36"/>
              <a:gd name="T36" fmla="*/ 23 w 26"/>
              <a:gd name="T37" fmla="*/ 17 h 36"/>
              <a:gd name="T38" fmla="*/ 26 w 26"/>
              <a:gd name="T39" fmla="*/ 25 h 36"/>
              <a:gd name="T40" fmla="*/ 13 w 26"/>
              <a:gd name="T41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6" h="36">
                <a:moveTo>
                  <a:pt x="13" y="36"/>
                </a:moveTo>
                <a:cubicBezTo>
                  <a:pt x="8" y="36"/>
                  <a:pt x="4" y="35"/>
                  <a:pt x="0" y="31"/>
                </a:cubicBezTo>
                <a:cubicBezTo>
                  <a:pt x="5" y="27"/>
                  <a:pt x="5" y="27"/>
                  <a:pt x="5" y="27"/>
                </a:cubicBezTo>
                <a:cubicBezTo>
                  <a:pt x="7" y="29"/>
                  <a:pt x="10" y="30"/>
                  <a:pt x="13" y="30"/>
                </a:cubicBezTo>
                <a:cubicBezTo>
                  <a:pt x="17" y="30"/>
                  <a:pt x="19" y="28"/>
                  <a:pt x="19" y="25"/>
                </a:cubicBezTo>
                <a:cubicBezTo>
                  <a:pt x="19" y="24"/>
                  <a:pt x="19" y="23"/>
                  <a:pt x="18" y="22"/>
                </a:cubicBezTo>
                <a:cubicBezTo>
                  <a:pt x="18" y="22"/>
                  <a:pt x="17" y="21"/>
                  <a:pt x="15" y="21"/>
                </a:cubicBezTo>
                <a:cubicBezTo>
                  <a:pt x="11" y="20"/>
                  <a:pt x="11" y="20"/>
                  <a:pt x="11" y="20"/>
                </a:cubicBezTo>
                <a:cubicBezTo>
                  <a:pt x="8" y="20"/>
                  <a:pt x="6" y="19"/>
                  <a:pt x="4" y="17"/>
                </a:cubicBezTo>
                <a:cubicBezTo>
                  <a:pt x="2" y="16"/>
                  <a:pt x="2" y="13"/>
                  <a:pt x="2" y="10"/>
                </a:cubicBezTo>
                <a:cubicBezTo>
                  <a:pt x="2" y="4"/>
                  <a:pt x="6" y="0"/>
                  <a:pt x="14" y="0"/>
                </a:cubicBezTo>
                <a:cubicBezTo>
                  <a:pt x="19" y="0"/>
                  <a:pt x="22" y="1"/>
                  <a:pt x="25" y="4"/>
                </a:cubicBezTo>
                <a:cubicBezTo>
                  <a:pt x="21" y="8"/>
                  <a:pt x="21" y="8"/>
                  <a:pt x="21" y="8"/>
                </a:cubicBezTo>
                <a:cubicBezTo>
                  <a:pt x="19" y="6"/>
                  <a:pt x="16" y="6"/>
                  <a:pt x="14" y="6"/>
                </a:cubicBezTo>
                <a:cubicBezTo>
                  <a:pt x="10" y="6"/>
                  <a:pt x="8" y="8"/>
                  <a:pt x="8" y="10"/>
                </a:cubicBezTo>
                <a:cubicBezTo>
                  <a:pt x="8" y="11"/>
                  <a:pt x="8" y="12"/>
                  <a:pt x="9" y="13"/>
                </a:cubicBezTo>
                <a:cubicBezTo>
                  <a:pt x="10" y="13"/>
                  <a:pt x="11" y="14"/>
                  <a:pt x="12" y="14"/>
                </a:cubicBezTo>
                <a:cubicBezTo>
                  <a:pt x="17" y="15"/>
                  <a:pt x="17" y="15"/>
                  <a:pt x="17" y="15"/>
                </a:cubicBezTo>
                <a:cubicBezTo>
                  <a:pt x="20" y="15"/>
                  <a:pt x="22" y="16"/>
                  <a:pt x="23" y="17"/>
                </a:cubicBezTo>
                <a:cubicBezTo>
                  <a:pt x="25" y="19"/>
                  <a:pt x="26" y="22"/>
                  <a:pt x="26" y="25"/>
                </a:cubicBezTo>
                <a:cubicBezTo>
                  <a:pt x="26" y="32"/>
                  <a:pt x="20" y="36"/>
                  <a:pt x="13" y="3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4" name="Freeform 295"/>
          <p:cNvSpPr>
            <a:spLocks noEditPoints="1"/>
          </p:cNvSpPr>
          <p:nvPr userDrawn="1"/>
        </p:nvSpPr>
        <p:spPr bwMode="auto">
          <a:xfrm>
            <a:off x="8266117" y="-5018279"/>
            <a:ext cx="98425" cy="85725"/>
          </a:xfrm>
          <a:custGeom>
            <a:avLst/>
            <a:gdLst>
              <a:gd name="T0" fmla="*/ 12 w 31"/>
              <a:gd name="T1" fmla="*/ 4 h 36"/>
              <a:gd name="T2" fmla="*/ 8 w 31"/>
              <a:gd name="T3" fmla="*/ 8 h 36"/>
              <a:gd name="T4" fmla="*/ 11 w 31"/>
              <a:gd name="T5" fmla="*/ 12 h 36"/>
              <a:gd name="T6" fmla="*/ 13 w 31"/>
              <a:gd name="T7" fmla="*/ 11 h 36"/>
              <a:gd name="T8" fmla="*/ 15 w 31"/>
              <a:gd name="T9" fmla="*/ 8 h 36"/>
              <a:gd name="T10" fmla="*/ 12 w 31"/>
              <a:gd name="T11" fmla="*/ 4 h 36"/>
              <a:gd name="T12" fmla="*/ 10 w 31"/>
              <a:gd name="T13" fmla="*/ 18 h 36"/>
              <a:gd name="T14" fmla="*/ 5 w 31"/>
              <a:gd name="T15" fmla="*/ 25 h 36"/>
              <a:gd name="T16" fmla="*/ 11 w 31"/>
              <a:gd name="T17" fmla="*/ 31 h 36"/>
              <a:gd name="T18" fmla="*/ 18 w 31"/>
              <a:gd name="T19" fmla="*/ 28 h 36"/>
              <a:gd name="T20" fmla="*/ 10 w 31"/>
              <a:gd name="T21" fmla="*/ 18 h 36"/>
              <a:gd name="T22" fmla="*/ 24 w 31"/>
              <a:gd name="T23" fmla="*/ 35 h 36"/>
              <a:gd name="T24" fmla="*/ 21 w 31"/>
              <a:gd name="T25" fmla="*/ 32 h 36"/>
              <a:gd name="T26" fmla="*/ 11 w 31"/>
              <a:gd name="T27" fmla="*/ 36 h 36"/>
              <a:gd name="T28" fmla="*/ 0 w 31"/>
              <a:gd name="T29" fmla="*/ 25 h 36"/>
              <a:gd name="T30" fmla="*/ 7 w 31"/>
              <a:gd name="T31" fmla="*/ 15 h 36"/>
              <a:gd name="T32" fmla="*/ 3 w 31"/>
              <a:gd name="T33" fmla="*/ 8 h 36"/>
              <a:gd name="T34" fmla="*/ 12 w 31"/>
              <a:gd name="T35" fmla="*/ 0 h 36"/>
              <a:gd name="T36" fmla="*/ 20 w 31"/>
              <a:gd name="T37" fmla="*/ 8 h 36"/>
              <a:gd name="T38" fmla="*/ 17 w 31"/>
              <a:gd name="T39" fmla="*/ 14 h 36"/>
              <a:gd name="T40" fmla="*/ 14 w 31"/>
              <a:gd name="T41" fmla="*/ 16 h 36"/>
              <a:gd name="T42" fmla="*/ 21 w 31"/>
              <a:gd name="T43" fmla="*/ 25 h 36"/>
              <a:gd name="T44" fmla="*/ 23 w 31"/>
              <a:gd name="T45" fmla="*/ 17 h 36"/>
              <a:gd name="T46" fmla="*/ 28 w 31"/>
              <a:gd name="T47" fmla="*/ 17 h 36"/>
              <a:gd name="T48" fmla="*/ 25 w 31"/>
              <a:gd name="T49" fmla="*/ 28 h 36"/>
              <a:gd name="T50" fmla="*/ 31 w 31"/>
              <a:gd name="T51" fmla="*/ 35 h 36"/>
              <a:gd name="T52" fmla="*/ 24 w 31"/>
              <a:gd name="T53" fmla="*/ 3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1" h="36">
                <a:moveTo>
                  <a:pt x="12" y="4"/>
                </a:moveTo>
                <a:cubicBezTo>
                  <a:pt x="10" y="4"/>
                  <a:pt x="8" y="6"/>
                  <a:pt x="8" y="8"/>
                </a:cubicBezTo>
                <a:cubicBezTo>
                  <a:pt x="8" y="9"/>
                  <a:pt x="9" y="10"/>
                  <a:pt x="11" y="12"/>
                </a:cubicBezTo>
                <a:cubicBezTo>
                  <a:pt x="12" y="12"/>
                  <a:pt x="13" y="11"/>
                  <a:pt x="13" y="11"/>
                </a:cubicBezTo>
                <a:cubicBezTo>
                  <a:pt x="14" y="10"/>
                  <a:pt x="15" y="9"/>
                  <a:pt x="15" y="8"/>
                </a:cubicBezTo>
                <a:cubicBezTo>
                  <a:pt x="15" y="6"/>
                  <a:pt x="14" y="4"/>
                  <a:pt x="12" y="4"/>
                </a:cubicBezTo>
                <a:moveTo>
                  <a:pt x="10" y="18"/>
                </a:moveTo>
                <a:cubicBezTo>
                  <a:pt x="7" y="20"/>
                  <a:pt x="5" y="22"/>
                  <a:pt x="5" y="25"/>
                </a:cubicBezTo>
                <a:cubicBezTo>
                  <a:pt x="5" y="29"/>
                  <a:pt x="8" y="31"/>
                  <a:pt x="11" y="31"/>
                </a:cubicBezTo>
                <a:cubicBezTo>
                  <a:pt x="14" y="31"/>
                  <a:pt x="16" y="30"/>
                  <a:pt x="18" y="28"/>
                </a:cubicBezTo>
                <a:lnTo>
                  <a:pt x="10" y="18"/>
                </a:lnTo>
                <a:close/>
                <a:moveTo>
                  <a:pt x="24" y="35"/>
                </a:moveTo>
                <a:cubicBezTo>
                  <a:pt x="21" y="32"/>
                  <a:pt x="21" y="32"/>
                  <a:pt x="21" y="32"/>
                </a:cubicBezTo>
                <a:cubicBezTo>
                  <a:pt x="20" y="33"/>
                  <a:pt x="17" y="36"/>
                  <a:pt x="11" y="36"/>
                </a:cubicBezTo>
                <a:cubicBezTo>
                  <a:pt x="4" y="36"/>
                  <a:pt x="0" y="32"/>
                  <a:pt x="0" y="25"/>
                </a:cubicBezTo>
                <a:cubicBezTo>
                  <a:pt x="0" y="20"/>
                  <a:pt x="3" y="17"/>
                  <a:pt x="7" y="15"/>
                </a:cubicBezTo>
                <a:cubicBezTo>
                  <a:pt x="5" y="13"/>
                  <a:pt x="3" y="11"/>
                  <a:pt x="3" y="8"/>
                </a:cubicBezTo>
                <a:cubicBezTo>
                  <a:pt x="3" y="3"/>
                  <a:pt x="7" y="0"/>
                  <a:pt x="12" y="0"/>
                </a:cubicBezTo>
                <a:cubicBezTo>
                  <a:pt x="17" y="0"/>
                  <a:pt x="20" y="3"/>
                  <a:pt x="20" y="8"/>
                </a:cubicBezTo>
                <a:cubicBezTo>
                  <a:pt x="20" y="10"/>
                  <a:pt x="19" y="12"/>
                  <a:pt x="17" y="14"/>
                </a:cubicBezTo>
                <a:cubicBezTo>
                  <a:pt x="17" y="14"/>
                  <a:pt x="15" y="15"/>
                  <a:pt x="14" y="16"/>
                </a:cubicBezTo>
                <a:cubicBezTo>
                  <a:pt x="21" y="25"/>
                  <a:pt x="21" y="25"/>
                  <a:pt x="21" y="25"/>
                </a:cubicBezTo>
                <a:cubicBezTo>
                  <a:pt x="23" y="23"/>
                  <a:pt x="23" y="21"/>
                  <a:pt x="23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22"/>
                  <a:pt x="27" y="26"/>
                  <a:pt x="25" y="28"/>
                </a:cubicBezTo>
                <a:cubicBezTo>
                  <a:pt x="31" y="35"/>
                  <a:pt x="31" y="35"/>
                  <a:pt x="31" y="35"/>
                </a:cubicBezTo>
                <a:lnTo>
                  <a:pt x="24" y="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5" name="Freeform 296"/>
          <p:cNvSpPr>
            <a:spLocks/>
          </p:cNvSpPr>
          <p:nvPr userDrawn="1"/>
        </p:nvSpPr>
        <p:spPr bwMode="auto">
          <a:xfrm>
            <a:off x="8358188" y="-5018280"/>
            <a:ext cx="139700" cy="83344"/>
          </a:xfrm>
          <a:custGeom>
            <a:avLst/>
            <a:gdLst>
              <a:gd name="T0" fmla="*/ 68 w 88"/>
              <a:gd name="T1" fmla="*/ 70 h 70"/>
              <a:gd name="T2" fmla="*/ 58 w 88"/>
              <a:gd name="T3" fmla="*/ 70 h 70"/>
              <a:gd name="T4" fmla="*/ 44 w 88"/>
              <a:gd name="T5" fmla="*/ 28 h 70"/>
              <a:gd name="T6" fmla="*/ 32 w 88"/>
              <a:gd name="T7" fmla="*/ 70 h 70"/>
              <a:gd name="T8" fmla="*/ 20 w 88"/>
              <a:gd name="T9" fmla="*/ 70 h 70"/>
              <a:gd name="T10" fmla="*/ 0 w 88"/>
              <a:gd name="T11" fmla="*/ 0 h 70"/>
              <a:gd name="T12" fmla="*/ 16 w 88"/>
              <a:gd name="T13" fmla="*/ 0 h 70"/>
              <a:gd name="T14" fmla="*/ 26 w 88"/>
              <a:gd name="T15" fmla="*/ 44 h 70"/>
              <a:gd name="T16" fmla="*/ 40 w 88"/>
              <a:gd name="T17" fmla="*/ 0 h 70"/>
              <a:gd name="T18" fmla="*/ 50 w 88"/>
              <a:gd name="T19" fmla="*/ 0 h 70"/>
              <a:gd name="T20" fmla="*/ 62 w 88"/>
              <a:gd name="T21" fmla="*/ 44 h 70"/>
              <a:gd name="T22" fmla="*/ 74 w 88"/>
              <a:gd name="T23" fmla="*/ 0 h 70"/>
              <a:gd name="T24" fmla="*/ 88 w 88"/>
              <a:gd name="T25" fmla="*/ 0 h 70"/>
              <a:gd name="T26" fmla="*/ 68 w 88"/>
              <a:gd name="T27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8" h="70">
                <a:moveTo>
                  <a:pt x="68" y="70"/>
                </a:moveTo>
                <a:lnTo>
                  <a:pt x="58" y="70"/>
                </a:lnTo>
                <a:lnTo>
                  <a:pt x="44" y="28"/>
                </a:lnTo>
                <a:lnTo>
                  <a:pt x="32" y="70"/>
                </a:lnTo>
                <a:lnTo>
                  <a:pt x="20" y="70"/>
                </a:lnTo>
                <a:lnTo>
                  <a:pt x="0" y="0"/>
                </a:lnTo>
                <a:lnTo>
                  <a:pt x="16" y="0"/>
                </a:lnTo>
                <a:lnTo>
                  <a:pt x="26" y="44"/>
                </a:lnTo>
                <a:lnTo>
                  <a:pt x="40" y="0"/>
                </a:lnTo>
                <a:lnTo>
                  <a:pt x="50" y="0"/>
                </a:lnTo>
                <a:lnTo>
                  <a:pt x="62" y="44"/>
                </a:lnTo>
                <a:lnTo>
                  <a:pt x="74" y="0"/>
                </a:lnTo>
                <a:lnTo>
                  <a:pt x="88" y="0"/>
                </a:lnTo>
                <a:lnTo>
                  <a:pt x="68" y="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6" name="Freeform 297"/>
          <p:cNvSpPr>
            <a:spLocks/>
          </p:cNvSpPr>
          <p:nvPr userDrawn="1"/>
        </p:nvSpPr>
        <p:spPr bwMode="auto">
          <a:xfrm>
            <a:off x="8510589" y="-5018280"/>
            <a:ext cx="76200" cy="83344"/>
          </a:xfrm>
          <a:custGeom>
            <a:avLst/>
            <a:gdLst>
              <a:gd name="T0" fmla="*/ 0 w 48"/>
              <a:gd name="T1" fmla="*/ 70 h 70"/>
              <a:gd name="T2" fmla="*/ 0 w 48"/>
              <a:gd name="T3" fmla="*/ 0 h 70"/>
              <a:gd name="T4" fmla="*/ 48 w 48"/>
              <a:gd name="T5" fmla="*/ 0 h 70"/>
              <a:gd name="T6" fmla="*/ 48 w 48"/>
              <a:gd name="T7" fmla="*/ 12 h 70"/>
              <a:gd name="T8" fmla="*/ 14 w 48"/>
              <a:gd name="T9" fmla="*/ 12 h 70"/>
              <a:gd name="T10" fmla="*/ 14 w 48"/>
              <a:gd name="T11" fmla="*/ 28 h 70"/>
              <a:gd name="T12" fmla="*/ 42 w 48"/>
              <a:gd name="T13" fmla="*/ 28 h 70"/>
              <a:gd name="T14" fmla="*/ 42 w 48"/>
              <a:gd name="T15" fmla="*/ 42 h 70"/>
              <a:gd name="T16" fmla="*/ 14 w 48"/>
              <a:gd name="T17" fmla="*/ 42 h 70"/>
              <a:gd name="T18" fmla="*/ 14 w 48"/>
              <a:gd name="T19" fmla="*/ 58 h 70"/>
              <a:gd name="T20" fmla="*/ 48 w 48"/>
              <a:gd name="T21" fmla="*/ 58 h 70"/>
              <a:gd name="T22" fmla="*/ 48 w 48"/>
              <a:gd name="T23" fmla="*/ 70 h 70"/>
              <a:gd name="T24" fmla="*/ 0 w 48"/>
              <a:gd name="T25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" h="70">
                <a:moveTo>
                  <a:pt x="0" y="70"/>
                </a:moveTo>
                <a:lnTo>
                  <a:pt x="0" y="0"/>
                </a:lnTo>
                <a:lnTo>
                  <a:pt x="48" y="0"/>
                </a:lnTo>
                <a:lnTo>
                  <a:pt x="48" y="12"/>
                </a:lnTo>
                <a:lnTo>
                  <a:pt x="14" y="12"/>
                </a:lnTo>
                <a:lnTo>
                  <a:pt x="14" y="28"/>
                </a:lnTo>
                <a:lnTo>
                  <a:pt x="42" y="28"/>
                </a:lnTo>
                <a:lnTo>
                  <a:pt x="42" y="42"/>
                </a:lnTo>
                <a:lnTo>
                  <a:pt x="14" y="42"/>
                </a:lnTo>
                <a:lnTo>
                  <a:pt x="14" y="58"/>
                </a:lnTo>
                <a:lnTo>
                  <a:pt x="48" y="58"/>
                </a:lnTo>
                <a:lnTo>
                  <a:pt x="48" y="70"/>
                </a:lnTo>
                <a:lnTo>
                  <a:pt x="0" y="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7" name="Freeform 298"/>
          <p:cNvSpPr>
            <a:spLocks/>
          </p:cNvSpPr>
          <p:nvPr userDrawn="1"/>
        </p:nvSpPr>
        <p:spPr bwMode="auto">
          <a:xfrm>
            <a:off x="8596313" y="-5018279"/>
            <a:ext cx="82550" cy="85725"/>
          </a:xfrm>
          <a:custGeom>
            <a:avLst/>
            <a:gdLst>
              <a:gd name="T0" fmla="*/ 13 w 26"/>
              <a:gd name="T1" fmla="*/ 36 h 36"/>
              <a:gd name="T2" fmla="*/ 0 w 26"/>
              <a:gd name="T3" fmla="*/ 31 h 36"/>
              <a:gd name="T4" fmla="*/ 5 w 26"/>
              <a:gd name="T5" fmla="*/ 27 h 36"/>
              <a:gd name="T6" fmla="*/ 13 w 26"/>
              <a:gd name="T7" fmla="*/ 30 h 36"/>
              <a:gd name="T8" fmla="*/ 19 w 26"/>
              <a:gd name="T9" fmla="*/ 25 h 36"/>
              <a:gd name="T10" fmla="*/ 18 w 26"/>
              <a:gd name="T11" fmla="*/ 22 h 36"/>
              <a:gd name="T12" fmla="*/ 15 w 26"/>
              <a:gd name="T13" fmla="*/ 21 h 36"/>
              <a:gd name="T14" fmla="*/ 11 w 26"/>
              <a:gd name="T15" fmla="*/ 20 h 36"/>
              <a:gd name="T16" fmla="*/ 4 w 26"/>
              <a:gd name="T17" fmla="*/ 17 h 36"/>
              <a:gd name="T18" fmla="*/ 2 w 26"/>
              <a:gd name="T19" fmla="*/ 10 h 36"/>
              <a:gd name="T20" fmla="*/ 14 w 26"/>
              <a:gd name="T21" fmla="*/ 0 h 36"/>
              <a:gd name="T22" fmla="*/ 25 w 26"/>
              <a:gd name="T23" fmla="*/ 4 h 36"/>
              <a:gd name="T24" fmla="*/ 21 w 26"/>
              <a:gd name="T25" fmla="*/ 8 h 36"/>
              <a:gd name="T26" fmla="*/ 14 w 26"/>
              <a:gd name="T27" fmla="*/ 6 h 36"/>
              <a:gd name="T28" fmla="*/ 8 w 26"/>
              <a:gd name="T29" fmla="*/ 10 h 36"/>
              <a:gd name="T30" fmla="*/ 9 w 26"/>
              <a:gd name="T31" fmla="*/ 13 h 36"/>
              <a:gd name="T32" fmla="*/ 13 w 26"/>
              <a:gd name="T33" fmla="*/ 14 h 36"/>
              <a:gd name="T34" fmla="*/ 17 w 26"/>
              <a:gd name="T35" fmla="*/ 15 h 36"/>
              <a:gd name="T36" fmla="*/ 24 w 26"/>
              <a:gd name="T37" fmla="*/ 17 h 36"/>
              <a:gd name="T38" fmla="*/ 26 w 26"/>
              <a:gd name="T39" fmla="*/ 25 h 36"/>
              <a:gd name="T40" fmla="*/ 13 w 26"/>
              <a:gd name="T41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6" h="36">
                <a:moveTo>
                  <a:pt x="13" y="36"/>
                </a:moveTo>
                <a:cubicBezTo>
                  <a:pt x="8" y="36"/>
                  <a:pt x="4" y="35"/>
                  <a:pt x="0" y="31"/>
                </a:cubicBezTo>
                <a:cubicBezTo>
                  <a:pt x="5" y="27"/>
                  <a:pt x="5" y="27"/>
                  <a:pt x="5" y="27"/>
                </a:cubicBezTo>
                <a:cubicBezTo>
                  <a:pt x="7" y="29"/>
                  <a:pt x="10" y="30"/>
                  <a:pt x="13" y="30"/>
                </a:cubicBezTo>
                <a:cubicBezTo>
                  <a:pt x="17" y="30"/>
                  <a:pt x="19" y="28"/>
                  <a:pt x="19" y="25"/>
                </a:cubicBezTo>
                <a:cubicBezTo>
                  <a:pt x="19" y="24"/>
                  <a:pt x="19" y="23"/>
                  <a:pt x="18" y="22"/>
                </a:cubicBezTo>
                <a:cubicBezTo>
                  <a:pt x="18" y="22"/>
                  <a:pt x="17" y="21"/>
                  <a:pt x="15" y="21"/>
                </a:cubicBezTo>
                <a:cubicBezTo>
                  <a:pt x="11" y="20"/>
                  <a:pt x="11" y="20"/>
                  <a:pt x="11" y="20"/>
                </a:cubicBezTo>
                <a:cubicBezTo>
                  <a:pt x="8" y="20"/>
                  <a:pt x="6" y="19"/>
                  <a:pt x="4" y="17"/>
                </a:cubicBezTo>
                <a:cubicBezTo>
                  <a:pt x="2" y="16"/>
                  <a:pt x="2" y="13"/>
                  <a:pt x="2" y="10"/>
                </a:cubicBezTo>
                <a:cubicBezTo>
                  <a:pt x="2" y="4"/>
                  <a:pt x="6" y="0"/>
                  <a:pt x="14" y="0"/>
                </a:cubicBezTo>
                <a:cubicBezTo>
                  <a:pt x="19" y="0"/>
                  <a:pt x="22" y="1"/>
                  <a:pt x="25" y="4"/>
                </a:cubicBezTo>
                <a:cubicBezTo>
                  <a:pt x="21" y="8"/>
                  <a:pt x="21" y="8"/>
                  <a:pt x="21" y="8"/>
                </a:cubicBezTo>
                <a:cubicBezTo>
                  <a:pt x="19" y="6"/>
                  <a:pt x="16" y="6"/>
                  <a:pt x="14" y="6"/>
                </a:cubicBezTo>
                <a:cubicBezTo>
                  <a:pt x="10" y="6"/>
                  <a:pt x="8" y="8"/>
                  <a:pt x="8" y="10"/>
                </a:cubicBezTo>
                <a:cubicBezTo>
                  <a:pt x="8" y="11"/>
                  <a:pt x="9" y="12"/>
                  <a:pt x="9" y="13"/>
                </a:cubicBezTo>
                <a:cubicBezTo>
                  <a:pt x="10" y="13"/>
                  <a:pt x="11" y="14"/>
                  <a:pt x="13" y="14"/>
                </a:cubicBezTo>
                <a:cubicBezTo>
                  <a:pt x="17" y="15"/>
                  <a:pt x="17" y="15"/>
                  <a:pt x="17" y="15"/>
                </a:cubicBezTo>
                <a:cubicBezTo>
                  <a:pt x="20" y="15"/>
                  <a:pt x="22" y="16"/>
                  <a:pt x="24" y="17"/>
                </a:cubicBezTo>
                <a:cubicBezTo>
                  <a:pt x="25" y="19"/>
                  <a:pt x="26" y="22"/>
                  <a:pt x="26" y="25"/>
                </a:cubicBezTo>
                <a:cubicBezTo>
                  <a:pt x="26" y="32"/>
                  <a:pt x="21" y="36"/>
                  <a:pt x="13" y="3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8" name="Freeform 299"/>
          <p:cNvSpPr>
            <a:spLocks/>
          </p:cNvSpPr>
          <p:nvPr userDrawn="1"/>
        </p:nvSpPr>
        <p:spPr bwMode="auto">
          <a:xfrm>
            <a:off x="8688450" y="-5018280"/>
            <a:ext cx="79375" cy="83344"/>
          </a:xfrm>
          <a:custGeom>
            <a:avLst/>
            <a:gdLst>
              <a:gd name="T0" fmla="*/ 32 w 50"/>
              <a:gd name="T1" fmla="*/ 12 h 70"/>
              <a:gd name="T2" fmla="*/ 32 w 50"/>
              <a:gd name="T3" fmla="*/ 70 h 70"/>
              <a:gd name="T4" fmla="*/ 18 w 50"/>
              <a:gd name="T5" fmla="*/ 70 h 70"/>
              <a:gd name="T6" fmla="*/ 18 w 50"/>
              <a:gd name="T7" fmla="*/ 12 h 70"/>
              <a:gd name="T8" fmla="*/ 0 w 50"/>
              <a:gd name="T9" fmla="*/ 12 h 70"/>
              <a:gd name="T10" fmla="*/ 0 w 50"/>
              <a:gd name="T11" fmla="*/ 0 h 70"/>
              <a:gd name="T12" fmla="*/ 50 w 50"/>
              <a:gd name="T13" fmla="*/ 0 h 70"/>
              <a:gd name="T14" fmla="*/ 50 w 50"/>
              <a:gd name="T15" fmla="*/ 12 h 70"/>
              <a:gd name="T16" fmla="*/ 32 w 50"/>
              <a:gd name="T17" fmla="*/ 12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70">
                <a:moveTo>
                  <a:pt x="32" y="12"/>
                </a:moveTo>
                <a:lnTo>
                  <a:pt x="32" y="70"/>
                </a:lnTo>
                <a:lnTo>
                  <a:pt x="18" y="70"/>
                </a:lnTo>
                <a:lnTo>
                  <a:pt x="18" y="12"/>
                </a:lnTo>
                <a:lnTo>
                  <a:pt x="0" y="12"/>
                </a:lnTo>
                <a:lnTo>
                  <a:pt x="0" y="0"/>
                </a:lnTo>
                <a:lnTo>
                  <a:pt x="50" y="0"/>
                </a:lnTo>
                <a:lnTo>
                  <a:pt x="50" y="12"/>
                </a:lnTo>
                <a:lnTo>
                  <a:pt x="32" y="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9" name="Freeform 300"/>
          <p:cNvSpPr>
            <a:spLocks/>
          </p:cNvSpPr>
          <p:nvPr userDrawn="1"/>
        </p:nvSpPr>
        <p:spPr bwMode="auto">
          <a:xfrm>
            <a:off x="7764478" y="-4911124"/>
            <a:ext cx="53975" cy="57150"/>
          </a:xfrm>
          <a:custGeom>
            <a:avLst/>
            <a:gdLst>
              <a:gd name="T0" fmla="*/ 9 w 17"/>
              <a:gd name="T1" fmla="*/ 24 h 24"/>
              <a:gd name="T2" fmla="*/ 0 w 17"/>
              <a:gd name="T3" fmla="*/ 16 h 24"/>
              <a:gd name="T4" fmla="*/ 0 w 17"/>
              <a:gd name="T5" fmla="*/ 0 h 24"/>
              <a:gd name="T6" fmla="*/ 4 w 17"/>
              <a:gd name="T7" fmla="*/ 0 h 24"/>
              <a:gd name="T8" fmla="*/ 4 w 17"/>
              <a:gd name="T9" fmla="*/ 15 h 24"/>
              <a:gd name="T10" fmla="*/ 9 w 17"/>
              <a:gd name="T11" fmla="*/ 21 h 24"/>
              <a:gd name="T12" fmla="*/ 14 w 17"/>
              <a:gd name="T13" fmla="*/ 15 h 24"/>
              <a:gd name="T14" fmla="*/ 14 w 17"/>
              <a:gd name="T15" fmla="*/ 0 h 24"/>
              <a:gd name="T16" fmla="*/ 17 w 17"/>
              <a:gd name="T17" fmla="*/ 0 h 24"/>
              <a:gd name="T18" fmla="*/ 17 w 17"/>
              <a:gd name="T19" fmla="*/ 16 h 24"/>
              <a:gd name="T20" fmla="*/ 9 w 17"/>
              <a:gd name="T21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" h="24">
                <a:moveTo>
                  <a:pt x="9" y="24"/>
                </a:moveTo>
                <a:cubicBezTo>
                  <a:pt x="4" y="24"/>
                  <a:pt x="0" y="20"/>
                  <a:pt x="0" y="16"/>
                </a:cubicBezTo>
                <a:cubicBezTo>
                  <a:pt x="0" y="0"/>
                  <a:pt x="0" y="0"/>
                  <a:pt x="0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9"/>
                  <a:pt x="6" y="21"/>
                  <a:pt x="9" y="21"/>
                </a:cubicBezTo>
                <a:cubicBezTo>
                  <a:pt x="12" y="21"/>
                  <a:pt x="14" y="19"/>
                  <a:pt x="14" y="15"/>
                </a:cubicBezTo>
                <a:cubicBezTo>
                  <a:pt x="14" y="0"/>
                  <a:pt x="14" y="0"/>
                  <a:pt x="14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20"/>
                  <a:pt x="13" y="24"/>
                  <a:pt x="9" y="2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0" name="Freeform 301"/>
          <p:cNvSpPr>
            <a:spLocks/>
          </p:cNvSpPr>
          <p:nvPr userDrawn="1"/>
        </p:nvSpPr>
        <p:spPr bwMode="auto">
          <a:xfrm>
            <a:off x="7831138" y="-4911124"/>
            <a:ext cx="50800" cy="57150"/>
          </a:xfrm>
          <a:custGeom>
            <a:avLst/>
            <a:gdLst>
              <a:gd name="T0" fmla="*/ 20 w 32"/>
              <a:gd name="T1" fmla="*/ 6 h 48"/>
              <a:gd name="T2" fmla="*/ 20 w 32"/>
              <a:gd name="T3" fmla="*/ 48 h 48"/>
              <a:gd name="T4" fmla="*/ 12 w 32"/>
              <a:gd name="T5" fmla="*/ 48 h 48"/>
              <a:gd name="T6" fmla="*/ 12 w 32"/>
              <a:gd name="T7" fmla="*/ 6 h 48"/>
              <a:gd name="T8" fmla="*/ 0 w 32"/>
              <a:gd name="T9" fmla="*/ 6 h 48"/>
              <a:gd name="T10" fmla="*/ 0 w 32"/>
              <a:gd name="T11" fmla="*/ 0 h 48"/>
              <a:gd name="T12" fmla="*/ 32 w 32"/>
              <a:gd name="T13" fmla="*/ 0 h 48"/>
              <a:gd name="T14" fmla="*/ 32 w 32"/>
              <a:gd name="T15" fmla="*/ 6 h 48"/>
              <a:gd name="T16" fmla="*/ 20 w 32"/>
              <a:gd name="T17" fmla="*/ 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" h="48">
                <a:moveTo>
                  <a:pt x="20" y="6"/>
                </a:moveTo>
                <a:lnTo>
                  <a:pt x="20" y="48"/>
                </a:lnTo>
                <a:lnTo>
                  <a:pt x="12" y="48"/>
                </a:lnTo>
                <a:lnTo>
                  <a:pt x="12" y="6"/>
                </a:lnTo>
                <a:lnTo>
                  <a:pt x="0" y="6"/>
                </a:lnTo>
                <a:lnTo>
                  <a:pt x="0" y="0"/>
                </a:lnTo>
                <a:lnTo>
                  <a:pt x="32" y="0"/>
                </a:lnTo>
                <a:lnTo>
                  <a:pt x="32" y="6"/>
                </a:lnTo>
                <a:lnTo>
                  <a:pt x="20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1" name="Rectangle 302"/>
          <p:cNvSpPr>
            <a:spLocks noChangeArrowheads="1"/>
          </p:cNvSpPr>
          <p:nvPr userDrawn="1"/>
        </p:nvSpPr>
        <p:spPr bwMode="auto">
          <a:xfrm>
            <a:off x="7894638" y="-4911124"/>
            <a:ext cx="12700" cy="57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2" name="Freeform 303"/>
          <p:cNvSpPr>
            <a:spLocks/>
          </p:cNvSpPr>
          <p:nvPr userDrawn="1"/>
        </p:nvSpPr>
        <p:spPr bwMode="auto">
          <a:xfrm>
            <a:off x="7926450" y="-4911124"/>
            <a:ext cx="47625" cy="57150"/>
          </a:xfrm>
          <a:custGeom>
            <a:avLst/>
            <a:gdLst>
              <a:gd name="T0" fmla="*/ 0 w 30"/>
              <a:gd name="T1" fmla="*/ 48 h 48"/>
              <a:gd name="T2" fmla="*/ 0 w 30"/>
              <a:gd name="T3" fmla="*/ 0 h 48"/>
              <a:gd name="T4" fmla="*/ 8 w 30"/>
              <a:gd name="T5" fmla="*/ 0 h 48"/>
              <a:gd name="T6" fmla="*/ 8 w 30"/>
              <a:gd name="T7" fmla="*/ 40 h 48"/>
              <a:gd name="T8" fmla="*/ 30 w 30"/>
              <a:gd name="T9" fmla="*/ 40 h 48"/>
              <a:gd name="T10" fmla="*/ 30 w 30"/>
              <a:gd name="T11" fmla="*/ 48 h 48"/>
              <a:gd name="T12" fmla="*/ 0 w 30"/>
              <a:gd name="T13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8">
                <a:moveTo>
                  <a:pt x="0" y="48"/>
                </a:moveTo>
                <a:lnTo>
                  <a:pt x="0" y="0"/>
                </a:lnTo>
                <a:lnTo>
                  <a:pt x="8" y="0"/>
                </a:lnTo>
                <a:lnTo>
                  <a:pt x="8" y="40"/>
                </a:lnTo>
                <a:lnTo>
                  <a:pt x="30" y="40"/>
                </a:lnTo>
                <a:lnTo>
                  <a:pt x="30" y="48"/>
                </a:lnTo>
                <a:lnTo>
                  <a:pt x="0" y="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3" name="Rectangle 304"/>
          <p:cNvSpPr>
            <a:spLocks noChangeArrowheads="1"/>
          </p:cNvSpPr>
          <p:nvPr userDrawn="1"/>
        </p:nvSpPr>
        <p:spPr bwMode="auto">
          <a:xfrm>
            <a:off x="7986713" y="-4911124"/>
            <a:ext cx="12700" cy="57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4" name="Freeform 305"/>
          <p:cNvSpPr>
            <a:spLocks/>
          </p:cNvSpPr>
          <p:nvPr userDrawn="1"/>
        </p:nvSpPr>
        <p:spPr bwMode="auto">
          <a:xfrm>
            <a:off x="8012113" y="-4911124"/>
            <a:ext cx="50800" cy="57150"/>
          </a:xfrm>
          <a:custGeom>
            <a:avLst/>
            <a:gdLst>
              <a:gd name="T0" fmla="*/ 20 w 32"/>
              <a:gd name="T1" fmla="*/ 6 h 48"/>
              <a:gd name="T2" fmla="*/ 20 w 32"/>
              <a:gd name="T3" fmla="*/ 48 h 48"/>
              <a:gd name="T4" fmla="*/ 12 w 32"/>
              <a:gd name="T5" fmla="*/ 48 h 48"/>
              <a:gd name="T6" fmla="*/ 12 w 32"/>
              <a:gd name="T7" fmla="*/ 6 h 48"/>
              <a:gd name="T8" fmla="*/ 0 w 32"/>
              <a:gd name="T9" fmla="*/ 6 h 48"/>
              <a:gd name="T10" fmla="*/ 0 w 32"/>
              <a:gd name="T11" fmla="*/ 0 h 48"/>
              <a:gd name="T12" fmla="*/ 32 w 32"/>
              <a:gd name="T13" fmla="*/ 0 h 48"/>
              <a:gd name="T14" fmla="*/ 32 w 32"/>
              <a:gd name="T15" fmla="*/ 6 h 48"/>
              <a:gd name="T16" fmla="*/ 20 w 32"/>
              <a:gd name="T17" fmla="*/ 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" h="48">
                <a:moveTo>
                  <a:pt x="20" y="6"/>
                </a:moveTo>
                <a:lnTo>
                  <a:pt x="20" y="48"/>
                </a:lnTo>
                <a:lnTo>
                  <a:pt x="12" y="48"/>
                </a:lnTo>
                <a:lnTo>
                  <a:pt x="12" y="6"/>
                </a:lnTo>
                <a:lnTo>
                  <a:pt x="0" y="6"/>
                </a:lnTo>
                <a:lnTo>
                  <a:pt x="0" y="0"/>
                </a:lnTo>
                <a:lnTo>
                  <a:pt x="32" y="0"/>
                </a:lnTo>
                <a:lnTo>
                  <a:pt x="32" y="6"/>
                </a:lnTo>
                <a:lnTo>
                  <a:pt x="20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5" name="Rectangle 306"/>
          <p:cNvSpPr>
            <a:spLocks noChangeArrowheads="1"/>
          </p:cNvSpPr>
          <p:nvPr userDrawn="1"/>
        </p:nvSpPr>
        <p:spPr bwMode="auto">
          <a:xfrm>
            <a:off x="8075613" y="-4911124"/>
            <a:ext cx="12700" cy="57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6" name="Freeform 307"/>
          <p:cNvSpPr>
            <a:spLocks/>
          </p:cNvSpPr>
          <p:nvPr userDrawn="1"/>
        </p:nvSpPr>
        <p:spPr bwMode="auto">
          <a:xfrm>
            <a:off x="8107415" y="-4911124"/>
            <a:ext cx="47625" cy="57150"/>
          </a:xfrm>
          <a:custGeom>
            <a:avLst/>
            <a:gdLst>
              <a:gd name="T0" fmla="*/ 0 w 30"/>
              <a:gd name="T1" fmla="*/ 48 h 48"/>
              <a:gd name="T2" fmla="*/ 0 w 30"/>
              <a:gd name="T3" fmla="*/ 0 h 48"/>
              <a:gd name="T4" fmla="*/ 30 w 30"/>
              <a:gd name="T5" fmla="*/ 0 h 48"/>
              <a:gd name="T6" fmla="*/ 30 w 30"/>
              <a:gd name="T7" fmla="*/ 6 h 48"/>
              <a:gd name="T8" fmla="*/ 8 w 30"/>
              <a:gd name="T9" fmla="*/ 6 h 48"/>
              <a:gd name="T10" fmla="*/ 8 w 30"/>
              <a:gd name="T11" fmla="*/ 20 h 48"/>
              <a:gd name="T12" fmla="*/ 26 w 30"/>
              <a:gd name="T13" fmla="*/ 20 h 48"/>
              <a:gd name="T14" fmla="*/ 26 w 30"/>
              <a:gd name="T15" fmla="*/ 26 h 48"/>
              <a:gd name="T16" fmla="*/ 8 w 30"/>
              <a:gd name="T17" fmla="*/ 26 h 48"/>
              <a:gd name="T18" fmla="*/ 8 w 30"/>
              <a:gd name="T19" fmla="*/ 40 h 48"/>
              <a:gd name="T20" fmla="*/ 30 w 30"/>
              <a:gd name="T21" fmla="*/ 40 h 48"/>
              <a:gd name="T22" fmla="*/ 30 w 30"/>
              <a:gd name="T23" fmla="*/ 48 h 48"/>
              <a:gd name="T24" fmla="*/ 0 w 30"/>
              <a:gd name="T25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" h="48">
                <a:moveTo>
                  <a:pt x="0" y="48"/>
                </a:moveTo>
                <a:lnTo>
                  <a:pt x="0" y="0"/>
                </a:lnTo>
                <a:lnTo>
                  <a:pt x="30" y="0"/>
                </a:lnTo>
                <a:lnTo>
                  <a:pt x="30" y="6"/>
                </a:lnTo>
                <a:lnTo>
                  <a:pt x="8" y="6"/>
                </a:lnTo>
                <a:lnTo>
                  <a:pt x="8" y="20"/>
                </a:lnTo>
                <a:lnTo>
                  <a:pt x="26" y="20"/>
                </a:lnTo>
                <a:lnTo>
                  <a:pt x="26" y="26"/>
                </a:lnTo>
                <a:lnTo>
                  <a:pt x="8" y="26"/>
                </a:lnTo>
                <a:lnTo>
                  <a:pt x="8" y="40"/>
                </a:lnTo>
                <a:lnTo>
                  <a:pt x="30" y="40"/>
                </a:lnTo>
                <a:lnTo>
                  <a:pt x="30" y="48"/>
                </a:lnTo>
                <a:lnTo>
                  <a:pt x="0" y="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7" name="Freeform 308"/>
          <p:cNvSpPr>
            <a:spLocks/>
          </p:cNvSpPr>
          <p:nvPr userDrawn="1"/>
        </p:nvSpPr>
        <p:spPr bwMode="auto">
          <a:xfrm>
            <a:off x="8164528" y="-4911124"/>
            <a:ext cx="53975" cy="57150"/>
          </a:xfrm>
          <a:custGeom>
            <a:avLst/>
            <a:gdLst>
              <a:gd name="T0" fmla="*/ 8 w 17"/>
              <a:gd name="T1" fmla="*/ 24 h 24"/>
              <a:gd name="T2" fmla="*/ 0 w 17"/>
              <a:gd name="T3" fmla="*/ 21 h 24"/>
              <a:gd name="T4" fmla="*/ 2 w 17"/>
              <a:gd name="T5" fmla="*/ 18 h 24"/>
              <a:gd name="T6" fmla="*/ 8 w 17"/>
              <a:gd name="T7" fmla="*/ 21 h 24"/>
              <a:gd name="T8" fmla="*/ 13 w 17"/>
              <a:gd name="T9" fmla="*/ 17 h 24"/>
              <a:gd name="T10" fmla="*/ 12 w 17"/>
              <a:gd name="T11" fmla="*/ 14 h 24"/>
              <a:gd name="T12" fmla="*/ 10 w 17"/>
              <a:gd name="T13" fmla="*/ 13 h 24"/>
              <a:gd name="T14" fmla="*/ 7 w 17"/>
              <a:gd name="T15" fmla="*/ 13 h 24"/>
              <a:gd name="T16" fmla="*/ 2 w 17"/>
              <a:gd name="T17" fmla="*/ 11 h 24"/>
              <a:gd name="T18" fmla="*/ 1 w 17"/>
              <a:gd name="T19" fmla="*/ 7 h 24"/>
              <a:gd name="T20" fmla="*/ 8 w 17"/>
              <a:gd name="T21" fmla="*/ 0 h 24"/>
              <a:gd name="T22" fmla="*/ 16 w 17"/>
              <a:gd name="T23" fmla="*/ 2 h 24"/>
              <a:gd name="T24" fmla="*/ 13 w 17"/>
              <a:gd name="T25" fmla="*/ 5 h 24"/>
              <a:gd name="T26" fmla="*/ 8 w 17"/>
              <a:gd name="T27" fmla="*/ 3 h 24"/>
              <a:gd name="T28" fmla="*/ 4 w 17"/>
              <a:gd name="T29" fmla="*/ 7 h 24"/>
              <a:gd name="T30" fmla="*/ 5 w 17"/>
              <a:gd name="T31" fmla="*/ 9 h 24"/>
              <a:gd name="T32" fmla="*/ 8 w 17"/>
              <a:gd name="T33" fmla="*/ 10 h 24"/>
              <a:gd name="T34" fmla="*/ 10 w 17"/>
              <a:gd name="T35" fmla="*/ 10 h 24"/>
              <a:gd name="T36" fmla="*/ 15 w 17"/>
              <a:gd name="T37" fmla="*/ 12 h 24"/>
              <a:gd name="T38" fmla="*/ 17 w 17"/>
              <a:gd name="T39" fmla="*/ 17 h 24"/>
              <a:gd name="T40" fmla="*/ 8 w 17"/>
              <a:gd name="T41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7" h="24">
                <a:moveTo>
                  <a:pt x="8" y="24"/>
                </a:moveTo>
                <a:cubicBezTo>
                  <a:pt x="5" y="24"/>
                  <a:pt x="2" y="23"/>
                  <a:pt x="0" y="21"/>
                </a:cubicBezTo>
                <a:cubicBezTo>
                  <a:pt x="2" y="18"/>
                  <a:pt x="2" y="18"/>
                  <a:pt x="2" y="18"/>
                </a:cubicBezTo>
                <a:cubicBezTo>
                  <a:pt x="4" y="20"/>
                  <a:pt x="6" y="21"/>
                  <a:pt x="8" y="21"/>
                </a:cubicBezTo>
                <a:cubicBezTo>
                  <a:pt x="11" y="21"/>
                  <a:pt x="13" y="19"/>
                  <a:pt x="13" y="17"/>
                </a:cubicBezTo>
                <a:cubicBezTo>
                  <a:pt x="13" y="16"/>
                  <a:pt x="13" y="15"/>
                  <a:pt x="12" y="14"/>
                </a:cubicBezTo>
                <a:cubicBezTo>
                  <a:pt x="12" y="14"/>
                  <a:pt x="11" y="14"/>
                  <a:pt x="10" y="13"/>
                </a:cubicBezTo>
                <a:cubicBezTo>
                  <a:pt x="7" y="13"/>
                  <a:pt x="7" y="13"/>
                  <a:pt x="7" y="13"/>
                </a:cubicBezTo>
                <a:cubicBezTo>
                  <a:pt x="5" y="13"/>
                  <a:pt x="3" y="12"/>
                  <a:pt x="2" y="11"/>
                </a:cubicBezTo>
                <a:cubicBezTo>
                  <a:pt x="1" y="10"/>
                  <a:pt x="1" y="9"/>
                  <a:pt x="1" y="7"/>
                </a:cubicBezTo>
                <a:cubicBezTo>
                  <a:pt x="1" y="3"/>
                  <a:pt x="4" y="0"/>
                  <a:pt x="8" y="0"/>
                </a:cubicBezTo>
                <a:cubicBezTo>
                  <a:pt x="12" y="0"/>
                  <a:pt x="14" y="1"/>
                  <a:pt x="16" y="2"/>
                </a:cubicBezTo>
                <a:cubicBezTo>
                  <a:pt x="13" y="5"/>
                  <a:pt x="13" y="5"/>
                  <a:pt x="13" y="5"/>
                </a:cubicBezTo>
                <a:cubicBezTo>
                  <a:pt x="12" y="3"/>
                  <a:pt x="10" y="3"/>
                  <a:pt x="8" y="3"/>
                </a:cubicBezTo>
                <a:cubicBezTo>
                  <a:pt x="6" y="3"/>
                  <a:pt x="4" y="5"/>
                  <a:pt x="4" y="7"/>
                </a:cubicBezTo>
                <a:cubicBezTo>
                  <a:pt x="4" y="7"/>
                  <a:pt x="4" y="8"/>
                  <a:pt x="5" y="9"/>
                </a:cubicBezTo>
                <a:cubicBezTo>
                  <a:pt x="6" y="9"/>
                  <a:pt x="7" y="10"/>
                  <a:pt x="8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2" y="11"/>
                  <a:pt x="14" y="11"/>
                  <a:pt x="15" y="12"/>
                </a:cubicBezTo>
                <a:cubicBezTo>
                  <a:pt x="16" y="13"/>
                  <a:pt x="17" y="15"/>
                  <a:pt x="17" y="17"/>
                </a:cubicBezTo>
                <a:cubicBezTo>
                  <a:pt x="17" y="21"/>
                  <a:pt x="13" y="24"/>
                  <a:pt x="8" y="2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8" name="Freeform 309"/>
          <p:cNvSpPr>
            <a:spLocks/>
          </p:cNvSpPr>
          <p:nvPr userDrawn="1"/>
        </p:nvSpPr>
        <p:spPr bwMode="auto">
          <a:xfrm>
            <a:off x="7221599" y="-5142105"/>
            <a:ext cx="263525" cy="138112"/>
          </a:xfrm>
          <a:custGeom>
            <a:avLst/>
            <a:gdLst>
              <a:gd name="T0" fmla="*/ 36 w 83"/>
              <a:gd name="T1" fmla="*/ 9 h 58"/>
              <a:gd name="T2" fmla="*/ 83 w 83"/>
              <a:gd name="T3" fmla="*/ 2 h 58"/>
              <a:gd name="T4" fmla="*/ 78 w 83"/>
              <a:gd name="T5" fmla="*/ 35 h 58"/>
              <a:gd name="T6" fmla="*/ 50 w 83"/>
              <a:gd name="T7" fmla="*/ 39 h 58"/>
              <a:gd name="T8" fmla="*/ 29 w 83"/>
              <a:gd name="T9" fmla="*/ 58 h 58"/>
              <a:gd name="T10" fmla="*/ 0 w 83"/>
              <a:gd name="T11" fmla="*/ 41 h 58"/>
              <a:gd name="T12" fmla="*/ 36 w 83"/>
              <a:gd name="T13" fmla="*/ 9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58">
                <a:moveTo>
                  <a:pt x="36" y="9"/>
                </a:moveTo>
                <a:cubicBezTo>
                  <a:pt x="51" y="2"/>
                  <a:pt x="67" y="0"/>
                  <a:pt x="83" y="2"/>
                </a:cubicBezTo>
                <a:cubicBezTo>
                  <a:pt x="82" y="8"/>
                  <a:pt x="78" y="30"/>
                  <a:pt x="78" y="35"/>
                </a:cubicBezTo>
                <a:cubicBezTo>
                  <a:pt x="68" y="34"/>
                  <a:pt x="59" y="35"/>
                  <a:pt x="50" y="39"/>
                </a:cubicBezTo>
                <a:cubicBezTo>
                  <a:pt x="41" y="43"/>
                  <a:pt x="34" y="50"/>
                  <a:pt x="29" y="58"/>
                </a:cubicBezTo>
                <a:cubicBezTo>
                  <a:pt x="25" y="55"/>
                  <a:pt x="5" y="44"/>
                  <a:pt x="0" y="41"/>
                </a:cubicBezTo>
                <a:cubicBezTo>
                  <a:pt x="9" y="27"/>
                  <a:pt x="21" y="16"/>
                  <a:pt x="36" y="9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9" name="Freeform 310"/>
          <p:cNvSpPr>
            <a:spLocks/>
          </p:cNvSpPr>
          <p:nvPr userDrawn="1"/>
        </p:nvSpPr>
        <p:spPr bwMode="auto">
          <a:xfrm>
            <a:off x="7208838" y="-5106339"/>
            <a:ext cx="488950" cy="366713"/>
          </a:xfrm>
          <a:custGeom>
            <a:avLst/>
            <a:gdLst>
              <a:gd name="T0" fmla="*/ 94 w 154"/>
              <a:gd name="T1" fmla="*/ 0 h 154"/>
              <a:gd name="T2" fmla="*/ 147 w 154"/>
              <a:gd name="T3" fmla="*/ 42 h 154"/>
              <a:gd name="T4" fmla="*/ 154 w 154"/>
              <a:gd name="T5" fmla="*/ 75 h 154"/>
              <a:gd name="T6" fmla="*/ 150 w 154"/>
              <a:gd name="T7" fmla="*/ 101 h 154"/>
              <a:gd name="T8" fmla="*/ 110 w 154"/>
              <a:gd name="T9" fmla="*/ 145 h 154"/>
              <a:gd name="T10" fmla="*/ 51 w 154"/>
              <a:gd name="T11" fmla="*/ 147 h 154"/>
              <a:gd name="T12" fmla="*/ 7 w 154"/>
              <a:gd name="T13" fmla="*/ 108 h 154"/>
              <a:gd name="T14" fmla="*/ 0 w 154"/>
              <a:gd name="T15" fmla="*/ 75 h 154"/>
              <a:gd name="T16" fmla="*/ 9 w 154"/>
              <a:gd name="T17" fmla="*/ 39 h 154"/>
              <a:gd name="T18" fmla="*/ 35 w 154"/>
              <a:gd name="T19" fmla="*/ 54 h 154"/>
              <a:gd name="T20" fmla="*/ 30 w 154"/>
              <a:gd name="T21" fmla="*/ 75 h 154"/>
              <a:gd name="T22" fmla="*/ 34 w 154"/>
              <a:gd name="T23" fmla="*/ 95 h 154"/>
              <a:gd name="T24" fmla="*/ 61 w 154"/>
              <a:gd name="T25" fmla="*/ 119 h 154"/>
              <a:gd name="T26" fmla="*/ 97 w 154"/>
              <a:gd name="T27" fmla="*/ 118 h 154"/>
              <a:gd name="T28" fmla="*/ 122 w 154"/>
              <a:gd name="T29" fmla="*/ 91 h 154"/>
              <a:gd name="T30" fmla="*/ 125 w 154"/>
              <a:gd name="T31" fmla="*/ 75 h 154"/>
              <a:gd name="T32" fmla="*/ 120 w 154"/>
              <a:gd name="T33" fmla="*/ 55 h 154"/>
              <a:gd name="T34" fmla="*/ 88 w 154"/>
              <a:gd name="T35" fmla="*/ 29 h 154"/>
              <a:gd name="T36" fmla="*/ 94 w 154"/>
              <a:gd name="T37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4" h="154">
                <a:moveTo>
                  <a:pt x="94" y="0"/>
                </a:moveTo>
                <a:cubicBezTo>
                  <a:pt x="117" y="5"/>
                  <a:pt x="137" y="21"/>
                  <a:pt x="147" y="42"/>
                </a:cubicBezTo>
                <a:cubicBezTo>
                  <a:pt x="152" y="53"/>
                  <a:pt x="154" y="64"/>
                  <a:pt x="154" y="75"/>
                </a:cubicBezTo>
                <a:cubicBezTo>
                  <a:pt x="154" y="84"/>
                  <a:pt x="153" y="93"/>
                  <a:pt x="150" y="101"/>
                </a:cubicBezTo>
                <a:cubicBezTo>
                  <a:pt x="143" y="121"/>
                  <a:pt x="129" y="136"/>
                  <a:pt x="110" y="145"/>
                </a:cubicBezTo>
                <a:cubicBezTo>
                  <a:pt x="91" y="154"/>
                  <a:pt x="70" y="154"/>
                  <a:pt x="51" y="147"/>
                </a:cubicBezTo>
                <a:cubicBezTo>
                  <a:pt x="32" y="140"/>
                  <a:pt x="16" y="126"/>
                  <a:pt x="7" y="108"/>
                </a:cubicBezTo>
                <a:cubicBezTo>
                  <a:pt x="3" y="97"/>
                  <a:pt x="0" y="86"/>
                  <a:pt x="0" y="75"/>
                </a:cubicBezTo>
                <a:cubicBezTo>
                  <a:pt x="0" y="63"/>
                  <a:pt x="3" y="50"/>
                  <a:pt x="9" y="39"/>
                </a:cubicBezTo>
                <a:cubicBezTo>
                  <a:pt x="13" y="42"/>
                  <a:pt x="31" y="52"/>
                  <a:pt x="35" y="54"/>
                </a:cubicBezTo>
                <a:cubicBezTo>
                  <a:pt x="32" y="61"/>
                  <a:pt x="30" y="68"/>
                  <a:pt x="30" y="75"/>
                </a:cubicBezTo>
                <a:cubicBezTo>
                  <a:pt x="30" y="82"/>
                  <a:pt x="32" y="89"/>
                  <a:pt x="34" y="95"/>
                </a:cubicBezTo>
                <a:cubicBezTo>
                  <a:pt x="40" y="106"/>
                  <a:pt x="49" y="115"/>
                  <a:pt x="61" y="119"/>
                </a:cubicBezTo>
                <a:cubicBezTo>
                  <a:pt x="73" y="124"/>
                  <a:pt x="86" y="123"/>
                  <a:pt x="97" y="118"/>
                </a:cubicBezTo>
                <a:cubicBezTo>
                  <a:pt x="109" y="112"/>
                  <a:pt x="117" y="103"/>
                  <a:pt x="122" y="91"/>
                </a:cubicBezTo>
                <a:cubicBezTo>
                  <a:pt x="124" y="86"/>
                  <a:pt x="125" y="80"/>
                  <a:pt x="125" y="75"/>
                </a:cubicBezTo>
                <a:cubicBezTo>
                  <a:pt x="125" y="68"/>
                  <a:pt x="123" y="61"/>
                  <a:pt x="120" y="55"/>
                </a:cubicBezTo>
                <a:cubicBezTo>
                  <a:pt x="114" y="42"/>
                  <a:pt x="102" y="33"/>
                  <a:pt x="88" y="29"/>
                </a:cubicBezTo>
                <a:cubicBezTo>
                  <a:pt x="89" y="25"/>
                  <a:pt x="93" y="5"/>
                  <a:pt x="94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657" tIns="30329" rIns="60657" bIns="30329" numCol="1" anchor="t" anchorCtr="0" compatLnSpc="1">
            <a:prstTxWarp prst="textNoShape">
              <a:avLst/>
            </a:prstTxWarp>
          </a:bodyPr>
          <a:lstStyle/>
          <a:p>
            <a:pPr defTabSz="606512"/>
            <a:endParaRPr lang="en-GB" sz="135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658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175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C784-CABD-410D-99F9-371158E7CEF5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65BC-DBA7-4530-8926-81165AFC8D69}" type="slidenum">
              <a:rPr lang="en-GB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GB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738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573170"/>
            <a:ext cx="7092280" cy="5864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57" tIns="30329" rIns="60657" bIns="30329" rtlCol="0" anchor="ctr"/>
          <a:lstStyle/>
          <a:p>
            <a:pPr algn="ctr" defTabSz="606512"/>
            <a:endParaRPr lang="en-GB" sz="1350" dirty="0" err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3222966"/>
            <a:ext cx="9144000" cy="135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57" tIns="30329" rIns="60657" bIns="30329" rtlCol="0" anchor="ctr"/>
          <a:lstStyle/>
          <a:p>
            <a:pPr algn="ctr" defTabSz="606512"/>
            <a:endParaRPr lang="en-GB" sz="1350" dirty="0" err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175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F75A-70AE-4781-B923-884644BA8688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65BC-DBA7-4530-8926-81165AFC8D69}" type="slidenum">
              <a:rPr lang="en-GB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GB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307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87474"/>
            <a:ext cx="9144000" cy="46985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57" tIns="30329" rIns="60657" bIns="30329" rtlCol="0" anchor="ctr"/>
          <a:lstStyle/>
          <a:p>
            <a:pPr algn="ctr" defTabSz="606512"/>
            <a:endParaRPr lang="en-GB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4894008"/>
          </a:xfrm>
          <a:custGeom>
            <a:avLst/>
            <a:gdLst/>
            <a:ahLst/>
            <a:cxnLst/>
            <a:rect l="l" t="t" r="r" b="b"/>
            <a:pathLst>
              <a:path w="9144000" h="6525344">
                <a:moveTo>
                  <a:pt x="0" y="0"/>
                </a:moveTo>
                <a:lnTo>
                  <a:pt x="9144000" y="0"/>
                </a:lnTo>
                <a:lnTo>
                  <a:pt x="9144000" y="6525344"/>
                </a:lnTo>
                <a:lnTo>
                  <a:pt x="8789997" y="6525344"/>
                </a:lnTo>
                <a:lnTo>
                  <a:pt x="8789997" y="418000"/>
                </a:lnTo>
                <a:cubicBezTo>
                  <a:pt x="8789997" y="331097"/>
                  <a:pt x="8719548" y="260648"/>
                  <a:pt x="8632645" y="260648"/>
                </a:cubicBezTo>
                <a:lnTo>
                  <a:pt x="480881" y="260648"/>
                </a:lnTo>
                <a:cubicBezTo>
                  <a:pt x="393978" y="260648"/>
                  <a:pt x="323529" y="331097"/>
                  <a:pt x="323529" y="418000"/>
                </a:cubicBezTo>
                <a:lnTo>
                  <a:pt x="323529" y="6525344"/>
                </a:lnTo>
                <a:lnTo>
                  <a:pt x="0" y="65253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57" tIns="30329" rIns="60657" bIns="30329" rtlCol="0" anchor="ctr"/>
          <a:lstStyle/>
          <a:p>
            <a:pPr algn="ctr" defTabSz="606512"/>
            <a:endParaRPr lang="en-GB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Picture 31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2" b="28565"/>
          <a:stretch/>
        </p:blipFill>
        <p:spPr bwMode="auto">
          <a:xfrm>
            <a:off x="0" y="3785363"/>
            <a:ext cx="9153500" cy="137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5B74-7716-410F-B7A8-C09C2AEFA649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65BC-DBA7-4530-8926-81165AFC8D69}" type="slidenum">
              <a:rPr lang="en-GB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Freeform 10"/>
          <p:cNvSpPr/>
          <p:nvPr userDrawn="1"/>
        </p:nvSpPr>
        <p:spPr>
          <a:xfrm>
            <a:off x="107504" y="1761661"/>
            <a:ext cx="9036496" cy="1764506"/>
          </a:xfrm>
          <a:custGeom>
            <a:avLst/>
            <a:gdLst/>
            <a:ahLst/>
            <a:cxnLst/>
            <a:rect l="l" t="t" r="r" b="b"/>
            <a:pathLst>
              <a:path w="9036496" h="2352675">
                <a:moveTo>
                  <a:pt x="56366" y="0"/>
                </a:moveTo>
                <a:lnTo>
                  <a:pt x="9036496" y="454309"/>
                </a:lnTo>
                <a:lnTo>
                  <a:pt x="9036496" y="1642790"/>
                </a:lnTo>
                <a:lnTo>
                  <a:pt x="0" y="2352675"/>
                </a:lnTo>
                <a:lnTo>
                  <a:pt x="704570" y="10477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77800" dist="101600" dir="2700000" algn="tl" rotWithShape="0">
              <a:prstClr val="black">
                <a:alpha val="5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657" tIns="30329" rIns="60657" bIns="30329" rtlCol="0" anchor="ctr"/>
          <a:lstStyle/>
          <a:p>
            <a:pPr algn="ctr" defTabSz="606512"/>
            <a:endParaRPr lang="en-GB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4" y="1923681"/>
            <a:ext cx="7595121" cy="1231012"/>
          </a:xfrm>
        </p:spPr>
        <p:txBody>
          <a:bodyPr anchor="ctr"/>
          <a:lstStyle>
            <a:lvl1pPr algn="l">
              <a:defRPr sz="27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73875"/>
            <a:ext cx="7772400" cy="532917"/>
          </a:xfrm>
        </p:spPr>
        <p:txBody>
          <a:bodyPr anchor="b"/>
          <a:lstStyle>
            <a:lvl1pPr marL="0" indent="0" algn="r">
              <a:buNone/>
              <a:defRPr sz="1350">
                <a:solidFill>
                  <a:schemeClr val="bg1"/>
                </a:solidFill>
              </a:defRPr>
            </a:lvl1pPr>
            <a:lvl2pPr marL="3032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651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3pPr>
            <a:lvl4pPr marL="909768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4pPr>
            <a:lvl5pPr marL="1213023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5pPr>
            <a:lvl6pPr marL="1516280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6pPr>
            <a:lvl7pPr marL="1819536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7pPr>
            <a:lvl8pPr marL="2122789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8pPr>
            <a:lvl9pPr marL="2426047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78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75"/>
            </a:lvl1pPr>
            <a:lvl2pPr>
              <a:defRPr sz="1575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75"/>
            </a:lvl1pPr>
            <a:lvl2pPr>
              <a:defRPr sz="1575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7EB5-F3D6-4CCC-8EBC-C3DAD987306C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65BC-DBA7-4530-8926-81165AFC8D69}" type="slidenum">
              <a:rPr lang="en-GB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GB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459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575" b="1"/>
            </a:lvl1pPr>
            <a:lvl2pPr marL="303257" indent="0">
              <a:buNone/>
              <a:defRPr sz="1350" b="1"/>
            </a:lvl2pPr>
            <a:lvl3pPr marL="606512" indent="0">
              <a:buNone/>
              <a:defRPr sz="1200" b="1"/>
            </a:lvl3pPr>
            <a:lvl4pPr marL="909768" indent="0">
              <a:buNone/>
              <a:defRPr sz="1050" b="1"/>
            </a:lvl4pPr>
            <a:lvl5pPr marL="1213023" indent="0">
              <a:buNone/>
              <a:defRPr sz="1050" b="1"/>
            </a:lvl5pPr>
            <a:lvl6pPr marL="1516280" indent="0">
              <a:buNone/>
              <a:defRPr sz="1050" b="1"/>
            </a:lvl6pPr>
            <a:lvl7pPr marL="1819536" indent="0">
              <a:buNone/>
              <a:defRPr sz="1050" b="1"/>
            </a:lvl7pPr>
            <a:lvl8pPr marL="2122789" indent="0">
              <a:buNone/>
              <a:defRPr sz="1050" b="1"/>
            </a:lvl8pPr>
            <a:lvl9pPr marL="2426047" indent="0">
              <a:buNone/>
              <a:defRPr sz="10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1575" b="1"/>
            </a:lvl1pPr>
            <a:lvl2pPr marL="303257" indent="0">
              <a:buNone/>
              <a:defRPr sz="1350" b="1"/>
            </a:lvl2pPr>
            <a:lvl3pPr marL="606512" indent="0">
              <a:buNone/>
              <a:defRPr sz="1200" b="1"/>
            </a:lvl3pPr>
            <a:lvl4pPr marL="909768" indent="0">
              <a:buNone/>
              <a:defRPr sz="1050" b="1"/>
            </a:lvl4pPr>
            <a:lvl5pPr marL="1213023" indent="0">
              <a:buNone/>
              <a:defRPr sz="1050" b="1"/>
            </a:lvl5pPr>
            <a:lvl6pPr marL="1516280" indent="0">
              <a:buNone/>
              <a:defRPr sz="1050" b="1"/>
            </a:lvl6pPr>
            <a:lvl7pPr marL="1819536" indent="0">
              <a:buNone/>
              <a:defRPr sz="1050" b="1"/>
            </a:lvl7pPr>
            <a:lvl8pPr marL="2122789" indent="0">
              <a:buNone/>
              <a:defRPr sz="1050" b="1"/>
            </a:lvl8pPr>
            <a:lvl9pPr marL="2426047" indent="0">
              <a:buNone/>
              <a:defRPr sz="10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E573-6546-471A-AC5A-9BBBBF725A5F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65BC-DBA7-4530-8926-81165AFC8D69}" type="slidenum">
              <a:rPr lang="en-GB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GB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325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3A051-F80B-42D7-86F1-3866CC6D4FAE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65BC-DBA7-4530-8926-81165AFC8D69}" type="slidenum">
              <a:rPr lang="en-GB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GB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810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6453-1A85-1A4D-B004-9839DC75E01A}" type="datetimeFigureOut">
              <a:rPr lang="en-US" smtClean="0"/>
              <a:t>2/8/20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17E4-CAA1-6342-8DB7-B4706FE90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490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6846-AC55-48F8-8301-CC92602B9A59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65BC-DBA7-4530-8926-81165AFC8D69}" type="slidenum">
              <a:rPr lang="en-GB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GB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020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99"/>
            <a:ext cx="3008313" cy="871537"/>
          </a:xfrm>
        </p:spPr>
        <p:txBody>
          <a:bodyPr anchor="b"/>
          <a:lstStyle>
            <a:lvl1pPr algn="l">
              <a:defRPr sz="135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2175"/>
            </a:lvl1pPr>
            <a:lvl2pPr>
              <a:defRPr sz="1875"/>
            </a:lvl2pPr>
            <a:lvl3pPr>
              <a:defRPr sz="1575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35"/>
            <a:ext cx="3008313" cy="3518297"/>
          </a:xfrm>
        </p:spPr>
        <p:txBody>
          <a:bodyPr/>
          <a:lstStyle>
            <a:lvl1pPr marL="0" indent="0">
              <a:buNone/>
              <a:defRPr sz="975"/>
            </a:lvl1pPr>
            <a:lvl2pPr marL="303257" indent="0">
              <a:buNone/>
              <a:defRPr sz="825"/>
            </a:lvl2pPr>
            <a:lvl3pPr marL="606512" indent="0">
              <a:buNone/>
              <a:defRPr sz="675"/>
            </a:lvl3pPr>
            <a:lvl4pPr marL="909768" indent="0">
              <a:buNone/>
              <a:defRPr sz="600"/>
            </a:lvl4pPr>
            <a:lvl5pPr marL="1213023" indent="0">
              <a:buNone/>
              <a:defRPr sz="600"/>
            </a:lvl5pPr>
            <a:lvl6pPr marL="1516280" indent="0">
              <a:buNone/>
              <a:defRPr sz="600"/>
            </a:lvl6pPr>
            <a:lvl7pPr marL="1819536" indent="0">
              <a:buNone/>
              <a:defRPr sz="600"/>
            </a:lvl7pPr>
            <a:lvl8pPr marL="2122789" indent="0">
              <a:buNone/>
              <a:defRPr sz="600"/>
            </a:lvl8pPr>
            <a:lvl9pPr marL="2426047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BCFB-BFA9-4857-A0D8-55D735E5F5E4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65BC-DBA7-4530-8926-81165AFC8D69}" type="slidenum">
              <a:rPr lang="en-GB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GB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317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7"/>
            <a:ext cx="5486400" cy="425053"/>
          </a:xfrm>
        </p:spPr>
        <p:txBody>
          <a:bodyPr anchor="b"/>
          <a:lstStyle>
            <a:lvl1pPr algn="l">
              <a:defRPr sz="135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175"/>
            </a:lvl1pPr>
            <a:lvl2pPr marL="303257" indent="0">
              <a:buNone/>
              <a:defRPr sz="1875"/>
            </a:lvl2pPr>
            <a:lvl3pPr marL="606512" indent="0">
              <a:buNone/>
              <a:defRPr sz="1575"/>
            </a:lvl3pPr>
            <a:lvl4pPr marL="909768" indent="0">
              <a:buNone/>
              <a:defRPr sz="1350"/>
            </a:lvl4pPr>
            <a:lvl5pPr marL="1213023" indent="0">
              <a:buNone/>
              <a:defRPr sz="1350"/>
            </a:lvl5pPr>
            <a:lvl6pPr marL="1516280" indent="0">
              <a:buNone/>
              <a:defRPr sz="1350"/>
            </a:lvl6pPr>
            <a:lvl7pPr marL="1819536" indent="0">
              <a:buNone/>
              <a:defRPr sz="1350"/>
            </a:lvl7pPr>
            <a:lvl8pPr marL="2122789" indent="0">
              <a:buNone/>
              <a:defRPr sz="1350"/>
            </a:lvl8pPr>
            <a:lvl9pPr marL="2426047" indent="0">
              <a:buNone/>
              <a:defRPr sz="135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975"/>
            </a:lvl1pPr>
            <a:lvl2pPr marL="303257" indent="0">
              <a:buNone/>
              <a:defRPr sz="825"/>
            </a:lvl2pPr>
            <a:lvl3pPr marL="606512" indent="0">
              <a:buNone/>
              <a:defRPr sz="675"/>
            </a:lvl3pPr>
            <a:lvl4pPr marL="909768" indent="0">
              <a:buNone/>
              <a:defRPr sz="600"/>
            </a:lvl4pPr>
            <a:lvl5pPr marL="1213023" indent="0">
              <a:buNone/>
              <a:defRPr sz="600"/>
            </a:lvl5pPr>
            <a:lvl6pPr marL="1516280" indent="0">
              <a:buNone/>
              <a:defRPr sz="600"/>
            </a:lvl6pPr>
            <a:lvl7pPr marL="1819536" indent="0">
              <a:buNone/>
              <a:defRPr sz="600"/>
            </a:lvl7pPr>
            <a:lvl8pPr marL="2122789" indent="0">
              <a:buNone/>
              <a:defRPr sz="600"/>
            </a:lvl8pPr>
            <a:lvl9pPr marL="2426047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F48B-2EF7-4AC2-A66F-0F7DDE59E3D8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65BC-DBA7-4530-8926-81165AFC8D69}" type="slidenum">
              <a:rPr lang="en-GB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GB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238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9CBC-8166-4553-9A01-72502DAEED70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65BC-DBA7-4530-8926-81165AFC8D69}" type="slidenum">
              <a:rPr lang="en-GB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GB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040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E35CB-0D9B-40DF-B455-888DD8079A7F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165BC-DBA7-4530-8926-81165AFC8D69}" type="slidenum">
              <a:rPr lang="en-GB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GB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397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85059" y="789555"/>
            <a:ext cx="8840367" cy="3780425"/>
          </a:xfrm>
        </p:spPr>
        <p:txBody>
          <a:bodyPr>
            <a:normAutofit/>
          </a:bodyPr>
          <a:lstStyle>
            <a:lvl1pPr marL="189533" indent="-189533">
              <a:buClr>
                <a:srgbClr val="CE5F0C"/>
              </a:buClr>
              <a:buFont typeface="Arial"/>
              <a:buChar char="•"/>
              <a:defRPr sz="1875" b="0">
                <a:solidFill>
                  <a:srgbClr val="58574B"/>
                </a:solidFill>
                <a:latin typeface="Helvetica"/>
                <a:cs typeface="Helvetica"/>
              </a:defRPr>
            </a:lvl1pPr>
            <a:lvl2pPr marL="492791" indent="-189533">
              <a:buClr>
                <a:srgbClr val="CE5F0C"/>
              </a:buClr>
              <a:buFont typeface="Arial" pitchFamily="34" charset="0"/>
              <a:buChar char="•"/>
              <a:defRPr sz="1575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758136" indent="-151630">
              <a:buClr>
                <a:srgbClr val="CE5F0C"/>
              </a:buClr>
              <a:buFont typeface="Courier New" pitchFamily="49" charset="0"/>
              <a:buChar char="o"/>
              <a:defRPr sz="1575">
                <a:solidFill>
                  <a:schemeClr val="tx1"/>
                </a:solidFill>
                <a:latin typeface="Helvetica"/>
                <a:cs typeface="Helvetica"/>
              </a:defRPr>
            </a:lvl3pPr>
            <a:lvl4pPr>
              <a:buClr>
                <a:srgbClr val="CE5F0C"/>
              </a:buClr>
              <a:defRPr sz="1350">
                <a:solidFill>
                  <a:schemeClr val="tx1"/>
                </a:solidFill>
                <a:latin typeface="Helvetica"/>
                <a:cs typeface="Helvetica"/>
              </a:defRPr>
            </a:lvl4pPr>
            <a:lvl5pPr>
              <a:buClr>
                <a:srgbClr val="CE5F0C"/>
              </a:buClr>
              <a:defRPr sz="1350">
                <a:solidFill>
                  <a:schemeClr val="tx1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85064" y="87475"/>
            <a:ext cx="6691199" cy="529568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2175" b="1">
                <a:solidFill>
                  <a:schemeClr val="accent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248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3026" y="1859975"/>
            <a:ext cx="4359921" cy="2166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EBCD8-B9E6-4ABE-A5A7-AE8B114840AB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4FA7-5F3D-47F9-A8B2-AFB7BCF09FA2}" type="slidenum">
              <a:rPr lang="en-GB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2" y="1599461"/>
            <a:ext cx="4376507" cy="260466"/>
          </a:xfrm>
        </p:spPr>
        <p:txBody>
          <a:bodyPr anchor="t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135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37032" y="1680171"/>
            <a:ext cx="2566688" cy="182819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8267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3026" y="1859972"/>
            <a:ext cx="4359921" cy="21660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EBCD8-B9E6-4ABE-A5A7-AE8B114840AB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04FA7-5F3D-47F9-A8B2-AFB7BCF09FA2}" type="slidenum">
              <a:rPr lang="en-GB" smtClean="0">
                <a:solidFill>
                  <a:prstClr val="white"/>
                </a:solidFill>
                <a:latin typeface="Calibri"/>
              </a:rPr>
              <a:pPr/>
              <a:t>‹#›</a:t>
            </a:fld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2" y="1599461"/>
            <a:ext cx="4376507" cy="260466"/>
          </a:xfrm>
        </p:spPr>
        <p:txBody>
          <a:bodyPr anchor="t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135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Subheading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37032" y="1680169"/>
            <a:ext cx="2566688" cy="182819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28918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CA728B-3042-467D-A7B9-E8B17B8D3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31542A9-6246-442F-9D0E-5D59C2999A00}"/>
              </a:ext>
            </a:extLst>
          </p:cNvPr>
          <p:cNvSpPr/>
          <p:nvPr userDrawn="1"/>
        </p:nvSpPr>
        <p:spPr>
          <a:xfrm>
            <a:off x="0" y="3222966"/>
            <a:ext cx="9144000" cy="1995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AA8BA496-38ED-48D9-95AE-F8DC9B5BF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1570"/>
            <a:ext cx="8229600" cy="4050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10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02C504-A439-4FDB-99B5-897F20CAB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1483077-133F-414B-9B28-8EB58D40D4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1CD5F7-46D9-4B62-9EDB-B06AA1323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A7C5-CFD1-4DFA-9EF1-E585398929B9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2B21E8-A71B-4691-BED6-3A68F050A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49E9F4-F7BF-4CBE-90B5-690F159B6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1F99-ED56-47D0-AF7C-DF99B9F83743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7191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6453-1A85-1A4D-B004-9839DC75E01A}" type="datetimeFigureOut">
              <a:rPr lang="en-US" smtClean="0"/>
              <a:t>2/8/20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17E4-CAA1-6342-8DB7-B4706FE90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441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B8DEB6-20E8-49E7-ABD1-9CBF1044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13BF61-E9C3-4BB4-A8A9-5EF961AD9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4FDFC7-1A07-4E25-82AD-A80ECDFFD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A7C5-CFD1-4DFA-9EF1-E585398929B9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8C4BF5-10BC-404F-95BB-06F35D361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F060E9-C9EC-4EB6-809A-1F9E6B7C9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1F99-ED56-47D0-AF7C-DF99B9F83743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70632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8D4F3E-071B-4305-8C5C-013A8B4F6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D4360F4-C1F6-4D65-8457-41B5C8FB9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575E31-00CA-4D33-9E9B-F38759F9E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A7C5-CFD1-4DFA-9EF1-E585398929B9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169EDF-F015-400E-A178-929AD3A7F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21D985-76BA-43F6-AB58-E005A2D69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1F99-ED56-47D0-AF7C-DF99B9F83743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56348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7E924D-1817-4AE2-9D30-60B95D73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DE81B4-ACE7-45F6-A8A0-65728BA24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3BCE02-6D44-41A5-9F66-E8091451C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9F7C62-F3D9-426B-A5D8-57A13F553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A7C5-CFD1-4DFA-9EF1-E585398929B9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4463CB-A907-41FD-BEFD-F9A3CDC20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F03C31-8BB9-434F-86E0-316D81D0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1F99-ED56-47D0-AF7C-DF99B9F83743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28581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CEE769-21E7-4A41-B03E-CFC68310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169F7C-32ED-412D-9210-0220087CC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56949AE-5F10-4FBC-B2F1-E64456733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FD4B7B8-6A14-49B0-8171-87B14F57CB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046BA26-2E40-4EA5-8BA9-8692566EF4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A810EF6-2798-4EBD-A844-5C3BC5835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A7C5-CFD1-4DFA-9EF1-E585398929B9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0B6FB73-27B5-4DCF-8FAA-D1F10308E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EACF017-5813-4B3D-9F89-ADCD45042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1F99-ED56-47D0-AF7C-DF99B9F83743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14855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A3A852-740A-4ABA-AD66-FA9C63DC1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893E896-AE63-4EC6-8CA3-EF334DDB1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A7C5-CFD1-4DFA-9EF1-E585398929B9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F2B4073-3BE3-4935-AEA6-D66BF7A3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171230F-6FA6-4D3D-91F9-E028BEB76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1F99-ED56-47D0-AF7C-DF99B9F83743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65450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217C963-3C8D-4A44-B52F-ABACDE1D0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A7C5-CFD1-4DFA-9EF1-E585398929B9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4F872B3-63E0-4C64-8D60-529C57DD3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5D4B12-AA65-48B8-8A2C-33C7991AF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1F99-ED56-47D0-AF7C-DF99B9F83743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76402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3EE3BA-FDCD-435A-B0F6-3AEDB4323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4D3014-335F-41D6-9A10-B9C802BFA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0273E5-08D4-4152-AEC5-6B07AF3532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FB54F9C-CBFC-4F11-B537-30F2CA0D3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A7C5-CFD1-4DFA-9EF1-E585398929B9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1C1D2F1-247F-400E-BE67-313D83630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4BEF58-5F9E-4675-9345-F3F75151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1F99-ED56-47D0-AF7C-DF99B9F83743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06712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7295EB-A357-4560-912A-17207B999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70CDBCF-83CE-427F-B25C-2CD9761A8B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43976B-B067-4D0A-8424-75B9260166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1555CA7-F43F-49D5-A0F8-C5C2DE4F6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A7C5-CFD1-4DFA-9EF1-E585398929B9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7DDD57-72C0-469E-B85B-9A1B8A537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B93E84-3343-4220-BB08-6A0152E5C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1F99-ED56-47D0-AF7C-DF99B9F83743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710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0D0A18-8FD5-44E6-A782-CDA7F98CE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B8D1F92-0349-47D2-9FF4-40D936865E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EE0C3C-1E49-45A6-B2DF-377A46FBB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A7C5-CFD1-4DFA-9EF1-E585398929B9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1495BA-DFA8-446B-9988-46568D67B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FAFB5D-15FF-43BD-8105-E95343D0F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1F99-ED56-47D0-AF7C-DF99B9F83743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39270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F1C4E1B-075F-4DD3-A20F-C4D29AB585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DE7E254-B02A-4A08-811B-C790C60B5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BFFAF3-FFDB-4032-848A-F9E4FE029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2A7C5-CFD1-4DFA-9EF1-E585398929B9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1BA0D9-7AC1-479A-9C7D-09E92A3FE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0DFC9B-5ED2-4F98-94D9-D2FCCAF98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F1F99-ED56-47D0-AF7C-DF99B9F83743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425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6453-1A85-1A4D-B004-9839DC75E01A}" type="datetimeFigureOut">
              <a:rPr lang="en-US" smtClean="0"/>
              <a:t>2/8/20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17E4-CAA1-6342-8DB7-B4706FE90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5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75" indent="0">
              <a:buNone/>
              <a:defRPr sz="2400"/>
            </a:lvl3pPr>
            <a:lvl4pPr marL="1371260" indent="0">
              <a:buNone/>
              <a:defRPr sz="2000"/>
            </a:lvl4pPr>
            <a:lvl5pPr marL="1828349" indent="0">
              <a:buNone/>
              <a:defRPr sz="2000"/>
            </a:lvl5pPr>
            <a:lvl6pPr marL="2285430" indent="0">
              <a:buNone/>
              <a:defRPr sz="2000"/>
            </a:lvl6pPr>
            <a:lvl7pPr marL="2742512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75" indent="0">
              <a:buNone/>
              <a:defRPr sz="1000"/>
            </a:lvl3pPr>
            <a:lvl4pPr marL="1371260" indent="0">
              <a:buNone/>
              <a:defRPr sz="900"/>
            </a:lvl4pPr>
            <a:lvl5pPr marL="1828349" indent="0">
              <a:buNone/>
              <a:defRPr sz="900"/>
            </a:lvl5pPr>
            <a:lvl6pPr marL="2285430" indent="0">
              <a:buNone/>
              <a:defRPr sz="900"/>
            </a:lvl6pPr>
            <a:lvl7pPr marL="2742512" indent="0">
              <a:buNone/>
              <a:defRPr sz="900"/>
            </a:lvl7pPr>
            <a:lvl8pPr marL="3199600" indent="0">
              <a:buNone/>
              <a:defRPr sz="900"/>
            </a:lvl8pPr>
            <a:lvl9pPr marL="3656686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D6453-1A85-1A4D-B004-9839DC75E01A}" type="datetimeFigureOut">
              <a:rPr lang="en-US" smtClean="0"/>
              <a:t>2/8/20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017E4-CAA1-6342-8DB7-B4706FE90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6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theme" Target="../theme/theme5.xml"/><Relationship Id="rId10" Type="http://schemas.openxmlformats.org/officeDocument/2006/relationships/image" Target="../media/image13.emf"/><Relationship Id="rId11" Type="http://schemas.openxmlformats.org/officeDocument/2006/relationships/image" Target="../media/image14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68.xml"/><Relationship Id="rId17" Type="http://schemas.openxmlformats.org/officeDocument/2006/relationships/theme" Target="../theme/theme6.xml"/><Relationship Id="rId18" Type="http://schemas.openxmlformats.org/officeDocument/2006/relationships/image" Target="../media/image13.emf"/><Relationship Id="rId19" Type="http://schemas.openxmlformats.org/officeDocument/2006/relationships/image" Target="../media/image14.png"/><Relationship Id="rId1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8.xml"/><Relationship Id="rId7" Type="http://schemas.openxmlformats.org/officeDocument/2006/relationships/slideLayout" Target="../slideLayouts/slideLayout59.xml"/><Relationship Id="rId8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9.xml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0" tIns="45710" rIns="91420" bIns="4571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D6453-1A85-1A4D-B004-9839DC75E01A}" type="datetimeFigureOut">
              <a:rPr lang="en-US" smtClean="0"/>
              <a:t>2/8/20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017E4-CAA1-6342-8DB7-B4706FE90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5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08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2" indent="-342812" algn="l" defTabSz="45708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9" indent="-285680" algn="l" defTabSz="45708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6" indent="-228540" algn="l" defTabSz="45708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0" algn="l" defTabSz="45708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9" indent="-228540" algn="l" defTabSz="45708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4570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0" indent="-228540" algn="l" defTabSz="4570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4570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0" indent="-228540" algn="l" defTabSz="4570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9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="" xmlns:a16="http://schemas.microsoft.com/office/drawing/2014/main" id="{4A1A0ABA-277A-494D-AFC5-4231A957C667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240030" y="365096"/>
            <a:ext cx="8641080" cy="4800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Slide title, 28pt bold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B30F616C-87D7-4D71-A540-D0E1DC2FB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029" y="1038688"/>
            <a:ext cx="8641080" cy="3556172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="" xmlns:a16="http://schemas.microsoft.com/office/drawing/2014/main" id="{45CAD75A-537E-4B12-960F-4DC7FBD90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0869" y="4732020"/>
            <a:ext cx="1920240" cy="20574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 defTabSz="685715"/>
            <a:r>
              <a:rPr lang="en-AU" smtClean="0">
                <a:solidFill>
                  <a:srgbClr val="000000"/>
                </a:solidFill>
                <a:latin typeface="Jacobs Chronos"/>
              </a:rPr>
              <a:t>©Jacobs 2020</a:t>
            </a:r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D013D39C-859A-4492-96A6-21F28975B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0031" y="4732020"/>
            <a:ext cx="586256" cy="20574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1">
                <a:solidFill>
                  <a:schemeClr val="tx1"/>
                </a:solidFill>
                <a:latin typeface="+mj-lt"/>
                <a:cs typeface="JacobsChronos" pitchFamily="34" charset="0"/>
              </a:defRPr>
            </a:lvl1pPr>
          </a:lstStyle>
          <a:p>
            <a:pPr defTabSz="685715"/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 defTabSz="685715"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</p:spTree>
    <p:extLst>
      <p:ext uri="{BB962C8B-B14F-4D97-AF65-F5344CB8AC3E}">
        <p14:creationId xmlns:p14="http://schemas.microsoft.com/office/powerpoint/2010/main" val="405893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hf hdr="0" dt="0"/>
  <p:txStyles>
    <p:titleStyle>
      <a:lvl1pPr algn="l" defTabSz="685715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Jacobs Chronos" panose="010B0603030503030204" pitchFamily="34" charset="0"/>
          <a:ea typeface="+mj-ea"/>
          <a:cs typeface="Jacobs Chronos" panose="010B0603030503030204" pitchFamily="34" charset="0"/>
        </a:defRPr>
      </a:lvl1pPr>
    </p:titleStyle>
    <p:bodyStyle>
      <a:lvl1pPr marL="202475" indent="-202475" algn="l" defTabSz="685715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1pPr>
      <a:lvl2pPr marL="404950" indent="-202475" algn="l" defTabSz="685715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7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2pPr>
      <a:lvl3pPr marL="607425" indent="-202475" algn="l" defTabSz="685715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3pPr>
      <a:lvl4pPr marL="809900" indent="-202475" algn="l" defTabSz="685715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4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4pPr>
      <a:lvl5pPr marL="1012375" indent="-202475" algn="l" defTabSz="685715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5pPr>
      <a:lvl6pPr marL="1885715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73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30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89" indent="-171430" algn="l" defTabSz="68571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7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5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3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89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44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57" algn="l" defTabSz="685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67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</p:sldLayoutIdLst>
  <p:hf hdr="0" dt="0"/>
  <p:txStyles>
    <p:titleStyle>
      <a:lvl1pPr algn="l" defTabSz="685698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Jacobs Chronos" panose="010B0603030503030204" pitchFamily="34" charset="0"/>
          <a:ea typeface="+mj-ea"/>
          <a:cs typeface="Jacobs Chronos" panose="010B0603030503030204" pitchFamily="34" charset="0"/>
        </a:defRPr>
      </a:lvl1pPr>
    </p:titleStyle>
    <p:bodyStyle>
      <a:lvl1pPr marL="171426" indent="-202470" algn="l" defTabSz="685698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1pPr>
      <a:lvl2pPr marL="431937" indent="-202470" algn="l" defTabSz="685698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7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2pPr>
      <a:lvl3pPr marL="647904" indent="-202470" algn="l" defTabSz="685698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3pPr>
      <a:lvl4pPr marL="863873" indent="-202470" algn="l" defTabSz="685698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4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4pPr>
      <a:lvl5pPr marL="1079838" indent="-202470" algn="l" defTabSz="685698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5pPr>
      <a:lvl6pPr marL="188566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6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6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3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6880C4F-FC09-43F1-A9C0-82B25E21A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36935FB-773B-448C-B1AD-3208434EF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169DC0-06E5-4115-8C56-2E82FA9325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049BF25-9623-4025-A026-2392F7E5599B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8C5C24-52E1-4EF8-91E6-46FADD1AA9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E0D7EF-4F67-4704-AF09-51D807C0A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062C5BA-B252-4D41-A7B4-BD6E8086AA27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94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" t="2802" r="1363" b="78652"/>
          <a:stretch/>
        </p:blipFill>
        <p:spPr bwMode="auto">
          <a:xfrm>
            <a:off x="0" y="76208"/>
            <a:ext cx="9144000" cy="98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10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2" b="28565"/>
          <a:stretch/>
        </p:blipFill>
        <p:spPr bwMode="auto">
          <a:xfrm>
            <a:off x="0" y="3785314"/>
            <a:ext cx="9153500" cy="137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2210" y="335021"/>
            <a:ext cx="8229600" cy="446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51570"/>
            <a:ext cx="8229600" cy="3643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3234" y="43174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 defTabSz="914400"/>
            <a:fld id="{1FB2BE00-5E3F-B247-A3B0-79D1FDF4175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08/02/2020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504" y="4948027"/>
            <a:ext cx="4032448" cy="171847"/>
          </a:xfrm>
          <a:prstGeom prst="rect">
            <a:avLst/>
          </a:prstGeom>
          <a:solidFill>
            <a:schemeClr val="tx1">
              <a:alpha val="27000"/>
            </a:schemeClr>
          </a:soli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/>
              </a:defRPr>
            </a:lvl1pPr>
          </a:lstStyle>
          <a:p>
            <a:pPr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454" y="4301751"/>
            <a:ext cx="39002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Arial"/>
              </a:defRPr>
            </a:lvl1pPr>
          </a:lstStyle>
          <a:p>
            <a:pPr defTabSz="914400"/>
            <a:fld id="{490165BC-DBA7-4530-8926-81165AFC8D69}" type="slidenum">
              <a:rPr lang="en-GB" smtClean="0">
                <a:solidFill>
                  <a:srgbClr val="445A69"/>
                </a:solidFill>
              </a:rPr>
              <a:pPr defTabSz="914400"/>
              <a:t>‹#›</a:t>
            </a:fld>
            <a:endParaRPr lang="en-GB" dirty="0">
              <a:solidFill>
                <a:srgbClr val="445A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3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Arial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–"/>
        <a:defRPr sz="2400" kern="1200">
          <a:solidFill>
            <a:schemeClr val="accent1"/>
          </a:solidFill>
          <a:latin typeface="Arial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Arial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–"/>
        <a:defRPr sz="1800" kern="1200">
          <a:solidFill>
            <a:schemeClr val="accent1"/>
          </a:solidFill>
          <a:latin typeface="Arial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»"/>
        <a:defRPr sz="1800" kern="1200">
          <a:solidFill>
            <a:schemeClr val="accent1"/>
          </a:solidFill>
          <a:latin typeface="Arial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" t="2802" r="1363" b="78652"/>
          <a:stretch/>
        </p:blipFill>
        <p:spPr bwMode="auto">
          <a:xfrm>
            <a:off x="0" y="76209"/>
            <a:ext cx="9144000" cy="98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10"/>
          <p:cNvPicPr>
            <a:picLocks noChangeAspect="1" noChangeArrowheads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2" b="28565"/>
          <a:stretch/>
        </p:blipFill>
        <p:spPr bwMode="auto">
          <a:xfrm>
            <a:off x="0" y="3785363"/>
            <a:ext cx="9153500" cy="137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2210" y="335066"/>
            <a:ext cx="8229600" cy="446187"/>
          </a:xfrm>
          <a:prstGeom prst="rect">
            <a:avLst/>
          </a:prstGeom>
        </p:spPr>
        <p:txBody>
          <a:bodyPr vert="horz" lIns="80876" tIns="40439" rIns="80876" bIns="40439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51571"/>
            <a:ext cx="8229600" cy="3643052"/>
          </a:xfrm>
          <a:prstGeom prst="rect">
            <a:avLst/>
          </a:prstGeom>
        </p:spPr>
        <p:txBody>
          <a:bodyPr vert="horz" lIns="80876" tIns="40439" rIns="80876" bIns="4043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3235" y="4317468"/>
            <a:ext cx="2133600" cy="273844"/>
          </a:xfrm>
          <a:prstGeom prst="rect">
            <a:avLst/>
          </a:prstGeom>
        </p:spPr>
        <p:txBody>
          <a:bodyPr vert="horz" lIns="80876" tIns="40439" rIns="80876" bIns="40439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6512"/>
            <a:fld id="{E228068E-4B1F-49AF-8F45-3AB3B1CFBBE4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06512"/>
              <a:t>08/02/2020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505" y="4948069"/>
            <a:ext cx="4032448" cy="171847"/>
          </a:xfrm>
          <a:prstGeom prst="rect">
            <a:avLst/>
          </a:prstGeom>
          <a:solidFill>
            <a:schemeClr val="tx1">
              <a:alpha val="27000"/>
            </a:schemeClr>
          </a:solidFill>
        </p:spPr>
        <p:txBody>
          <a:bodyPr vert="horz" lIns="80876" tIns="40439" rIns="80876" bIns="40439" rtlCol="0" anchor="ctr"/>
          <a:lstStyle>
            <a:lvl1pPr algn="l">
              <a:defRPr sz="825">
                <a:solidFill>
                  <a:schemeClr val="bg1"/>
                </a:solidFill>
              </a:defRPr>
            </a:lvl1pPr>
          </a:lstStyle>
          <a:p>
            <a:pPr defTabSz="606512"/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454" y="4301751"/>
            <a:ext cx="390020" cy="273844"/>
          </a:xfrm>
          <a:prstGeom prst="rect">
            <a:avLst/>
          </a:prstGeom>
        </p:spPr>
        <p:txBody>
          <a:bodyPr vert="horz" lIns="80876" tIns="40439" rIns="80876" bIns="40439" rtlCol="0" anchor="ctr"/>
          <a:lstStyle>
            <a:lvl1pPr algn="r">
              <a:defRPr sz="825">
                <a:solidFill>
                  <a:schemeClr val="bg1"/>
                </a:solidFill>
              </a:defRPr>
            </a:lvl1pPr>
          </a:lstStyle>
          <a:p>
            <a:pPr defTabSz="606512"/>
            <a:fld id="{490165BC-DBA7-4530-8926-81165AFC8D69}" type="slidenum">
              <a:rPr lang="en-GB" smtClean="0">
                <a:solidFill>
                  <a:prstClr val="white"/>
                </a:solidFill>
                <a:latin typeface="Calibri"/>
              </a:rPr>
              <a:pPr defTabSz="606512"/>
              <a:t>‹#›</a:t>
            </a:fld>
            <a:endParaRPr lang="en-GB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138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06512" rtl="0" eaLnBrk="1" latinLnBrk="0" hangingPunct="1">
        <a:spcBef>
          <a:spcPct val="0"/>
        </a:spcBef>
        <a:buNone/>
        <a:defRPr sz="1875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18981" indent="-118981" algn="l" defTabSz="606512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1875" kern="1200">
          <a:solidFill>
            <a:schemeClr val="accent1"/>
          </a:solidFill>
          <a:latin typeface="+mn-lt"/>
          <a:ea typeface="+mn-ea"/>
          <a:cs typeface="+mn-cs"/>
        </a:defRPr>
      </a:lvl1pPr>
      <a:lvl2pPr marL="492791" indent="-189533" algn="l" defTabSz="606512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–"/>
        <a:defRPr sz="1575" kern="1200">
          <a:solidFill>
            <a:schemeClr val="accent1"/>
          </a:solidFill>
          <a:latin typeface="+mn-lt"/>
          <a:ea typeface="+mn-ea"/>
          <a:cs typeface="+mn-cs"/>
        </a:defRPr>
      </a:lvl2pPr>
      <a:lvl3pPr marL="758136" indent="-151630" algn="l" defTabSz="606512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61391" indent="-151630" algn="l" defTabSz="606512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64651" indent="-151630" algn="l" defTabSz="606512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»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67907" indent="-151630" algn="l" defTabSz="60651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971161" indent="-151630" algn="l" defTabSz="60651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274417" indent="-151630" algn="l" defTabSz="60651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577674" indent="-151630" algn="l" defTabSz="606512" rtl="0" eaLnBrk="1" latinLnBrk="0" hangingPunct="1">
        <a:spcBef>
          <a:spcPct val="2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651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3257" algn="l" defTabSz="60651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6512" algn="l" defTabSz="60651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09768" algn="l" defTabSz="60651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3023" algn="l" defTabSz="60651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16280" algn="l" defTabSz="60651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19536" algn="l" defTabSz="60651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22789" algn="l" defTabSz="60651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26047" algn="l" defTabSz="606512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1E41914-D97D-47B4-A1A2-7C0033DF9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E3E3A1-DE79-4507-AC89-AD35ABB36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3DC583-1DE0-454D-8956-7F1E669B58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E72A7C5-CFD1-4DFA-9EF1-E585398929B9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08/02/2020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6FC2F6-5935-4A06-AD9B-63ABB3EC09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AC42BE6-A653-4D1A-A400-9AAA84FB5D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6AF1F99-ED56-47D0-AF7C-DF99B9F83743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376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EC7044A-0021-4FFE-8F7A-2F0662AFC5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2" b="17565"/>
          <a:stretch/>
        </p:blipFill>
        <p:spPr>
          <a:xfrm>
            <a:off x="15" y="7"/>
            <a:ext cx="9143985" cy="51434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FE42867-4283-49BD-9939-5F7B4B4CFB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154" y="-243358"/>
            <a:ext cx="3440433" cy="17572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491D483-3BAA-4FBC-B1D0-9D5B5AA7450E}"/>
              </a:ext>
            </a:extLst>
          </p:cNvPr>
          <p:cNvSpPr txBox="1"/>
          <p:nvPr/>
        </p:nvSpPr>
        <p:spPr>
          <a:xfrm>
            <a:off x="1642960" y="1189761"/>
            <a:ext cx="60032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3000" b="1" dirty="0">
                <a:solidFill>
                  <a:srgbClr val="D6E03D"/>
                </a:solidFill>
                <a:latin typeface="Comfortaa" panose="020F0603070200060003" pitchFamily="34" charset="0"/>
              </a:rPr>
              <a:t>Hydrogen &amp; hybrid heating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46AFAF5-57B8-402F-82EC-CB0865D7E9D8}"/>
              </a:ext>
            </a:extLst>
          </p:cNvPr>
          <p:cNvSpPr txBox="1"/>
          <p:nvPr/>
        </p:nvSpPr>
        <p:spPr>
          <a:xfrm>
            <a:off x="1282148" y="4084928"/>
            <a:ext cx="1575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b="1" dirty="0">
                <a:solidFill>
                  <a:prstClr val="white"/>
                </a:solidFill>
                <a:latin typeface="Comfortaa Light" panose="00000400000000000000" pitchFamily="2" charset="0"/>
              </a:rPr>
              <a:t>Chris Clarke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BF24D6B-97C5-44F7-B5A9-3A246703B31B}"/>
              </a:ext>
            </a:extLst>
          </p:cNvPr>
          <p:cNvSpPr txBox="1"/>
          <p:nvPr/>
        </p:nvSpPr>
        <p:spPr>
          <a:xfrm>
            <a:off x="1282147" y="4431177"/>
            <a:ext cx="1796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GB" dirty="0">
                <a:solidFill>
                  <a:prstClr val="white"/>
                </a:solidFill>
                <a:latin typeface="Comfortaa Light" panose="00000400000000000000" pitchFamily="2" charset="0"/>
              </a:rPr>
              <a:t>February 2020</a:t>
            </a:r>
          </a:p>
        </p:txBody>
      </p:sp>
    </p:spTree>
    <p:extLst>
      <p:ext uri="{BB962C8B-B14F-4D97-AF65-F5344CB8AC3E}">
        <p14:creationId xmlns:p14="http://schemas.microsoft.com/office/powerpoint/2010/main" val="3792386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0B32B5-BDE9-4B68-894C-4FF424637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challenge of heat – case study = Swansea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014059-BDCA-4B27-8058-6ED2ED27C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27" y="1400958"/>
            <a:ext cx="4080533" cy="3403040"/>
          </a:xfrm>
        </p:spPr>
        <p:txBody>
          <a:bodyPr/>
          <a:lstStyle/>
          <a:p>
            <a:r>
              <a:rPr lang="en-GB" dirty="0"/>
              <a:t>Demand for heat is very seasonal</a:t>
            </a:r>
          </a:p>
          <a:p>
            <a:r>
              <a:rPr lang="en-GB" dirty="0"/>
              <a:t>Problem for renewable energy is meeting demand in the winter</a:t>
            </a:r>
          </a:p>
          <a:p>
            <a:r>
              <a:rPr lang="en-GB" dirty="0"/>
              <a:t>Hydrogen is an alternative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A039CE3-664A-4388-B036-17BB78AB5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1598979"/>
            <a:ext cx="4584589" cy="2755631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F7A138-A5AA-4340-9855-0BD70150C429}"/>
              </a:ext>
            </a:extLst>
          </p:cNvPr>
          <p:cNvSpPr txBox="1"/>
          <p:nvPr/>
        </p:nvSpPr>
        <p:spPr>
          <a:xfrm rot="16200000">
            <a:off x="3748554" y="2407036"/>
            <a:ext cx="2016224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2000" dirty="0">
                <a:solidFill>
                  <a:prstClr val="white"/>
                </a:solidFill>
                <a:latin typeface="Calibri"/>
              </a:rPr>
              <a:t>Energy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6348F06-5692-44F0-902C-298653464AA7}"/>
              </a:ext>
            </a:extLst>
          </p:cNvPr>
          <p:cNvSpPr txBox="1"/>
          <p:nvPr/>
        </p:nvSpPr>
        <p:spPr>
          <a:xfrm>
            <a:off x="4572000" y="3467784"/>
            <a:ext cx="4392488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2000" dirty="0">
                <a:solidFill>
                  <a:prstClr val="white"/>
                </a:solidFill>
                <a:latin typeface="Calibri"/>
              </a:rPr>
              <a:t>Jan                     </a:t>
            </a:r>
            <a:r>
              <a:rPr lang="en-GB" i="1" dirty="0">
                <a:solidFill>
                  <a:prstClr val="white"/>
                </a:solidFill>
                <a:latin typeface="Calibri"/>
              </a:rPr>
              <a:t>Month</a:t>
            </a:r>
            <a:r>
              <a:rPr lang="en-GB" sz="2000" dirty="0">
                <a:solidFill>
                  <a:prstClr val="white"/>
                </a:solidFill>
                <a:latin typeface="Calibri"/>
              </a:rPr>
              <a:t>                     Dec</a:t>
            </a:r>
          </a:p>
        </p:txBody>
      </p:sp>
    </p:spTree>
    <p:extLst>
      <p:ext uri="{BB962C8B-B14F-4D97-AF65-F5344CB8AC3E}">
        <p14:creationId xmlns:p14="http://schemas.microsoft.com/office/powerpoint/2010/main" val="236652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545F785-29D3-41DE-A602-A79E72A58E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l="10434" r="2" b="2"/>
          <a:stretch/>
        </p:blipFill>
        <p:spPr>
          <a:xfrm>
            <a:off x="4562839" y="-126237"/>
            <a:ext cx="4695998" cy="294923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ADEC7BB-9263-4CB1-8F5B-6E92494FC7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10" r="-3" b="-3"/>
          <a:stretch/>
        </p:blipFill>
        <p:spPr>
          <a:xfrm>
            <a:off x="4567428" y="1865374"/>
            <a:ext cx="4697730" cy="3161538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901FED-4FC9-4ED5-8123-C98BCD1616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48A913-0D40-4CCB-8E14-D9ECAECC3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26" y="200222"/>
            <a:ext cx="3602727" cy="9837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Hydrogen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1EAF80E2-EDE0-435D-A14F-ED67E8935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09029"/>
            <a:ext cx="4896544" cy="3934471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Properties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Gas you burn, just like natural gas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But emits no carbon dioxide in use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Was the main component of Town Gas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Production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Made using a chemical process from methane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This emits carbon dioxide which can be stored in old gas wells offshore 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Can be made from electricity – but currently more expensive</a:t>
            </a:r>
          </a:p>
          <a:p>
            <a:pPr marL="514350" lvl="1" indent="0">
              <a:lnSpc>
                <a:spcPct val="90000"/>
              </a:lnSpc>
              <a:buNone/>
            </a:pPr>
            <a:endParaRPr lang="en-US" sz="2000" dirty="0">
              <a:solidFill>
                <a:srgbClr val="000000"/>
              </a:solidFill>
              <a:latin typeface="+mn-lt"/>
            </a:endParaRPr>
          </a:p>
          <a:p>
            <a:pPr indent="-228600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Purpose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Can flow through existing gas pipe network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Multiple Uses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Can be stored in large quantities</a:t>
            </a:r>
          </a:p>
        </p:txBody>
      </p:sp>
    </p:spTree>
    <p:extLst>
      <p:ext uri="{BB962C8B-B14F-4D97-AF65-F5344CB8AC3E}">
        <p14:creationId xmlns:p14="http://schemas.microsoft.com/office/powerpoint/2010/main" val="147551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48A913-0D40-4CCB-8E14-D9ECAECC3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-92546"/>
            <a:ext cx="3840085" cy="12695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+mj-lt"/>
              </a:rPr>
              <a:t>In the Home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173736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1EAF80E2-EDE0-435D-A14F-ED67E8935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490" y="1931275"/>
            <a:ext cx="3840085" cy="259667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1300">
                <a:solidFill>
                  <a:schemeClr val="tx1"/>
                </a:solidFill>
                <a:latin typeface="+mn-lt"/>
              </a:rPr>
              <a:t>Several manufactures have designed hydrogen ready boilers</a:t>
            </a:r>
          </a:p>
          <a:p>
            <a:pPr marL="0" indent="-228600">
              <a:lnSpc>
                <a:spcPct val="90000"/>
              </a:lnSpc>
            </a:pPr>
            <a:endParaRPr lang="en-US" sz="1300">
              <a:solidFill>
                <a:schemeClr val="tx1"/>
              </a:solidFill>
              <a:latin typeface="+mn-lt"/>
            </a:endParaRPr>
          </a:p>
          <a:p>
            <a:pPr indent="-228600">
              <a:lnSpc>
                <a:spcPct val="90000"/>
              </a:lnSpc>
            </a:pPr>
            <a:r>
              <a:rPr lang="en-US" sz="1300">
                <a:solidFill>
                  <a:schemeClr val="tx1"/>
                </a:solidFill>
                <a:latin typeface="+mn-lt"/>
              </a:rPr>
              <a:t>Works in the same way as current gas boiler </a:t>
            </a:r>
          </a:p>
          <a:p>
            <a:pPr marL="0" indent="-228600">
              <a:lnSpc>
                <a:spcPct val="90000"/>
              </a:lnSpc>
            </a:pPr>
            <a:endParaRPr lang="en-US" sz="1300">
              <a:solidFill>
                <a:schemeClr val="tx1"/>
              </a:solidFill>
              <a:latin typeface="+mn-lt"/>
            </a:endParaRPr>
          </a:p>
          <a:p>
            <a:pPr indent="-228600">
              <a:lnSpc>
                <a:spcPct val="90000"/>
              </a:lnSpc>
            </a:pPr>
            <a:r>
              <a:rPr lang="en-US" sz="1300">
                <a:solidFill>
                  <a:schemeClr val="tx1"/>
                </a:solidFill>
                <a:latin typeface="+mn-lt"/>
              </a:rPr>
              <a:t>January 2020 – Keele University started  using hydrogen, blended with natural gas for homes and business</a:t>
            </a:r>
          </a:p>
          <a:p>
            <a:pPr indent="-228600">
              <a:lnSpc>
                <a:spcPct val="90000"/>
              </a:lnSpc>
            </a:pPr>
            <a:endParaRPr lang="en-US" sz="1300">
              <a:solidFill>
                <a:schemeClr val="tx1"/>
              </a:solidFill>
              <a:latin typeface="+mn-lt"/>
            </a:endParaRPr>
          </a:p>
          <a:p>
            <a:pPr indent="-228600">
              <a:lnSpc>
                <a:spcPct val="90000"/>
              </a:lnSpc>
            </a:pPr>
            <a:r>
              <a:rPr lang="en-US" sz="1300">
                <a:solidFill>
                  <a:schemeClr val="tx1"/>
                </a:solidFill>
                <a:latin typeface="+mn-lt"/>
              </a:rPr>
              <a:t>If all boilers sold were hydrogen ready the switch-over would be easy (like digital TV change)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BAECE3E-D9D7-4C01-8880-49BFA3C922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7" r="14123" b="-2"/>
          <a:stretch/>
        </p:blipFill>
        <p:spPr>
          <a:xfrm>
            <a:off x="4409136" y="10"/>
            <a:ext cx="4734863" cy="51434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1630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065370-2CF2-44B5-B4C1-B1F93EA3B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Benefits &amp; Challenges of hydrogen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8FB04A2-04D8-4680-95F6-49BCCDC8890C}"/>
              </a:ext>
            </a:extLst>
          </p:cNvPr>
          <p:cNvGrpSpPr/>
          <p:nvPr/>
        </p:nvGrpSpPr>
        <p:grpSpPr>
          <a:xfrm>
            <a:off x="280843" y="1206245"/>
            <a:ext cx="8714066" cy="3423201"/>
            <a:chOff x="280843" y="936721"/>
            <a:chExt cx="8714066" cy="3423201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F6EFD443-CFAE-40D6-9B3F-8576BA75F2C0}"/>
                </a:ext>
              </a:extLst>
            </p:cNvPr>
            <p:cNvSpPr/>
            <p:nvPr/>
          </p:nvSpPr>
          <p:spPr>
            <a:xfrm>
              <a:off x="280843" y="946280"/>
              <a:ext cx="4291156" cy="3413642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GB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30C9AFF4-CB55-48FA-9CC6-8971F8515CB3}"/>
                </a:ext>
              </a:extLst>
            </p:cNvPr>
            <p:cNvSpPr/>
            <p:nvPr/>
          </p:nvSpPr>
          <p:spPr>
            <a:xfrm>
              <a:off x="1751595" y="1022632"/>
              <a:ext cx="1245854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/>
              <a:r>
                <a:rPr lang="en-US" sz="2100" b="1" dirty="0">
                  <a:solidFill>
                    <a:srgbClr val="ED7D31"/>
                  </a:solidFill>
                  <a:latin typeface="HelveticaNeueLT Std" panose="020B0604020202020204" pitchFamily="34" charset="0"/>
                </a:rPr>
                <a:t>Benefits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9D779CAF-F097-46F9-B0F6-3A52BCCDC9A0}"/>
                </a:ext>
              </a:extLst>
            </p:cNvPr>
            <p:cNvSpPr/>
            <p:nvPr/>
          </p:nvSpPr>
          <p:spPr>
            <a:xfrm>
              <a:off x="4829547" y="936721"/>
              <a:ext cx="4006341" cy="3406952"/>
            </a:xfrm>
            <a:prstGeom prst="roundRect">
              <a:avLst/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GB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7638391B-0586-4954-878B-ABC819B956E9}"/>
                </a:ext>
              </a:extLst>
            </p:cNvPr>
            <p:cNvSpPr/>
            <p:nvPr/>
          </p:nvSpPr>
          <p:spPr>
            <a:xfrm>
              <a:off x="5914671" y="1022632"/>
              <a:ext cx="1620957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/>
              <a:r>
                <a:rPr lang="en-US" sz="2100" b="1" dirty="0">
                  <a:solidFill>
                    <a:srgbClr val="ED7D31"/>
                  </a:solidFill>
                  <a:latin typeface="HelveticaNeueLT Std" panose="020B0604020202020204" pitchFamily="34" charset="0"/>
                </a:rPr>
                <a:t>Challenges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A83E529-CD34-4A15-B960-4FE9A53FFFF5}"/>
                </a:ext>
              </a:extLst>
            </p:cNvPr>
            <p:cNvSpPr/>
            <p:nvPr/>
          </p:nvSpPr>
          <p:spPr>
            <a:xfrm>
              <a:off x="4651570" y="1644569"/>
              <a:ext cx="4343339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1" defTabSz="685800"/>
              <a:r>
                <a:rPr lang="en-US" sz="1350" dirty="0">
                  <a:solidFill>
                    <a:srgbClr val="44546A"/>
                  </a:solidFill>
                  <a:latin typeface="HelveticaNeueLT Std" panose="020B0604020202020204" pitchFamily="34" charset="0"/>
                </a:rPr>
                <a:t>Carbon capture – not used in UK yet</a:t>
              </a:r>
              <a:br>
                <a:rPr lang="en-US" sz="1350" dirty="0">
                  <a:solidFill>
                    <a:srgbClr val="44546A"/>
                  </a:solidFill>
                  <a:latin typeface="HelveticaNeueLT Std" panose="020B0604020202020204" pitchFamily="34" charset="0"/>
                </a:rPr>
              </a:br>
              <a:endParaRPr lang="en-US" sz="1350" dirty="0">
                <a:solidFill>
                  <a:srgbClr val="44546A"/>
                </a:solidFill>
                <a:latin typeface="HelveticaNeueLT Std" panose="020B0604020202020204" pitchFamily="34" charset="0"/>
              </a:endParaRPr>
            </a:p>
            <a:p>
              <a:pPr marL="342900" lvl="1" defTabSz="685800"/>
              <a:r>
                <a:rPr lang="en-US" sz="1350" dirty="0">
                  <a:solidFill>
                    <a:srgbClr val="44546A"/>
                  </a:solidFill>
                  <a:latin typeface="HelveticaNeueLT Std" panose="020B0604020202020204" pitchFamily="34" charset="0"/>
                </a:rPr>
                <a:t>Production plants and storage – to be built</a:t>
              </a:r>
              <a:br>
                <a:rPr lang="en-US" sz="1350" dirty="0">
                  <a:solidFill>
                    <a:srgbClr val="44546A"/>
                  </a:solidFill>
                  <a:latin typeface="HelveticaNeueLT Std" panose="020B0604020202020204" pitchFamily="34" charset="0"/>
                </a:rPr>
              </a:br>
              <a:endParaRPr lang="en-US" sz="1350" dirty="0">
                <a:solidFill>
                  <a:srgbClr val="44546A"/>
                </a:solidFill>
                <a:latin typeface="HelveticaNeueLT Std" panose="020B0604020202020204" pitchFamily="34" charset="0"/>
              </a:endParaRPr>
            </a:p>
            <a:p>
              <a:pPr marL="342900" lvl="1" defTabSz="685800"/>
              <a:r>
                <a:rPr lang="en-US" sz="1350" dirty="0">
                  <a:solidFill>
                    <a:srgbClr val="44546A"/>
                  </a:solidFill>
                  <a:latin typeface="HelveticaNeueLT Std" panose="020B0604020202020204" pitchFamily="34" charset="0"/>
                </a:rPr>
                <a:t>Switching plan needed </a:t>
              </a:r>
            </a:p>
            <a:p>
              <a:pPr marL="342900" lvl="1" defTabSz="685800"/>
              <a:endParaRPr lang="en-US" sz="1350" dirty="0">
                <a:solidFill>
                  <a:srgbClr val="44546A"/>
                </a:solidFill>
                <a:latin typeface="HelveticaNeueLT Std" panose="020B0604020202020204" pitchFamily="34" charset="0"/>
              </a:endParaRPr>
            </a:p>
            <a:p>
              <a:pPr marL="342900" lvl="1" defTabSz="685800"/>
              <a:r>
                <a:rPr lang="en-US" sz="1350" dirty="0">
                  <a:solidFill>
                    <a:srgbClr val="44546A"/>
                  </a:solidFill>
                  <a:latin typeface="HelveticaNeueLT Std" panose="020B0604020202020204" pitchFamily="34" charset="0"/>
                </a:rPr>
                <a:t>Non ready boilers and appliances would need converting</a:t>
              </a:r>
            </a:p>
            <a:p>
              <a:pPr marL="342900" lvl="1" defTabSz="685800"/>
              <a:endParaRPr lang="en-US" sz="1350" dirty="0">
                <a:solidFill>
                  <a:srgbClr val="44546A"/>
                </a:solidFill>
                <a:latin typeface="HelveticaNeueLT Std" panose="020B0604020202020204" pitchFamily="34" charset="0"/>
              </a:endParaRPr>
            </a:p>
            <a:p>
              <a:pPr marL="342900" lvl="1" defTabSz="685800"/>
              <a:r>
                <a:rPr lang="en-US" sz="1350" dirty="0">
                  <a:solidFill>
                    <a:srgbClr val="44546A"/>
                  </a:solidFill>
                  <a:latin typeface="HelveticaNeueLT Std" panose="020B0604020202020204" pitchFamily="34" charset="0"/>
                </a:rPr>
                <a:t>Some have reservations about hydrogen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45C40DD-5964-4E46-9145-14417E61DA4E}"/>
              </a:ext>
            </a:extLst>
          </p:cNvPr>
          <p:cNvSpPr/>
          <p:nvPr/>
        </p:nvSpPr>
        <p:spPr>
          <a:xfrm>
            <a:off x="107504" y="1786627"/>
            <a:ext cx="434911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defTabSz="914400"/>
            <a:endParaRPr lang="en-US" sz="1350" dirty="0">
              <a:solidFill>
                <a:srgbClr val="445A69"/>
              </a:solidFill>
              <a:latin typeface="HelveticaNeueLT Std" panose="020B0604020202020204" pitchFamily="34" charset="0"/>
            </a:endParaRPr>
          </a:p>
          <a:p>
            <a:pPr marL="457200" lvl="1" defTabSz="914400"/>
            <a:r>
              <a:rPr lang="en-US" sz="1350" dirty="0">
                <a:solidFill>
                  <a:srgbClr val="445A69"/>
                </a:solidFill>
                <a:latin typeface="HelveticaNeueLT Std" panose="020B0604020202020204" pitchFamily="34" charset="0"/>
              </a:rPr>
              <a:t>Can be stored in large quantities for long periods</a:t>
            </a:r>
            <a:br>
              <a:rPr lang="en-US" sz="1350" dirty="0">
                <a:solidFill>
                  <a:srgbClr val="445A69"/>
                </a:solidFill>
                <a:latin typeface="HelveticaNeueLT Std" panose="020B0604020202020204" pitchFamily="34" charset="0"/>
              </a:rPr>
            </a:br>
            <a:endParaRPr lang="en-US" sz="1350" dirty="0">
              <a:solidFill>
                <a:srgbClr val="445A69"/>
              </a:solidFill>
              <a:latin typeface="HelveticaNeueLT Std" panose="020B0604020202020204" pitchFamily="34" charset="0"/>
            </a:endParaRPr>
          </a:p>
          <a:p>
            <a:pPr marL="457200" lvl="1" defTabSz="914400"/>
            <a:r>
              <a:rPr lang="en-US" sz="1350" dirty="0">
                <a:solidFill>
                  <a:srgbClr val="445A69"/>
                </a:solidFill>
                <a:latin typeface="HelveticaNeueLT Std" panose="020B0604020202020204" pitchFamily="34" charset="0"/>
              </a:rPr>
              <a:t>Easy to transport in large volumes</a:t>
            </a:r>
          </a:p>
          <a:p>
            <a:pPr marL="457200" lvl="1" defTabSz="914400"/>
            <a:endParaRPr lang="en-US" sz="1350" dirty="0">
              <a:solidFill>
                <a:srgbClr val="445A69"/>
              </a:solidFill>
              <a:latin typeface="HelveticaNeueLT Std" panose="020B0604020202020204" pitchFamily="34" charset="0"/>
            </a:endParaRPr>
          </a:p>
          <a:p>
            <a:pPr marL="457200" lvl="1" defTabSz="914400"/>
            <a:r>
              <a:rPr lang="en-US" sz="1350" dirty="0">
                <a:solidFill>
                  <a:srgbClr val="445A69"/>
                </a:solidFill>
                <a:latin typeface="HelveticaNeueLT Std" panose="020B0604020202020204" pitchFamily="34" charset="0"/>
              </a:rPr>
              <a:t>No need to ban boilers</a:t>
            </a:r>
          </a:p>
          <a:p>
            <a:pPr marL="457200" lvl="1" defTabSz="914400"/>
            <a:endParaRPr lang="en-US" sz="1350" dirty="0">
              <a:solidFill>
                <a:srgbClr val="445A69"/>
              </a:solidFill>
              <a:latin typeface="HelveticaNeueLT Std" panose="020B0604020202020204" pitchFamily="34" charset="0"/>
            </a:endParaRPr>
          </a:p>
          <a:p>
            <a:pPr marL="457200" lvl="1" defTabSz="914400"/>
            <a:r>
              <a:rPr lang="en-US" sz="1350" dirty="0">
                <a:solidFill>
                  <a:srgbClr val="445A69"/>
                </a:solidFill>
                <a:latin typeface="HelveticaNeueLT Std" panose="020B0604020202020204" pitchFamily="34" charset="0"/>
              </a:rPr>
              <a:t>Least disruptive to consumers</a:t>
            </a:r>
          </a:p>
          <a:p>
            <a:pPr marL="457200" lvl="1" defTabSz="914400"/>
            <a:endParaRPr lang="en-US" sz="1350" dirty="0">
              <a:solidFill>
                <a:srgbClr val="445A69"/>
              </a:solidFill>
              <a:latin typeface="HelveticaNeueLT Std" panose="020B0604020202020204" pitchFamily="34" charset="0"/>
            </a:endParaRPr>
          </a:p>
          <a:p>
            <a:pPr marL="457200" lvl="1" defTabSz="914400"/>
            <a:r>
              <a:rPr lang="en-US" sz="1350" dirty="0">
                <a:solidFill>
                  <a:srgbClr val="445A69"/>
                </a:solidFill>
                <a:latin typeface="HelveticaNeueLT Std" panose="020B0604020202020204" pitchFamily="34" charset="0"/>
              </a:rPr>
              <a:t>Maintains industrial use and UK jobs</a:t>
            </a:r>
          </a:p>
          <a:p>
            <a:pPr marL="457200" lvl="1" defTabSz="914400"/>
            <a:endParaRPr lang="en-US" sz="1350" dirty="0">
              <a:solidFill>
                <a:srgbClr val="445A69"/>
              </a:solidFill>
              <a:latin typeface="HelveticaNeueLT Std" panose="020B0604020202020204" pitchFamily="34" charset="0"/>
            </a:endParaRPr>
          </a:p>
          <a:p>
            <a:pPr marL="457200" lvl="1" defTabSz="914400"/>
            <a:endParaRPr lang="en-US" sz="1350" dirty="0">
              <a:solidFill>
                <a:srgbClr val="445A69"/>
              </a:solidFill>
              <a:latin typeface="HelveticaNeueLT St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36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map, indoor, sky&#10;&#10;Description automatically generated">
            <a:extLst>
              <a:ext uri="{FF2B5EF4-FFF2-40B4-BE49-F238E27FC236}">
                <a16:creationId xmlns:a16="http://schemas.microsoft.com/office/drawing/2014/main" xmlns="" id="{9BEA3F8C-F677-46C8-9660-A812CC0D61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429"/>
            <a:ext cx="9151873" cy="51479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CE18237-F411-48D8-8EB0-09E7BAE8A2D4}"/>
              </a:ext>
            </a:extLst>
          </p:cNvPr>
          <p:cNvSpPr txBox="1"/>
          <p:nvPr/>
        </p:nvSpPr>
        <p:spPr>
          <a:xfrm>
            <a:off x="2660996" y="4568810"/>
            <a:ext cx="346614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defTabSz="914400"/>
            <a:r>
              <a:rPr lang="en-GB" sz="2800" dirty="0">
                <a:solidFill>
                  <a:prstClr val="black"/>
                </a:solidFill>
                <a:latin typeface="Calibri"/>
              </a:rPr>
              <a:t>Detailed Design - 2025</a:t>
            </a:r>
          </a:p>
        </p:txBody>
      </p:sp>
    </p:spTree>
    <p:extLst>
      <p:ext uri="{BB962C8B-B14F-4D97-AF65-F5344CB8AC3E}">
        <p14:creationId xmlns:p14="http://schemas.microsoft.com/office/powerpoint/2010/main" val="3623495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Manual Operation 29">
            <a:extLst>
              <a:ext uri="{FF2B5EF4-FFF2-40B4-BE49-F238E27FC236}">
                <a16:creationId xmlns:a16="http://schemas.microsoft.com/office/drawing/2014/main" xmlns="" id="{1370B665-A6E7-4207-9C09-5D657BEFC758}"/>
              </a:ext>
            </a:extLst>
          </p:cNvPr>
          <p:cNvSpPr/>
          <p:nvPr/>
        </p:nvSpPr>
        <p:spPr>
          <a:xfrm rot="16200000">
            <a:off x="4353332" y="-4163249"/>
            <a:ext cx="437322" cy="9143985"/>
          </a:xfrm>
          <a:prstGeom prst="flowChartManualOperation">
            <a:avLst/>
          </a:prstGeom>
          <a:solidFill>
            <a:srgbClr val="D6E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A23F47C-C6D5-4FCF-84AD-3F62F5CAFC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94" b="56973"/>
          <a:stretch/>
        </p:blipFill>
        <p:spPr>
          <a:xfrm>
            <a:off x="0" y="4606788"/>
            <a:ext cx="9143985" cy="4522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8E3C51C-24EA-4793-9769-60A2055438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347" y="4526449"/>
            <a:ext cx="1180354" cy="60288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329EEA11-EBD9-41B0-8DA1-530372905FA9}"/>
              </a:ext>
            </a:extLst>
          </p:cNvPr>
          <p:cNvSpPr txBox="1">
            <a:spLocks/>
          </p:cNvSpPr>
          <p:nvPr/>
        </p:nvSpPr>
        <p:spPr>
          <a:xfrm>
            <a:off x="874643" y="3435846"/>
            <a:ext cx="2389760" cy="59814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GB" sz="1350" dirty="0">
                <a:solidFill>
                  <a:srgbClr val="27467D"/>
                </a:solidFill>
                <a:latin typeface="HelveticaNeueLT Std" panose="020B0604020202020204" pitchFamily="34" charset="0"/>
              </a:rPr>
              <a:t>Uses renewable electricity when available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15AE518B-B144-49B2-BAFF-BE8307DF4502}"/>
              </a:ext>
            </a:extLst>
          </p:cNvPr>
          <p:cNvSpPr txBox="1">
            <a:spLocks/>
          </p:cNvSpPr>
          <p:nvPr/>
        </p:nvSpPr>
        <p:spPr>
          <a:xfrm>
            <a:off x="5458653" y="3363838"/>
            <a:ext cx="2425715" cy="63747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9388" indent="-179388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784">
              <a:buClr>
                <a:srgbClr val="ED7F11"/>
              </a:buClr>
              <a:buFont typeface="Arial" panose="020B0604020202020204" pitchFamily="34" charset="0"/>
              <a:buNone/>
            </a:pPr>
            <a:r>
              <a:rPr lang="en-GB" sz="1350" dirty="0">
                <a:solidFill>
                  <a:srgbClr val="27467D"/>
                </a:solidFill>
                <a:latin typeface="HelveticaNeueLT Std" panose="020B0604020202020204" pitchFamily="34" charset="0"/>
              </a:rPr>
              <a:t>Uses green gas when electricity is not available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CD45FEF-EEF9-4B52-B0D6-E32041F1D778}"/>
              </a:ext>
            </a:extLst>
          </p:cNvPr>
          <p:cNvGrpSpPr>
            <a:grpSpLocks noChangeAspect="1"/>
          </p:cNvGrpSpPr>
          <p:nvPr/>
        </p:nvGrpSpPr>
        <p:grpSpPr>
          <a:xfrm>
            <a:off x="742701" y="2078690"/>
            <a:ext cx="1565956" cy="897249"/>
            <a:chOff x="994610" y="3887042"/>
            <a:chExt cx="3191781" cy="182880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82433C2D-C774-4722-A9E4-3FB05C37B2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211" t="56680" r="67403" b="16653"/>
            <a:stretch/>
          </p:blipFill>
          <p:spPr>
            <a:xfrm>
              <a:off x="2278681" y="3887043"/>
              <a:ext cx="1907710" cy="18288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C7818648-F5C8-4457-88D5-5702E53B8746}"/>
                </a:ext>
              </a:extLst>
            </p:cNvPr>
            <p:cNvSpPr/>
            <p:nvPr/>
          </p:nvSpPr>
          <p:spPr>
            <a:xfrm>
              <a:off x="994610" y="3887042"/>
              <a:ext cx="513348" cy="3147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GB" sz="101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D360FFD-91D8-44BE-947B-DECB7CD92218}"/>
              </a:ext>
            </a:extLst>
          </p:cNvPr>
          <p:cNvSpPr/>
          <p:nvPr/>
        </p:nvSpPr>
        <p:spPr>
          <a:xfrm>
            <a:off x="4684814" y="2411991"/>
            <a:ext cx="107320" cy="145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013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F1F16D9-CED6-4E2A-8650-DFE2AAFDE9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2" t="38726" r="40967" b="45680"/>
          <a:stretch/>
        </p:blipFill>
        <p:spPr bwMode="auto">
          <a:xfrm>
            <a:off x="5302758" y="1760795"/>
            <a:ext cx="935887" cy="1082515"/>
          </a:xfrm>
          <a:prstGeom prst="rect">
            <a:avLst/>
          </a:prstGeom>
          <a:ln w="28575"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155CD46-7602-4090-924A-3C82ED3517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75" t="38726" r="26745" b="43982"/>
          <a:stretch/>
        </p:blipFill>
        <p:spPr bwMode="auto">
          <a:xfrm>
            <a:off x="2320878" y="2040668"/>
            <a:ext cx="1094951" cy="1056350"/>
          </a:xfrm>
          <a:prstGeom prst="rect">
            <a:avLst/>
          </a:prstGeom>
          <a:ln w="28575"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72D034D-2993-45E1-8B1E-5783C3964A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73" y="2017276"/>
            <a:ext cx="589700" cy="9586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512E626-8B31-428B-A568-D2A79183BC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291" y="2014896"/>
            <a:ext cx="749902" cy="7499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5DAB57C-D171-4231-9903-C77197C79A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499" y="2014896"/>
            <a:ext cx="764875" cy="76487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8BCA068-8769-4509-862D-297C0D2E7F68}"/>
              </a:ext>
            </a:extLst>
          </p:cNvPr>
          <p:cNvGrpSpPr/>
          <p:nvPr/>
        </p:nvGrpSpPr>
        <p:grpSpPr>
          <a:xfrm>
            <a:off x="5638840" y="2844800"/>
            <a:ext cx="2193539" cy="353877"/>
            <a:chOff x="7799993" y="4108511"/>
            <a:chExt cx="3899625" cy="62911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02CC68CF-FF8A-40E1-983A-C4E777BB60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234" t="75062" r="15059" b="15886"/>
            <a:stretch/>
          </p:blipFill>
          <p:spPr>
            <a:xfrm flipH="1">
              <a:off x="7799993" y="4116831"/>
              <a:ext cx="3040219" cy="62079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6B2268A6-0E5D-4FF0-897E-6F5A3DAE58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5902" t="75062" r="15059" b="19363"/>
            <a:stretch/>
          </p:blipFill>
          <p:spPr>
            <a:xfrm>
              <a:off x="10707853" y="4108511"/>
              <a:ext cx="991765" cy="39286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AB9FBC3F-2A63-4C5D-B40E-699CD7D6FB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5902" t="75062" r="15059" b="24034"/>
            <a:stretch/>
          </p:blipFill>
          <p:spPr>
            <a:xfrm flipH="1">
              <a:off x="10114058" y="4119481"/>
              <a:ext cx="1007511" cy="121214"/>
            </a:xfrm>
            <a:prstGeom prst="rect">
              <a:avLst/>
            </a:prstGeom>
          </p:spPr>
        </p:pic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90769EDE-9C3B-4172-8B5B-175F4B3666FC}"/>
              </a:ext>
            </a:extLst>
          </p:cNvPr>
          <p:cNvSpPr txBox="1">
            <a:spLocks/>
          </p:cNvSpPr>
          <p:nvPr/>
        </p:nvSpPr>
        <p:spPr>
          <a:xfrm>
            <a:off x="2592583" y="1615430"/>
            <a:ext cx="823246" cy="229691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239178" indent="-239178" algn="l" defTabSz="121917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3733" kern="120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3200" kern="120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667" kern="120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2400" kern="120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8">
              <a:buClr>
                <a:srgbClr val="ED7D31"/>
              </a:buClr>
              <a:buFont typeface="Arial" panose="020B0604020202020204" pitchFamily="34" charset="0"/>
              <a:buNone/>
            </a:pPr>
            <a:r>
              <a:rPr lang="en-GB" sz="1125" dirty="0">
                <a:solidFill>
                  <a:srgbClr val="4472C4"/>
                </a:solidFill>
              </a:rPr>
              <a:t>add small heat pump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xmlns="" id="{5D827F71-52F6-457C-9A4E-C43F7B8FCF7C}"/>
              </a:ext>
            </a:extLst>
          </p:cNvPr>
          <p:cNvSpPr txBox="1">
            <a:spLocks/>
          </p:cNvSpPr>
          <p:nvPr/>
        </p:nvSpPr>
        <p:spPr>
          <a:xfrm>
            <a:off x="4843975" y="1411144"/>
            <a:ext cx="1925133" cy="226733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239178" indent="-239178" algn="l" defTabSz="121917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3733" kern="120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3200" kern="120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667" kern="120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2400" kern="120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8">
              <a:buClr>
                <a:srgbClr val="ED7D31"/>
              </a:buClr>
              <a:buFont typeface="Arial" panose="020B0604020202020204" pitchFamily="34" charset="0"/>
              <a:buNone/>
            </a:pPr>
            <a:r>
              <a:rPr lang="en-GB" sz="1125" dirty="0">
                <a:solidFill>
                  <a:srgbClr val="4472C4"/>
                </a:solidFill>
              </a:rPr>
              <a:t>same central               heating system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xmlns="" id="{5FC5EDC5-E31F-4655-9EF6-BB5AE85362A8}"/>
              </a:ext>
            </a:extLst>
          </p:cNvPr>
          <p:cNvSpPr txBox="1">
            <a:spLocks/>
          </p:cNvSpPr>
          <p:nvPr/>
        </p:nvSpPr>
        <p:spPr>
          <a:xfrm>
            <a:off x="208720" y="4312259"/>
            <a:ext cx="9312965" cy="598146"/>
          </a:xfrm>
          <a:prstGeom prst="rect">
            <a:avLst/>
          </a:prstGeom>
        </p:spPr>
        <p:txBody>
          <a:bodyPr vert="horz" lIns="51435" tIns="25718" rIns="51435" bIns="25718" rtlCol="0">
            <a:normAutofit/>
          </a:bodyPr>
          <a:lstStyle>
            <a:lvl1pPr marL="239178" indent="-239178" algn="l" defTabSz="121917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3733" kern="120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3200" kern="120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667" kern="120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2400" kern="120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8">
              <a:buClr>
                <a:srgbClr val="ED7D31"/>
              </a:buClr>
              <a:buFont typeface="Arial" panose="020B0604020202020204" pitchFamily="34" charset="0"/>
              <a:buNone/>
            </a:pPr>
            <a:r>
              <a:rPr lang="en-GB" sz="1650" b="1" dirty="0">
                <a:solidFill>
                  <a:srgbClr val="4472C4"/>
                </a:solidFill>
                <a:latin typeface="Comfortaa" panose="020F0603070200060003" pitchFamily="34" charset="0"/>
              </a:rPr>
              <a:t>Lowest Cost </a:t>
            </a:r>
            <a:r>
              <a:rPr lang="en-GB" sz="1650" dirty="0">
                <a:solidFill>
                  <a:srgbClr val="4472C4"/>
                </a:solidFill>
                <a:latin typeface="Comfortaa Light" panose="00000400000000000000" pitchFamily="2" charset="0"/>
                <a:sym typeface="Wingdings 2" panose="05020102010507070707" pitchFamily="18" charset="2"/>
              </a:rPr>
              <a:t></a:t>
            </a:r>
            <a:r>
              <a:rPr lang="en-GB" sz="1650" dirty="0">
                <a:solidFill>
                  <a:srgbClr val="4472C4"/>
                </a:solidFill>
                <a:latin typeface="Comfortaa Light" panose="00000400000000000000" pitchFamily="2" charset="0"/>
              </a:rPr>
              <a:t>     </a:t>
            </a:r>
            <a:r>
              <a:rPr lang="en-GB" sz="1650" b="1" dirty="0">
                <a:solidFill>
                  <a:srgbClr val="4472C4"/>
                </a:solidFill>
                <a:latin typeface="Comfortaa" panose="020F0603070200060003" pitchFamily="34" charset="0"/>
              </a:rPr>
              <a:t>Least Disruption</a:t>
            </a:r>
            <a:r>
              <a:rPr lang="en-GB" sz="1650" b="1" dirty="0">
                <a:solidFill>
                  <a:srgbClr val="4472C4"/>
                </a:solidFill>
                <a:latin typeface="Comfortaa" panose="020F0603070200060003" pitchFamily="34" charset="0"/>
                <a:sym typeface="Wingdings 2" panose="05020102010507070707" pitchFamily="18" charset="2"/>
              </a:rPr>
              <a:t> </a:t>
            </a:r>
            <a:r>
              <a:rPr lang="en-GB" sz="1650" dirty="0">
                <a:solidFill>
                  <a:srgbClr val="4472C4"/>
                </a:solidFill>
                <a:latin typeface="Comfortaa Light" panose="00000400000000000000" pitchFamily="2" charset="0"/>
                <a:sym typeface="Wingdings 2" panose="05020102010507070707" pitchFamily="18" charset="2"/>
              </a:rPr>
              <a:t></a:t>
            </a:r>
            <a:r>
              <a:rPr lang="en-GB" sz="1650" dirty="0">
                <a:solidFill>
                  <a:srgbClr val="4472C4"/>
                </a:solidFill>
                <a:latin typeface="Comfortaa Light" panose="00000400000000000000" pitchFamily="2" charset="0"/>
              </a:rPr>
              <a:t>    </a:t>
            </a:r>
            <a:r>
              <a:rPr lang="en-GB" sz="1650" b="1" dirty="0">
                <a:solidFill>
                  <a:srgbClr val="4472C4"/>
                </a:solidFill>
                <a:latin typeface="Comfortaa" panose="020F0603070200060003" pitchFamily="34" charset="0"/>
              </a:rPr>
              <a:t>Easiest Action</a:t>
            </a:r>
            <a:r>
              <a:rPr lang="en-GB" sz="1650" b="1" dirty="0">
                <a:solidFill>
                  <a:srgbClr val="4472C4"/>
                </a:solidFill>
                <a:latin typeface="Comfortaa" panose="020F0603070200060003" pitchFamily="34" charset="0"/>
                <a:sym typeface="Wingdings 2" panose="05020102010507070707" pitchFamily="18" charset="2"/>
              </a:rPr>
              <a:t> </a:t>
            </a:r>
            <a:r>
              <a:rPr lang="en-GB" sz="1650" dirty="0">
                <a:solidFill>
                  <a:srgbClr val="4472C4"/>
                </a:solidFill>
                <a:latin typeface="Comfortaa Light" panose="00000400000000000000" pitchFamily="2" charset="0"/>
                <a:sym typeface="Wingdings 2" panose="05020102010507070707" pitchFamily="18" charset="2"/>
              </a:rPr>
              <a:t></a:t>
            </a:r>
            <a:r>
              <a:rPr lang="en-GB" sz="1650" dirty="0">
                <a:solidFill>
                  <a:srgbClr val="4472C4"/>
                </a:solidFill>
                <a:latin typeface="Comfortaa Light" panose="00000400000000000000" pitchFamily="2" charset="0"/>
              </a:rPr>
              <a:t>  </a:t>
            </a:r>
            <a:r>
              <a:rPr lang="en-GB" sz="1650" b="1" dirty="0">
                <a:solidFill>
                  <a:srgbClr val="4472C4"/>
                </a:solidFill>
                <a:latin typeface="Comfortaa" panose="020F0603070200060003" pitchFamily="34" charset="0"/>
              </a:rPr>
              <a:t>Earliest Carbon Reduction </a:t>
            </a:r>
            <a:r>
              <a:rPr lang="en-GB" sz="1650" dirty="0">
                <a:solidFill>
                  <a:srgbClr val="4472C4"/>
                </a:solidFill>
                <a:latin typeface="Comfortaa Light" panose="00000400000000000000" pitchFamily="2" charset="0"/>
                <a:sym typeface="Wingdings 2" panose="05020102010507070707" pitchFamily="18" charset="2"/>
              </a:rPr>
              <a:t></a:t>
            </a:r>
            <a:r>
              <a:rPr lang="en-GB" sz="1650" dirty="0">
                <a:solidFill>
                  <a:srgbClr val="4472C4"/>
                </a:solidFill>
                <a:latin typeface="Comfortaa Light" panose="00000400000000000000" pitchFamily="2" charset="0"/>
              </a:rPr>
              <a:t> 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71CC8C75-90B3-425D-8ADF-1F361CF68155}"/>
              </a:ext>
            </a:extLst>
          </p:cNvPr>
          <p:cNvSpPr txBox="1">
            <a:spLocks/>
          </p:cNvSpPr>
          <p:nvPr/>
        </p:nvSpPr>
        <p:spPr>
          <a:xfrm>
            <a:off x="3072384" y="3748985"/>
            <a:ext cx="2270383" cy="35634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79388" indent="-179388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»"/>
              <a:defRPr sz="1800" kern="1200">
                <a:solidFill>
                  <a:schemeClr val="accent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784">
              <a:buClr>
                <a:srgbClr val="ED7F11"/>
              </a:buClr>
              <a:buFont typeface="Arial" panose="020B0604020202020204" pitchFamily="34" charset="0"/>
              <a:buNone/>
            </a:pPr>
            <a:endParaRPr lang="en-GB" sz="1463" dirty="0">
              <a:solidFill>
                <a:srgbClr val="445A69"/>
              </a:solidFill>
              <a:latin typeface="HelveticaNeueLT Std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F1544C01-4170-4845-9D7B-897731DBE860}"/>
              </a:ext>
            </a:extLst>
          </p:cNvPr>
          <p:cNvSpPr/>
          <p:nvPr/>
        </p:nvSpPr>
        <p:spPr>
          <a:xfrm>
            <a:off x="4919828" y="2945906"/>
            <a:ext cx="233470" cy="145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013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B07D81E-4C82-4767-9E08-0DA0EC1C2FCE}"/>
              </a:ext>
            </a:extLst>
          </p:cNvPr>
          <p:cNvSpPr txBox="1"/>
          <p:nvPr/>
        </p:nvSpPr>
        <p:spPr>
          <a:xfrm>
            <a:off x="142922" y="219998"/>
            <a:ext cx="7740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2100" dirty="0">
                <a:solidFill>
                  <a:srgbClr val="44546A"/>
                </a:solidFill>
                <a:latin typeface="Comfortaa Light" panose="00000400000000000000" pitchFamily="2" charset="0"/>
              </a:rPr>
              <a:t>And hybrid heating – the best of both worlds?</a:t>
            </a:r>
          </a:p>
          <a:p>
            <a:pPr defTabSz="685800"/>
            <a:endParaRPr lang="en-GB" sz="2100" dirty="0">
              <a:solidFill>
                <a:srgbClr val="44546A"/>
              </a:solidFill>
              <a:latin typeface="Comfortaa Light" panose="00000400000000000000" pitchFamily="2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A5B424CC-22FA-499A-8B77-4E1AA9680CB8}"/>
              </a:ext>
            </a:extLst>
          </p:cNvPr>
          <p:cNvSpPr/>
          <p:nvPr/>
        </p:nvSpPr>
        <p:spPr>
          <a:xfrm>
            <a:off x="407504" y="852360"/>
            <a:ext cx="3485680" cy="3405008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8FA291B-5175-4A22-8AD4-42FBC865788A}"/>
              </a:ext>
            </a:extLst>
          </p:cNvPr>
          <p:cNvSpPr/>
          <p:nvPr/>
        </p:nvSpPr>
        <p:spPr>
          <a:xfrm>
            <a:off x="3923928" y="1341611"/>
            <a:ext cx="8018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GB" sz="8800" b="1" dirty="0">
                <a:solidFill>
                  <a:srgbClr val="44546A"/>
                </a:solidFill>
                <a:latin typeface="Comfortaa Light" panose="00000400000000000000" pitchFamily="2" charset="0"/>
              </a:rPr>
              <a:t>+</a:t>
            </a:r>
            <a:endParaRPr lang="en-GB" sz="8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45DA0C27-DAF7-4F65-9B69-4738E55F9DA2}"/>
              </a:ext>
            </a:extLst>
          </p:cNvPr>
          <p:cNvSpPr/>
          <p:nvPr/>
        </p:nvSpPr>
        <p:spPr>
          <a:xfrm>
            <a:off x="4854588" y="796532"/>
            <a:ext cx="3485680" cy="3405008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Star: 32 Points 37">
            <a:extLst>
              <a:ext uri="{FF2B5EF4-FFF2-40B4-BE49-F238E27FC236}">
                <a16:creationId xmlns:a16="http://schemas.microsoft.com/office/drawing/2014/main" xmlns="" id="{4755FAB5-5D56-4360-A008-362819470706}"/>
              </a:ext>
            </a:extLst>
          </p:cNvPr>
          <p:cNvSpPr/>
          <p:nvPr/>
        </p:nvSpPr>
        <p:spPr>
          <a:xfrm>
            <a:off x="7274512" y="47865"/>
            <a:ext cx="1814687" cy="1748099"/>
          </a:xfrm>
          <a:prstGeom prst="star32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D6E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Forte" panose="03060902040502070203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441EED4B-C42C-4513-836C-E598F5B40D82}"/>
              </a:ext>
            </a:extLst>
          </p:cNvPr>
          <p:cNvSpPr/>
          <p:nvPr/>
        </p:nvSpPr>
        <p:spPr>
          <a:xfrm rot="2015888">
            <a:off x="7574502" y="412718"/>
            <a:ext cx="13537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84">
              <a:buClr>
                <a:srgbClr val="ED7F11"/>
              </a:buClr>
            </a:pPr>
            <a:r>
              <a:rPr lang="en-GB" dirty="0">
                <a:solidFill>
                  <a:srgbClr val="ED7D31"/>
                </a:solidFill>
                <a:latin typeface="Forte" panose="03060902040502070203" pitchFamily="66" charset="0"/>
              </a:rPr>
              <a:t>Warm Home Guaranteed</a:t>
            </a:r>
          </a:p>
        </p:txBody>
      </p:sp>
    </p:spTree>
    <p:extLst>
      <p:ext uri="{BB962C8B-B14F-4D97-AF65-F5344CB8AC3E}">
        <p14:creationId xmlns:p14="http://schemas.microsoft.com/office/powerpoint/2010/main" val="2924808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04" y="1217890"/>
            <a:ext cx="8217450" cy="205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80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Jacobs Primary">
      <a:dk1>
        <a:srgbClr val="000000"/>
      </a:dk1>
      <a:lt1>
        <a:srgbClr val="FFFFFF"/>
      </a:lt1>
      <a:dk2>
        <a:srgbClr val="333333"/>
      </a:dk2>
      <a:lt2>
        <a:srgbClr val="E5E5E5"/>
      </a:lt2>
      <a:accent1>
        <a:srgbClr val="2314DC"/>
      </a:accent1>
      <a:accent2>
        <a:srgbClr val="6F006E"/>
      </a:accent2>
      <a:accent3>
        <a:srgbClr val="D72850"/>
      </a:accent3>
      <a:accent4>
        <a:srgbClr val="FFA014"/>
      </a:accent4>
      <a:accent5>
        <a:srgbClr val="007D55"/>
      </a:accent5>
      <a:accent6>
        <a:srgbClr val="C8C8C8"/>
      </a:accent6>
      <a:hlink>
        <a:srgbClr val="2314DC"/>
      </a:hlink>
      <a:folHlink>
        <a:srgbClr val="FF8714"/>
      </a:folHlink>
    </a:clrScheme>
    <a:fontScheme name="Custom 1">
      <a:majorFont>
        <a:latin typeface="Jacobs Chronos"/>
        <a:ea typeface=""/>
        <a:cs typeface=""/>
      </a:majorFont>
      <a:minorFont>
        <a:latin typeface="Jacobs Chron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cobs PowerPoint 16x9_Master Template.potx" id="{109E9AB7-6D08-4F36-9881-F78080469B2A}" vid="{6EBEA7BE-A311-4E9D-8854-0352DB49545F}"/>
    </a:ext>
  </a:extLst>
</a:theme>
</file>

<file path=ppt/theme/theme3.xml><?xml version="1.0" encoding="utf-8"?>
<a:theme xmlns:a="http://schemas.openxmlformats.org/drawingml/2006/main" name="3_Map">
  <a:themeElements>
    <a:clrScheme name="Jacobs Primary">
      <a:dk1>
        <a:srgbClr val="000000"/>
      </a:dk1>
      <a:lt1>
        <a:srgbClr val="FFFFFF"/>
      </a:lt1>
      <a:dk2>
        <a:srgbClr val="333333"/>
      </a:dk2>
      <a:lt2>
        <a:srgbClr val="E5E5E5"/>
      </a:lt2>
      <a:accent1>
        <a:srgbClr val="2314DC"/>
      </a:accent1>
      <a:accent2>
        <a:srgbClr val="6F006E"/>
      </a:accent2>
      <a:accent3>
        <a:srgbClr val="D72850"/>
      </a:accent3>
      <a:accent4>
        <a:srgbClr val="FFA014"/>
      </a:accent4>
      <a:accent5>
        <a:srgbClr val="007D55"/>
      </a:accent5>
      <a:accent6>
        <a:srgbClr val="C8C8C8"/>
      </a:accent6>
      <a:hlink>
        <a:srgbClr val="2314DC"/>
      </a:hlink>
      <a:folHlink>
        <a:srgbClr val="FF8714"/>
      </a:folHlink>
    </a:clrScheme>
    <a:fontScheme name="Custom 1">
      <a:majorFont>
        <a:latin typeface="Jacobs Chronos"/>
        <a:ea typeface=""/>
        <a:cs typeface=""/>
      </a:majorFont>
      <a:minorFont>
        <a:latin typeface="Jacobs Chron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cobs PowerPoint 16x9_Master Template.potx" id="{109E9AB7-6D08-4F36-9881-F78080469B2A}" vid="{21EB0679-41EA-40E9-903F-A23B95DDC27D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Custom 59">
      <a:dk1>
        <a:sysClr val="windowText" lastClr="000000"/>
      </a:dk1>
      <a:lt1>
        <a:sysClr val="window" lastClr="FFFFFF"/>
      </a:lt1>
      <a:dk2>
        <a:srgbClr val="445A69"/>
      </a:dk2>
      <a:lt2>
        <a:srgbClr val="EEECE1"/>
      </a:lt2>
      <a:accent1>
        <a:srgbClr val="445A69"/>
      </a:accent1>
      <a:accent2>
        <a:srgbClr val="ED7F11"/>
      </a:accent2>
      <a:accent3>
        <a:srgbClr val="D6DF25"/>
      </a:accent3>
      <a:accent4>
        <a:srgbClr val="69276B"/>
      </a:accent4>
      <a:accent5>
        <a:srgbClr val="43BFCB"/>
      </a:accent5>
      <a:accent6>
        <a:srgbClr val="445A6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Comfortaa" panose="020F0603070200060003" pitchFamily="34" charset="0"/>
          </a:defRPr>
        </a:defPPr>
      </a:lstStyle>
    </a:spDef>
    <a:lnDef>
      <a:spPr>
        <a:ln w="63500">
          <a:solidFill>
            <a:schemeClr val="accent6">
              <a:lumMod val="60000"/>
              <a:lumOff val="40000"/>
            </a:schemeClr>
          </a:solidFill>
          <a:tailEnd type="stealt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9_Office Theme">
  <a:themeElements>
    <a:clrScheme name="Custom 59">
      <a:dk1>
        <a:sysClr val="windowText" lastClr="000000"/>
      </a:dk1>
      <a:lt1>
        <a:sysClr val="window" lastClr="FFFFFF"/>
      </a:lt1>
      <a:dk2>
        <a:srgbClr val="445A69"/>
      </a:dk2>
      <a:lt2>
        <a:srgbClr val="EEECE1"/>
      </a:lt2>
      <a:accent1>
        <a:srgbClr val="445A69"/>
      </a:accent1>
      <a:accent2>
        <a:srgbClr val="ED7F11"/>
      </a:accent2>
      <a:accent3>
        <a:srgbClr val="D6DF25"/>
      </a:accent3>
      <a:accent4>
        <a:srgbClr val="69276B"/>
      </a:accent4>
      <a:accent5>
        <a:srgbClr val="43BFCB"/>
      </a:accent5>
      <a:accent6>
        <a:srgbClr val="445A6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261</Words>
  <Application>Microsoft Macintosh PowerPoint</Application>
  <PresentationFormat>On-screen Show (16:9)</PresentationFormat>
  <Paragraphs>65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8</vt:i4>
      </vt:variant>
    </vt:vector>
  </HeadingPairs>
  <TitlesOfParts>
    <vt:vector size="28" baseType="lpstr">
      <vt:lpstr>Arial</vt:lpstr>
      <vt:lpstr>Calibri</vt:lpstr>
      <vt:lpstr>Calibri Light</vt:lpstr>
      <vt:lpstr>Comfortaa</vt:lpstr>
      <vt:lpstr>Comfortaa Light</vt:lpstr>
      <vt:lpstr>Courier New</vt:lpstr>
      <vt:lpstr>Forte</vt:lpstr>
      <vt:lpstr>Helvetica</vt:lpstr>
      <vt:lpstr>HelveticaNeueLT Std</vt:lpstr>
      <vt:lpstr>Jacobs Chronos</vt:lpstr>
      <vt:lpstr>JacobsChronos</vt:lpstr>
      <vt:lpstr>Wingdings</vt:lpstr>
      <vt:lpstr>Wingdings 2</vt:lpstr>
      <vt:lpstr>Office Theme</vt:lpstr>
      <vt:lpstr>Custom Design</vt:lpstr>
      <vt:lpstr>3_Map</vt:lpstr>
      <vt:lpstr>5_Office Theme</vt:lpstr>
      <vt:lpstr>6_Office Theme</vt:lpstr>
      <vt:lpstr>9_Office Theme</vt:lpstr>
      <vt:lpstr>7_Office Theme</vt:lpstr>
      <vt:lpstr>PowerPoint Presentation</vt:lpstr>
      <vt:lpstr>The challenge of heat – case study = Swansea</vt:lpstr>
      <vt:lpstr>Hydrogen</vt:lpstr>
      <vt:lpstr>In the Home</vt:lpstr>
      <vt:lpstr>Benefits &amp; Challenges of hydrogen</vt:lpstr>
      <vt:lpstr>PowerPoint Presentation</vt:lpstr>
      <vt:lpstr>PowerPoint Presentation</vt:lpstr>
      <vt:lpstr>PowerPoint Presentation</vt:lpstr>
    </vt:vector>
  </TitlesOfParts>
  <Company>Involve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Allan</dc:creator>
  <cp:lastModifiedBy>Lynn Bjerke</cp:lastModifiedBy>
  <cp:revision>128</cp:revision>
  <dcterms:created xsi:type="dcterms:W3CDTF">2020-01-18T09:46:56Z</dcterms:created>
  <dcterms:modified xsi:type="dcterms:W3CDTF">2020-02-08T20:28:45Z</dcterms:modified>
</cp:coreProperties>
</file>