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70" r:id="rId4"/>
    <p:sldId id="267" r:id="rId5"/>
    <p:sldId id="268" r:id="rId6"/>
    <p:sldId id="271" r:id="rId7"/>
    <p:sldId id="275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776" y="-1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Different practical approaches to cutting UK emissions to net zero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GB" dirty="0"/>
              <a:t>T</a:t>
            </a:r>
            <a:r>
              <a:rPr lang="en-GB" dirty="0" smtClean="0"/>
              <a:t>he different groups who need to act: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central government and local government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businesses and communities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individuals</a:t>
            </a:r>
          </a:p>
          <a:p>
            <a:pPr marL="514350" indent="-514350">
              <a:buAutoNum type="arabicPeriod"/>
            </a:pPr>
            <a:r>
              <a:rPr lang="en-GB" dirty="0" smtClean="0"/>
              <a:t>What government can do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information and advice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spending and investment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taxes and subsidies</a:t>
            </a:r>
          </a:p>
          <a:p>
            <a:pPr marL="914400" lvl="1" indent="-514350">
              <a:buFont typeface="Arial"/>
              <a:buChar char="•"/>
            </a:pPr>
            <a:r>
              <a:rPr lang="en-GB" dirty="0" smtClean="0"/>
              <a:t>regulations</a:t>
            </a:r>
          </a:p>
          <a:p>
            <a:pPr marL="914400" lvl="1" indent="-514350">
              <a:buFont typeface="Arial"/>
              <a:buChar char="•"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45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1. The different groups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Isosceles Triangle 5"/>
          <p:cNvSpPr/>
          <p:nvPr/>
        </p:nvSpPr>
        <p:spPr>
          <a:xfrm>
            <a:off x="3563888" y="1851670"/>
            <a:ext cx="2880320" cy="2304256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9552" y="422793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businesses &amp; communities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491880" y="1347614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government (central &amp; local)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300192" y="415592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individuals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Example: city travel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Isosceles Triangle 5"/>
          <p:cNvSpPr/>
          <p:nvPr/>
        </p:nvSpPr>
        <p:spPr>
          <a:xfrm>
            <a:off x="3563888" y="1851670"/>
            <a:ext cx="2880320" cy="2304256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9552" y="422793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businesses &amp; communities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491880" y="1347614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government (central &amp; local)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300192" y="415592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individuals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1203598"/>
            <a:ext cx="2736304" cy="1569660"/>
          </a:xfrm>
          <a:prstGeom prst="rect">
            <a:avLst/>
          </a:prstGeom>
          <a:noFill/>
          <a:ln>
            <a:solidFill>
              <a:srgbClr val="9F1073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charge cars to enter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good bus services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build cycle lanes</a:t>
            </a:r>
            <a:endParaRPr lang="en-US" sz="2400" i="1" dirty="0">
              <a:solidFill>
                <a:srgbClr val="3366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5576" y="3003798"/>
            <a:ext cx="2736304" cy="1200328"/>
          </a:xfrm>
          <a:prstGeom prst="rect">
            <a:avLst/>
          </a:prstGeom>
          <a:noFill/>
          <a:ln>
            <a:solidFill>
              <a:srgbClr val="9F1073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bike hire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bus services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electric taxis</a:t>
            </a:r>
            <a:endParaRPr lang="en-US" sz="2400" i="1" dirty="0">
              <a:solidFill>
                <a:srgbClr val="3366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9077" y="2499742"/>
            <a:ext cx="2976566" cy="1200328"/>
          </a:xfrm>
          <a:prstGeom prst="rect">
            <a:avLst/>
          </a:prstGeom>
          <a:noFill/>
          <a:ln>
            <a:solidFill>
              <a:srgbClr val="9F1073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walk more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cycle more 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smtClean="0">
                <a:solidFill>
                  <a:srgbClr val="3366FF"/>
                </a:solidFill>
              </a:rPr>
              <a:t>use public transport</a:t>
            </a:r>
            <a:endParaRPr lang="en-US" sz="2400" i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001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2. What can government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There are lots of ways that government can help businesses, communities and individuals to get to net zero. </a:t>
            </a:r>
            <a:endParaRPr lang="en-GB" dirty="0" smtClean="0"/>
          </a:p>
          <a:p>
            <a:r>
              <a:rPr lang="en-GB" dirty="0" smtClean="0"/>
              <a:t>Information </a:t>
            </a:r>
            <a:r>
              <a:rPr lang="en-GB" dirty="0"/>
              <a:t>and advice</a:t>
            </a:r>
            <a:endParaRPr lang="en-US" dirty="0"/>
          </a:p>
          <a:p>
            <a:pPr lvl="0"/>
            <a:r>
              <a:rPr lang="en-GB" dirty="0"/>
              <a:t>Spending and investment</a:t>
            </a:r>
            <a:endParaRPr lang="en-US" dirty="0"/>
          </a:p>
          <a:p>
            <a:pPr lvl="0"/>
            <a:r>
              <a:rPr lang="en-GB" dirty="0"/>
              <a:t>Taxes and subsidies</a:t>
            </a:r>
            <a:endParaRPr lang="en-US" dirty="0"/>
          </a:p>
          <a:p>
            <a:pPr lvl="0"/>
            <a:r>
              <a:rPr lang="en-GB" dirty="0" smtClean="0"/>
              <a:t>Regulations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Information and advice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Offering information; suggesting how people can act differently</a:t>
            </a:r>
          </a:p>
          <a:p>
            <a:pPr marL="0" indent="0">
              <a:buNone/>
            </a:pPr>
            <a:r>
              <a:rPr lang="en-US" dirty="0" err="1" smtClean="0"/>
              <a:t>eg</a:t>
            </a:r>
            <a:r>
              <a:rPr lang="en-US" dirty="0" smtClean="0"/>
              <a:t>: advice on how to save energy in the home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Advantages: </a:t>
            </a:r>
            <a:r>
              <a:rPr lang="en-US" dirty="0" smtClean="0"/>
              <a:t>relatively cheap; doesn’t force anyone to act</a:t>
            </a:r>
          </a:p>
          <a:p>
            <a:r>
              <a:rPr lang="en-US" i="1" dirty="0" smtClean="0"/>
              <a:t>Disadvantages: </a:t>
            </a:r>
            <a:r>
              <a:rPr lang="en-US" dirty="0" smtClean="0"/>
              <a:t>can be ignored; doesn’t make it easier to act </a:t>
            </a:r>
            <a:r>
              <a:rPr lang="en-US" dirty="0" smtClean="0"/>
              <a:t>unless </a:t>
            </a:r>
            <a:r>
              <a:rPr lang="en-US" dirty="0" smtClean="0"/>
              <a:t>there are other changes as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9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G</a:t>
            </a:r>
            <a:r>
              <a:rPr lang="en-US" dirty="0" smtClean="0"/>
              <a:t>overnment spending &amp; investment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G</a:t>
            </a:r>
            <a:r>
              <a:rPr lang="en-US" dirty="0" smtClean="0"/>
              <a:t>overnment </a:t>
            </a:r>
            <a:r>
              <a:rPr lang="en-US" dirty="0" smtClean="0"/>
              <a:t>spends public money (funded through taxes and borrowing)</a:t>
            </a:r>
          </a:p>
          <a:p>
            <a:pPr marL="0" indent="0">
              <a:buNone/>
            </a:pPr>
            <a:r>
              <a:rPr lang="en-US" dirty="0" err="1" smtClean="0"/>
              <a:t>eg</a:t>
            </a:r>
            <a:r>
              <a:rPr lang="en-US" dirty="0" smtClean="0"/>
              <a:t>: cycle paths; insulating homes</a:t>
            </a:r>
          </a:p>
          <a:p>
            <a:endParaRPr lang="en-US" dirty="0" smtClean="0"/>
          </a:p>
          <a:p>
            <a:r>
              <a:rPr lang="en-US" i="1" dirty="0" smtClean="0"/>
              <a:t>Advantages: </a:t>
            </a:r>
            <a:r>
              <a:rPr lang="en-US" dirty="0" smtClean="0"/>
              <a:t>government tackles the problem directly. It benefits everyone.</a:t>
            </a:r>
          </a:p>
          <a:p>
            <a:r>
              <a:rPr lang="en-US" i="1" dirty="0" smtClean="0"/>
              <a:t>Disadvantages: </a:t>
            </a:r>
            <a:r>
              <a:rPr lang="en-US" dirty="0"/>
              <a:t>U</a:t>
            </a:r>
            <a:r>
              <a:rPr lang="en-US" dirty="0" smtClean="0"/>
              <a:t>ses public </a:t>
            </a:r>
            <a:r>
              <a:rPr lang="en-US" dirty="0" smtClean="0"/>
              <a:t>money; might </a:t>
            </a:r>
            <a:r>
              <a:rPr lang="en-US" dirty="0" smtClean="0"/>
              <a:t>be unpopular.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113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Taxes and subsidies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Using the tax system to change prices.</a:t>
            </a:r>
          </a:p>
          <a:p>
            <a:pPr marL="0" indent="0">
              <a:buNone/>
            </a:pPr>
            <a:r>
              <a:rPr lang="en-US" dirty="0" err="1" smtClean="0"/>
              <a:t>eg</a:t>
            </a:r>
            <a:r>
              <a:rPr lang="en-US" dirty="0" smtClean="0"/>
              <a:t>:  fuel tax; no road tax for electric vehicles. </a:t>
            </a:r>
          </a:p>
          <a:p>
            <a:endParaRPr lang="en-US" dirty="0" smtClean="0"/>
          </a:p>
          <a:p>
            <a:r>
              <a:rPr lang="en-US" i="1" dirty="0" smtClean="0"/>
              <a:t>Advantages: </a:t>
            </a:r>
            <a:r>
              <a:rPr lang="en-US" dirty="0" smtClean="0"/>
              <a:t>makes the zero-carbon alternative cheaper. Can raise money to spend on other things.</a:t>
            </a:r>
          </a:p>
          <a:p>
            <a:r>
              <a:rPr lang="en-US" i="1" dirty="0" smtClean="0"/>
              <a:t>Disadvantages: </a:t>
            </a:r>
            <a:r>
              <a:rPr lang="en-US" dirty="0" smtClean="0"/>
              <a:t>Is it fair? What if there are no alternatives? Might be unpopular.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04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Regulations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Changing the law to ban the most high-carbon options.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eg</a:t>
            </a:r>
            <a:r>
              <a:rPr lang="en-US" dirty="0" smtClean="0"/>
              <a:t>: gas boilers; light bulbs.</a:t>
            </a:r>
          </a:p>
          <a:p>
            <a:endParaRPr lang="en-US" dirty="0" smtClean="0"/>
          </a:p>
          <a:p>
            <a:r>
              <a:rPr lang="en-US" i="1" dirty="0" smtClean="0"/>
              <a:t>Advantages: </a:t>
            </a:r>
            <a:r>
              <a:rPr lang="en-US" dirty="0" smtClean="0"/>
              <a:t>Simple and predictable. Applies the same to everyone (unlike taxes). Can be introduced gradually. </a:t>
            </a:r>
          </a:p>
          <a:p>
            <a:r>
              <a:rPr lang="en-US" i="1" dirty="0" smtClean="0"/>
              <a:t>Disadvantages: </a:t>
            </a:r>
            <a:r>
              <a:rPr lang="en-US" dirty="0" smtClean="0"/>
              <a:t>Might affect businesses (especially if traded internationally); might be unpopular; has to be designed carefully.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305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004048" y="1419622"/>
            <a:ext cx="3970784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Needs action from all three groups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Government: combination of </a:t>
            </a:r>
          </a:p>
          <a:p>
            <a:r>
              <a:rPr lang="en-GB" dirty="0" smtClean="0"/>
              <a:t>Information </a:t>
            </a:r>
            <a:r>
              <a:rPr lang="en-GB" dirty="0"/>
              <a:t>and advice</a:t>
            </a:r>
            <a:endParaRPr lang="en-US" dirty="0"/>
          </a:p>
          <a:p>
            <a:pPr lvl="0"/>
            <a:r>
              <a:rPr lang="en-GB" dirty="0"/>
              <a:t>Spending and investment</a:t>
            </a:r>
            <a:endParaRPr lang="en-US" dirty="0"/>
          </a:p>
          <a:p>
            <a:pPr lvl="0"/>
            <a:r>
              <a:rPr lang="en-GB" dirty="0"/>
              <a:t>Taxes and subsidies</a:t>
            </a:r>
            <a:endParaRPr lang="en-US" dirty="0"/>
          </a:p>
          <a:p>
            <a:pPr lvl="0"/>
            <a:r>
              <a:rPr lang="en-GB" dirty="0" smtClean="0"/>
              <a:t>Regulations</a:t>
            </a:r>
          </a:p>
          <a:p>
            <a:pPr marL="0" lv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3" name="Picture 2" descr="Screen Shot 2020-01-20 at 13.02.4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9622"/>
            <a:ext cx="4918036" cy="224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872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370</Words>
  <Application>Microsoft Macintosh PowerPoint</Application>
  <PresentationFormat>On-screen Show (16:9)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Different practical approaches to cutting UK emissions to net zero</vt:lpstr>
      <vt:lpstr>1. The different groups</vt:lpstr>
      <vt:lpstr>Example: city travel</vt:lpstr>
      <vt:lpstr>2. What can government do?</vt:lpstr>
      <vt:lpstr>Information and advice</vt:lpstr>
      <vt:lpstr>Government spending &amp; investment</vt:lpstr>
      <vt:lpstr>Taxes and subsidies</vt:lpstr>
      <vt:lpstr>Regulations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Becky Willis</cp:lastModifiedBy>
  <cp:revision>15</cp:revision>
  <dcterms:created xsi:type="dcterms:W3CDTF">2019-12-03T07:46:16Z</dcterms:created>
  <dcterms:modified xsi:type="dcterms:W3CDTF">2020-01-23T15:04:01Z</dcterms:modified>
</cp:coreProperties>
</file>