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776" y="-1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4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8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48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013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9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64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2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58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9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1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Why has it been difficult to act on climate change?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Three reasons:</a:t>
            </a:r>
          </a:p>
          <a:p>
            <a:r>
              <a:rPr lang="en-GB" dirty="0" smtClean="0"/>
              <a:t>The way our economy works</a:t>
            </a:r>
          </a:p>
          <a:p>
            <a:r>
              <a:rPr lang="en-GB" dirty="0" smtClean="0"/>
              <a:t>It’s a difficult problem for politicians</a:t>
            </a:r>
          </a:p>
          <a:p>
            <a:r>
              <a:rPr lang="en-GB" dirty="0" smtClean="0"/>
              <a:t>Our own reactions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545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The way our economy 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7614"/>
            <a:ext cx="8229600" cy="3394472"/>
          </a:xfrm>
        </p:spPr>
        <p:txBody>
          <a:bodyPr>
            <a:normAutofit/>
          </a:bodyPr>
          <a:lstStyle/>
          <a:p>
            <a:r>
              <a:rPr lang="en-GB" dirty="0" smtClean="0"/>
              <a:t>Our economy </a:t>
            </a:r>
            <a:r>
              <a:rPr lang="en-GB" dirty="0" smtClean="0"/>
              <a:t>has been </a:t>
            </a:r>
            <a:r>
              <a:rPr lang="en-GB" dirty="0" smtClean="0"/>
              <a:t>dependent on fossil fuels (coal, oil, gas</a:t>
            </a:r>
            <a:r>
              <a:rPr lang="en-GB" dirty="0" smtClean="0"/>
              <a:t>) for continued growth</a:t>
            </a:r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 smtClean="0"/>
              <a:t>is no cost to individuals, or companies to pollute the atmosphere</a:t>
            </a:r>
          </a:p>
          <a:p>
            <a:r>
              <a:rPr lang="en-GB" dirty="0" smtClean="0"/>
              <a:t>Change can be unsettling and difficult</a:t>
            </a:r>
          </a:p>
          <a:p>
            <a:r>
              <a:rPr lang="en-GB" dirty="0" smtClean="0"/>
              <a:t>Some companies have held back change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The politics of climate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/>
          </a:bodyPr>
          <a:lstStyle/>
          <a:p>
            <a:r>
              <a:rPr lang="en-GB" dirty="0" smtClean="0"/>
              <a:t>It’s global, but politics are national</a:t>
            </a:r>
          </a:p>
          <a:p>
            <a:r>
              <a:rPr lang="en-GB" dirty="0" smtClean="0"/>
              <a:t>There’s no obvious link between the causes (activities which cause greenhouse gas emissions) and the effects</a:t>
            </a:r>
          </a:p>
          <a:p>
            <a:r>
              <a:rPr lang="en-GB" dirty="0" smtClean="0"/>
              <a:t>It happens over a long time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Our own reactions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It is a difficult issue to face up to. People want to think:</a:t>
            </a:r>
          </a:p>
          <a:p>
            <a:r>
              <a:rPr lang="en-GB" i="1" dirty="0" smtClean="0"/>
              <a:t>“it can’t be true”</a:t>
            </a:r>
          </a:p>
          <a:p>
            <a:r>
              <a:rPr lang="en-GB" i="1" dirty="0" smtClean="0"/>
              <a:t>“it can’t be as bad as all that”</a:t>
            </a:r>
          </a:p>
          <a:p>
            <a:r>
              <a:rPr lang="en-GB" i="1" dirty="0" smtClean="0"/>
              <a:t>“if it’s so serious, why is no-one else worried?”</a:t>
            </a:r>
          </a:p>
          <a:p>
            <a:r>
              <a:rPr lang="en-GB" i="1" dirty="0" smtClean="0"/>
              <a:t>“they’ll find a way to fix it”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In summary</a:t>
            </a:r>
            <a:r>
              <a:rPr lang="is-IS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7614"/>
            <a:ext cx="8352928" cy="3394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Climate change is a difficult issue, because</a:t>
            </a:r>
          </a:p>
          <a:p>
            <a:r>
              <a:rPr lang="en-GB" dirty="0"/>
              <a:t>F</a:t>
            </a:r>
            <a:r>
              <a:rPr lang="en-GB" dirty="0" smtClean="0"/>
              <a:t>ossil fuels have been an important part of our economy, and our lives</a:t>
            </a:r>
          </a:p>
          <a:p>
            <a:r>
              <a:rPr lang="en-GB" dirty="0" smtClean="0"/>
              <a:t>Politicians find it hard to cope with a global, long-term problem</a:t>
            </a:r>
          </a:p>
          <a:p>
            <a:r>
              <a:rPr lang="en-GB" dirty="0" smtClean="0"/>
              <a:t>It can be difficult to face up to the facts on climate change – it is often easier to turn away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Some questions to bear in mind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424936" cy="3394472"/>
          </a:xfrm>
        </p:spPr>
        <p:txBody>
          <a:bodyPr>
            <a:normAutofit/>
          </a:bodyPr>
          <a:lstStyle/>
          <a:p>
            <a:r>
              <a:rPr lang="en-GB" dirty="0" smtClean="0"/>
              <a:t>Why haven’t we managed to act sooner?</a:t>
            </a:r>
          </a:p>
          <a:p>
            <a:r>
              <a:rPr lang="en-GB" dirty="0" smtClean="0"/>
              <a:t>Who is opposing the changes that we need?</a:t>
            </a:r>
          </a:p>
          <a:p>
            <a:r>
              <a:rPr lang="en-GB" dirty="0" smtClean="0"/>
              <a:t>How am I reacting to this personally? </a:t>
            </a:r>
            <a:endParaRPr lang="en-GB" dirty="0" smtClean="0"/>
          </a:p>
          <a:p>
            <a:r>
              <a:rPr lang="en-GB" dirty="0" smtClean="0"/>
              <a:t>Are we (me, people I know, politicians) </a:t>
            </a:r>
            <a:r>
              <a:rPr lang="en-GB" dirty="0" smtClean="0"/>
              <a:t>ignoring things that </a:t>
            </a:r>
            <a:r>
              <a:rPr lang="en-GB" dirty="0" smtClean="0"/>
              <a:t>we </a:t>
            </a:r>
            <a:r>
              <a:rPr lang="en-GB" dirty="0" smtClean="0"/>
              <a:t>find difficult to cope with?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546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282</Words>
  <Application>Microsoft Macintosh PowerPoint</Application>
  <PresentationFormat>On-screen Show (16:9)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Why has it been difficult to act on climate change?</vt:lpstr>
      <vt:lpstr>The way our economy works</vt:lpstr>
      <vt:lpstr>The politics of climate change</vt:lpstr>
      <vt:lpstr>Our own reactions</vt:lpstr>
      <vt:lpstr>In summary…</vt:lpstr>
      <vt:lpstr>Some questions to bear in mind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diarmaid</dc:creator>
  <cp:lastModifiedBy>Becky Willis</cp:lastModifiedBy>
  <cp:revision>12</cp:revision>
  <dcterms:created xsi:type="dcterms:W3CDTF">2019-12-03T07:46:16Z</dcterms:created>
  <dcterms:modified xsi:type="dcterms:W3CDTF">2020-01-23T15:05:36Z</dcterms:modified>
</cp:coreProperties>
</file>