
<file path=[Content_Types].xml><?xml version="1.0" encoding="utf-8"?>
<Types xmlns="http://schemas.openxmlformats.org/package/2006/content-types">
  <Default Extension="png" ContentType="image/png"/>
  <Default Extension="tmp"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6" r:id="rId4"/>
  </p:sldMasterIdLst>
  <p:notesMasterIdLst>
    <p:notesMasterId r:id="rId14"/>
  </p:notesMasterIdLst>
  <p:handoutMasterIdLst>
    <p:handoutMasterId r:id="rId15"/>
  </p:handoutMasterIdLst>
  <p:sldIdLst>
    <p:sldId id="257" r:id="rId5"/>
    <p:sldId id="1663" r:id="rId6"/>
    <p:sldId id="1649" r:id="rId7"/>
    <p:sldId id="1644" r:id="rId8"/>
    <p:sldId id="1643" r:id="rId9"/>
    <p:sldId id="1661" r:id="rId10"/>
    <p:sldId id="1665" r:id="rId11"/>
    <p:sldId id="1658" r:id="rId12"/>
    <p:sldId id="1664" r:id="rId13"/>
  </p:sldIdLst>
  <p:sldSz cx="11703050" cy="658336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02" userDrawn="1">
          <p15:clr>
            <a:srgbClr val="A4A3A4"/>
          </p15:clr>
        </p15:guide>
        <p15:guide id="2" orient="horz" pos="354" userDrawn="1">
          <p15:clr>
            <a:srgbClr val="A4A3A4"/>
          </p15:clr>
        </p15:guide>
        <p15:guide id="3" orient="horz" pos="2170" userDrawn="1">
          <p15:clr>
            <a:srgbClr val="A4A3A4"/>
          </p15:clr>
        </p15:guide>
        <p15:guide id="4" orient="horz" pos="954" userDrawn="1">
          <p15:clr>
            <a:srgbClr val="A4A3A4"/>
          </p15:clr>
        </p15:guide>
        <p15:guide id="5" orient="horz" pos="1706" userDrawn="1">
          <p15:clr>
            <a:srgbClr val="A4A3A4"/>
          </p15:clr>
        </p15:guide>
        <p15:guide id="6" orient="horz" pos="986" userDrawn="1">
          <p15:clr>
            <a:srgbClr val="A4A3A4"/>
          </p15:clr>
        </p15:guide>
        <p15:guide id="7" orient="horz" pos="2074" userDrawn="1">
          <p15:clr>
            <a:srgbClr val="A4A3A4"/>
          </p15:clr>
        </p15:guide>
        <p15:guide id="8" pos="391" userDrawn="1">
          <p15:clr>
            <a:srgbClr val="A4A3A4"/>
          </p15:clr>
        </p15:guide>
        <p15:guide id="9" pos="6974" userDrawn="1">
          <p15:clr>
            <a:srgbClr val="A4A3A4"/>
          </p15:clr>
        </p15:guide>
        <p15:guide id="10" pos="37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9933"/>
    <a:srgbClr val="F07E0A"/>
    <a:srgbClr val="FEC200"/>
    <a:srgbClr val="002E45"/>
    <a:srgbClr val="2A512C"/>
    <a:srgbClr val="F8B66E"/>
    <a:srgbClr val="4C8026"/>
    <a:srgbClr val="009AB2"/>
    <a:srgbClr val="FACD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84D061-651A-45E7-929C-AA314EE7D352}" v="1187" dt="2020-01-21T16:32:34.562"/>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25" autoAdjust="0"/>
    <p:restoredTop sz="74476" autoAdjust="0"/>
  </p:normalViewPr>
  <p:slideViewPr>
    <p:cSldViewPr snapToGrid="0" snapToObjects="1">
      <p:cViewPr varScale="1">
        <p:scale>
          <a:sx n="70" d="100"/>
          <a:sy n="70" d="100"/>
        </p:scale>
        <p:origin x="615" y="45"/>
      </p:cViewPr>
      <p:guideLst>
        <p:guide orient="horz" pos="3802"/>
        <p:guide orient="horz" pos="354"/>
        <p:guide orient="horz" pos="2170"/>
        <p:guide orient="horz" pos="954"/>
        <p:guide orient="horz" pos="1706"/>
        <p:guide orient="horz" pos="986"/>
        <p:guide orient="horz" pos="2074"/>
        <p:guide pos="391"/>
        <p:guide pos="6974"/>
        <p:guide pos="3702"/>
      </p:guideLst>
    </p:cSldViewPr>
  </p:slideViewPr>
  <p:notesTextViewPr>
    <p:cViewPr>
      <p:scale>
        <a:sx n="100" d="100"/>
        <a:sy n="100" d="100"/>
      </p:scale>
      <p:origin x="0" y="0"/>
    </p:cViewPr>
  </p:notesTextViewPr>
  <p:sorterViewPr>
    <p:cViewPr>
      <p:scale>
        <a:sx n="37" d="100"/>
        <a:sy n="37" d="100"/>
      </p:scale>
      <p:origin x="0" y="10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di Mwatsama" userId="d2c03f16-dad9-4097-a630-d98f0942ac55" providerId="ADAL" clId="{3C935332-44E7-4617-A360-2C8ADFD655A3}"/>
    <pc:docChg chg="undo custSel addSld delSld modSld">
      <pc:chgData name="Modi Mwatsama" userId="d2c03f16-dad9-4097-a630-d98f0942ac55" providerId="ADAL" clId="{3C935332-44E7-4617-A360-2C8ADFD655A3}" dt="2020-01-21T16:32:34.562" v="1183" actId="20577"/>
      <pc:docMkLst>
        <pc:docMk/>
      </pc:docMkLst>
      <pc:sldChg chg="addSp delSp modSp modNotesTx">
        <pc:chgData name="Modi Mwatsama" userId="d2c03f16-dad9-4097-a630-d98f0942ac55" providerId="ADAL" clId="{3C935332-44E7-4617-A360-2C8ADFD655A3}" dt="2020-01-21T16:27:13.868" v="1040" actId="20577"/>
        <pc:sldMkLst>
          <pc:docMk/>
          <pc:sldMk cId="2530970400" sldId="1643"/>
        </pc:sldMkLst>
        <pc:spChg chg="mod">
          <ac:chgData name="Modi Mwatsama" userId="d2c03f16-dad9-4097-a630-d98f0942ac55" providerId="ADAL" clId="{3C935332-44E7-4617-A360-2C8ADFD655A3}" dt="2020-01-21T16:13:18.414" v="586" actId="1076"/>
          <ac:spMkLst>
            <pc:docMk/>
            <pc:sldMk cId="2530970400" sldId="1643"/>
            <ac:spMk id="2" creationId="{B2006C57-040B-4DAA-AD09-45C4628AB6F5}"/>
          </ac:spMkLst>
        </pc:spChg>
        <pc:spChg chg="mod">
          <ac:chgData name="Modi Mwatsama" userId="d2c03f16-dad9-4097-a630-d98f0942ac55" providerId="ADAL" clId="{3C935332-44E7-4617-A360-2C8ADFD655A3}" dt="2020-01-21T16:27:13.868" v="1040" actId="20577"/>
          <ac:spMkLst>
            <pc:docMk/>
            <pc:sldMk cId="2530970400" sldId="1643"/>
            <ac:spMk id="3" creationId="{53013404-FAF6-475B-BC8E-9CC803FBCC93}"/>
          </ac:spMkLst>
        </pc:spChg>
        <pc:spChg chg="del mod">
          <ac:chgData name="Modi Mwatsama" userId="d2c03f16-dad9-4097-a630-d98f0942ac55" providerId="ADAL" clId="{3C935332-44E7-4617-A360-2C8ADFD655A3}" dt="2020-01-21T16:18:25.134" v="745" actId="478"/>
          <ac:spMkLst>
            <pc:docMk/>
            <pc:sldMk cId="2530970400" sldId="1643"/>
            <ac:spMk id="7" creationId="{33C08D62-E89B-46B1-BCCD-6A6838DC8FDF}"/>
          </ac:spMkLst>
        </pc:spChg>
        <pc:spChg chg="add mod">
          <ac:chgData name="Modi Mwatsama" userId="d2c03f16-dad9-4097-a630-d98f0942ac55" providerId="ADAL" clId="{3C935332-44E7-4617-A360-2C8ADFD655A3}" dt="2020-01-21T16:23:03.594" v="919" actId="1076"/>
          <ac:spMkLst>
            <pc:docMk/>
            <pc:sldMk cId="2530970400" sldId="1643"/>
            <ac:spMk id="8" creationId="{5CD65B7E-1D3C-4D16-A1A8-37EC5A4D9CAD}"/>
          </ac:spMkLst>
        </pc:spChg>
        <pc:spChg chg="mod">
          <ac:chgData name="Modi Mwatsama" userId="d2c03f16-dad9-4097-a630-d98f0942ac55" providerId="ADAL" clId="{3C935332-44E7-4617-A360-2C8ADFD655A3}" dt="2020-01-21T16:25:11.241" v="998" actId="20577"/>
          <ac:spMkLst>
            <pc:docMk/>
            <pc:sldMk cId="2530970400" sldId="1643"/>
            <ac:spMk id="15" creationId="{26FCA74E-D76D-4472-B945-48AF906EE762}"/>
          </ac:spMkLst>
        </pc:spChg>
      </pc:sldChg>
      <pc:sldChg chg="modSp">
        <pc:chgData name="Modi Mwatsama" userId="d2c03f16-dad9-4097-a630-d98f0942ac55" providerId="ADAL" clId="{3C935332-44E7-4617-A360-2C8ADFD655A3}" dt="2020-01-21T15:47:53.061" v="27" actId="20577"/>
        <pc:sldMkLst>
          <pc:docMk/>
          <pc:sldMk cId="3846222116" sldId="1644"/>
        </pc:sldMkLst>
        <pc:spChg chg="mod">
          <ac:chgData name="Modi Mwatsama" userId="d2c03f16-dad9-4097-a630-d98f0942ac55" providerId="ADAL" clId="{3C935332-44E7-4617-A360-2C8ADFD655A3}" dt="2020-01-21T15:47:53.061" v="27" actId="20577"/>
          <ac:spMkLst>
            <pc:docMk/>
            <pc:sldMk cId="3846222116" sldId="1644"/>
            <ac:spMk id="3" creationId="{9A1C03E0-7C66-4DA7-900E-191AA25830FB}"/>
          </ac:spMkLst>
        </pc:spChg>
      </pc:sldChg>
      <pc:sldChg chg="del">
        <pc:chgData name="Modi Mwatsama" userId="d2c03f16-dad9-4097-a630-d98f0942ac55" providerId="ADAL" clId="{3C935332-44E7-4617-A360-2C8ADFD655A3}" dt="2020-01-21T16:22:58.267" v="918" actId="2696"/>
        <pc:sldMkLst>
          <pc:docMk/>
          <pc:sldMk cId="38243220" sldId="1645"/>
        </pc:sldMkLst>
      </pc:sldChg>
      <pc:sldChg chg="add del">
        <pc:chgData name="Modi Mwatsama" userId="d2c03f16-dad9-4097-a630-d98f0942ac55" providerId="ADAL" clId="{3C935332-44E7-4617-A360-2C8ADFD655A3}" dt="2020-01-21T16:19:38.259" v="831" actId="2696"/>
        <pc:sldMkLst>
          <pc:docMk/>
          <pc:sldMk cId="1871348978" sldId="1645"/>
        </pc:sldMkLst>
      </pc:sldChg>
      <pc:sldChg chg="del">
        <pc:chgData name="Modi Mwatsama" userId="d2c03f16-dad9-4097-a630-d98f0942ac55" providerId="ADAL" clId="{3C935332-44E7-4617-A360-2C8ADFD655A3}" dt="2020-01-21T15:44:56.051" v="0" actId="2696"/>
        <pc:sldMkLst>
          <pc:docMk/>
          <pc:sldMk cId="3098929606" sldId="1648"/>
        </pc:sldMkLst>
      </pc:sldChg>
      <pc:sldChg chg="del">
        <pc:chgData name="Modi Mwatsama" userId="d2c03f16-dad9-4097-a630-d98f0942ac55" providerId="ADAL" clId="{3C935332-44E7-4617-A360-2C8ADFD655A3}" dt="2020-01-21T15:44:58.151" v="1" actId="2696"/>
        <pc:sldMkLst>
          <pc:docMk/>
          <pc:sldMk cId="2806367830" sldId="1656"/>
        </pc:sldMkLst>
      </pc:sldChg>
      <pc:sldChg chg="modSp">
        <pc:chgData name="Modi Mwatsama" userId="d2c03f16-dad9-4097-a630-d98f0942ac55" providerId="ADAL" clId="{3C935332-44E7-4617-A360-2C8ADFD655A3}" dt="2020-01-21T16:32:34.562" v="1183" actId="20577"/>
        <pc:sldMkLst>
          <pc:docMk/>
          <pc:sldMk cId="581371604" sldId="1661"/>
        </pc:sldMkLst>
        <pc:spChg chg="mod">
          <ac:chgData name="Modi Mwatsama" userId="d2c03f16-dad9-4097-a630-d98f0942ac55" providerId="ADAL" clId="{3C935332-44E7-4617-A360-2C8ADFD655A3}" dt="2020-01-21T16:32:34.562" v="1183" actId="20577"/>
          <ac:spMkLst>
            <pc:docMk/>
            <pc:sldMk cId="581371604" sldId="1661"/>
            <ac:spMk id="9" creationId="{A5DD55D3-F46B-48FA-944A-D5026EC47FAD}"/>
          </ac:spMkLst>
        </pc:spChg>
        <pc:spChg chg="mod">
          <ac:chgData name="Modi Mwatsama" userId="d2c03f16-dad9-4097-a630-d98f0942ac55" providerId="ADAL" clId="{3C935332-44E7-4617-A360-2C8ADFD655A3}" dt="2020-01-21T16:30:37.155" v="1164" actId="14100"/>
          <ac:spMkLst>
            <pc:docMk/>
            <pc:sldMk cId="581371604" sldId="1661"/>
            <ac:spMk id="15" creationId="{A6EEF4DB-7688-473E-9FF1-231CDAE43CB2}"/>
          </ac:spMkLst>
        </pc:spChg>
      </pc:sldChg>
      <pc:sldChg chg="modSp">
        <pc:chgData name="Modi Mwatsama" userId="d2c03f16-dad9-4097-a630-d98f0942ac55" providerId="ADAL" clId="{3C935332-44E7-4617-A360-2C8ADFD655A3}" dt="2020-01-21T15:46:09.393" v="19" actId="1076"/>
        <pc:sldMkLst>
          <pc:docMk/>
          <pc:sldMk cId="1931000008" sldId="1664"/>
        </pc:sldMkLst>
        <pc:spChg chg="mod">
          <ac:chgData name="Modi Mwatsama" userId="d2c03f16-dad9-4097-a630-d98f0942ac55" providerId="ADAL" clId="{3C935332-44E7-4617-A360-2C8ADFD655A3}" dt="2020-01-21T15:46:09.393" v="19" actId="1076"/>
          <ac:spMkLst>
            <pc:docMk/>
            <pc:sldMk cId="1931000008" sldId="1664"/>
            <ac:spMk id="2" creationId="{76EE118D-C582-478C-9D39-233BF7445939}"/>
          </ac:spMkLst>
        </pc:spChg>
        <pc:spChg chg="mod">
          <ac:chgData name="Modi Mwatsama" userId="d2c03f16-dad9-4097-a630-d98f0942ac55" providerId="ADAL" clId="{3C935332-44E7-4617-A360-2C8ADFD655A3}" dt="2020-01-21T15:46:07.017" v="18" actId="1076"/>
          <ac:spMkLst>
            <pc:docMk/>
            <pc:sldMk cId="1931000008" sldId="1664"/>
            <ac:spMk id="3" creationId="{C18BD322-7465-492C-BF9B-08DAD33B653F}"/>
          </ac:spMkLst>
        </pc:spChg>
      </pc:sldChg>
      <pc:sldChg chg="modSp">
        <pc:chgData name="Modi Mwatsama" userId="d2c03f16-dad9-4097-a630-d98f0942ac55" providerId="ADAL" clId="{3C935332-44E7-4617-A360-2C8ADFD655A3}" dt="2020-01-21T16:29:03.218" v="1102" actId="20577"/>
        <pc:sldMkLst>
          <pc:docMk/>
          <pc:sldMk cId="3716814709" sldId="1665"/>
        </pc:sldMkLst>
        <pc:spChg chg="mod">
          <ac:chgData name="Modi Mwatsama" userId="d2c03f16-dad9-4097-a630-d98f0942ac55" providerId="ADAL" clId="{3C935332-44E7-4617-A360-2C8ADFD655A3}" dt="2020-01-21T16:29:03.218" v="1102" actId="20577"/>
          <ac:spMkLst>
            <pc:docMk/>
            <pc:sldMk cId="3716814709" sldId="1665"/>
            <ac:spMk id="6" creationId="{F67D8343-C66D-4C66-91FC-0D6C8294A26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8241CF24-3E30-6F45-8508-063136DBEC17}" type="datetimeFigureOut">
              <a:rPr lang="en-US" smtClean="0"/>
              <a:t>1/21/2020</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C385ABA9-268C-904D-BA5F-A75B4C00F7EE}" type="slidenum">
              <a:rPr lang="en-US" smtClean="0"/>
              <a:t>‹#›</a:t>
            </a:fld>
            <a:endParaRPr lang="en-US"/>
          </a:p>
        </p:txBody>
      </p:sp>
    </p:spTree>
    <p:extLst>
      <p:ext uri="{BB962C8B-B14F-4D97-AF65-F5344CB8AC3E}">
        <p14:creationId xmlns:p14="http://schemas.microsoft.com/office/powerpoint/2010/main" val="21954525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76CDAD1-720D-1246-90C4-930A0009B70D}" type="datetimeFigureOut">
              <a:rPr lang="en-US" smtClean="0"/>
              <a:t>1/21/2020</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EFB9F813-9AFC-964D-A8FB-CF21BEE11BA8}" type="slidenum">
              <a:rPr lang="en-US" smtClean="0"/>
              <a:t>‹#›</a:t>
            </a:fld>
            <a:endParaRPr lang="en-US"/>
          </a:p>
        </p:txBody>
      </p:sp>
    </p:spTree>
    <p:extLst>
      <p:ext uri="{BB962C8B-B14F-4D97-AF65-F5344CB8AC3E}">
        <p14:creationId xmlns:p14="http://schemas.microsoft.com/office/powerpoint/2010/main" val="30636000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re.co.uk/filelibrary/pdf/87741-Cost-of-Poor-Housing-Briefing-Paper-v3.pdf"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theccc.org.uk/wp-content/uploads/2019/02/UK-housing-Fit-for-the-future-CCC-2019.pdf" TargetMode="External"/><Relationship Id="rId4" Type="http://schemas.openxmlformats.org/officeDocument/2006/relationships/hyperlink" Target="https://www.nice.org.uk/guidance/ng6/evidence/evidence-review-2-interventions-and-economic-studies-pdf-544621934"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irstgroupplc.com/about-firstgroup/uk-rail/eastcoast.aspx"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114000"/>
              </a:lnSpc>
              <a:buAutoNum type="arabicPeriod"/>
            </a:pPr>
            <a:r>
              <a:rPr lang="en-GB" dirty="0"/>
              <a:t>Solid science: we have a good understanding of the problem </a:t>
            </a:r>
          </a:p>
          <a:p>
            <a:pPr marL="457200" indent="-457200">
              <a:lnSpc>
                <a:spcPct val="114000"/>
              </a:lnSpc>
              <a:buAutoNum type="arabicPeriod"/>
            </a:pPr>
            <a:r>
              <a:rPr lang="en-GB" dirty="0"/>
              <a:t>Solutions: current evidence points to some promising approaches but we don’t yet have all the answers</a:t>
            </a:r>
          </a:p>
          <a:p>
            <a:pPr marL="457200" indent="-457200">
              <a:lnSpc>
                <a:spcPct val="114000"/>
              </a:lnSpc>
              <a:buAutoNum type="arabicPeriod"/>
            </a:pPr>
            <a:r>
              <a:rPr lang="en-GB" dirty="0"/>
              <a:t>Climate change is too urgent to not start to do anything in the meantime</a:t>
            </a:r>
          </a:p>
          <a:p>
            <a:pPr marL="457200" indent="-457200">
              <a:lnSpc>
                <a:spcPct val="114000"/>
              </a:lnSpc>
              <a:buAutoNum type="arabicPeriod"/>
            </a:pPr>
            <a:r>
              <a:rPr lang="en-GB" dirty="0"/>
              <a:t>A key goal for everyone – government, industry, academia &amp; research, civil society and individuals to start to take action and learn by doing – evaluate policies &amp; interventions, see what’s working and what could be improved on.</a:t>
            </a:r>
          </a:p>
          <a:p>
            <a:endParaRPr lang="en-GB" dirty="0"/>
          </a:p>
        </p:txBody>
      </p:sp>
      <p:sp>
        <p:nvSpPr>
          <p:cNvPr id="4" name="Slide Number Placeholder 3"/>
          <p:cNvSpPr>
            <a:spLocks noGrp="1"/>
          </p:cNvSpPr>
          <p:nvPr>
            <p:ph type="sldNum" sz="quarter" idx="5"/>
          </p:nvPr>
        </p:nvSpPr>
        <p:spPr/>
        <p:txBody>
          <a:bodyPr/>
          <a:lstStyle/>
          <a:p>
            <a:fld id="{EFB9F813-9AFC-964D-A8FB-CF21BEE11BA8}" type="slidenum">
              <a:rPr lang="en-US" smtClean="0"/>
              <a:t>3</a:t>
            </a:fld>
            <a:endParaRPr lang="en-US"/>
          </a:p>
        </p:txBody>
      </p:sp>
    </p:spTree>
    <p:extLst>
      <p:ext uri="{BB962C8B-B14F-4D97-AF65-F5344CB8AC3E}">
        <p14:creationId xmlns:p14="http://schemas.microsoft.com/office/powerpoint/2010/main" val="4081534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Building Research Establishment 2015. Economic modelling has estimated that reducing excess cold in homes to an acceptable level would save the NHS £848 million per annum </a:t>
            </a:r>
            <a:r>
              <a:rPr lang="en-GB" dirty="0">
                <a:hlinkClick r:id="rId3"/>
              </a:rPr>
              <a:t>https://www.bre.co.uk/filelibrary/pdf/87741-Cost-of-Poor-Housing-Briefing-Paper-v3.pdf</a:t>
            </a:r>
            <a:endParaRPr lang="en-GB" dirty="0"/>
          </a:p>
          <a:p>
            <a:r>
              <a:rPr lang="en-GB" dirty="0">
                <a:hlinkClick r:id="rId4"/>
              </a:rPr>
              <a:t>https://www.nice.org.uk/g</a:t>
            </a:r>
          </a:p>
          <a:p>
            <a:endParaRPr lang="en-GB" dirty="0">
              <a:hlinkClick r:id="rId4"/>
            </a:endParaRPr>
          </a:p>
          <a:p>
            <a:pPr marL="171450" indent="-171450">
              <a:buFont typeface="Arial" panose="020B0604020202020204" pitchFamily="34" charset="0"/>
              <a:buChar char="•"/>
            </a:pPr>
            <a:r>
              <a:rPr lang="en-GB" dirty="0"/>
              <a:t>The health problems associated with cold homes are experienced during 'normal' winter temperatures, 4-8 </a:t>
            </a:r>
            <a:r>
              <a:rPr lang="en-GB" dirty="0" err="1"/>
              <a:t>deg</a:t>
            </a:r>
            <a:endParaRPr lang="en-GB" dirty="0"/>
          </a:p>
          <a:p>
            <a:pPr marL="171450" indent="-171450">
              <a:buFont typeface="Arial" panose="020B0604020202020204" pitchFamily="34" charset="0"/>
              <a:buChar char="•"/>
            </a:pPr>
            <a:r>
              <a:rPr lang="en-GB" baseline="0" dirty="0">
                <a:solidFill>
                  <a:schemeClr val="accent6"/>
                </a:solidFill>
                <a:hlinkClick r:id="rId4"/>
              </a:rPr>
              <a:t>People most at risk are those with pre-existing medical conditions, particularly cardiovascular disease and those with respiratory conditions such as asthma and COPD (young and very old)</a:t>
            </a:r>
          </a:p>
          <a:p>
            <a:pPr marL="171450" indent="-171450">
              <a:buFont typeface="Arial" panose="020B0604020202020204" pitchFamily="34" charset="0"/>
              <a:buChar char="•"/>
            </a:pPr>
            <a:r>
              <a:rPr lang="en-GB" baseline="0" dirty="0">
                <a:solidFill>
                  <a:schemeClr val="accent6"/>
                </a:solidFill>
                <a:hlinkClick r:id="rId4"/>
              </a:rPr>
              <a:t>Solution – upgrade low quality, cold homes – to a minimum of a C rating, ideally an A rating through e.g. insulation, double glazing and boiler upgrades.</a:t>
            </a:r>
          </a:p>
          <a:p>
            <a:pPr marL="171450" indent="-171450">
              <a:buFont typeface="Arial" panose="020B0604020202020204" pitchFamily="34" charset="0"/>
              <a:buChar char="•"/>
            </a:pPr>
            <a:r>
              <a:rPr lang="en-GB" baseline="0" dirty="0">
                <a:solidFill>
                  <a:schemeClr val="accent6"/>
                </a:solidFill>
                <a:hlinkClick r:id="rId4"/>
              </a:rPr>
              <a:t>Improving energy efficiency of homes is more effective (and sustainable) than winter fuel subsidies.</a:t>
            </a:r>
          </a:p>
          <a:p>
            <a:endParaRPr lang="en-GB" dirty="0"/>
          </a:p>
          <a:p>
            <a:r>
              <a:rPr lang="en-GB" dirty="0"/>
              <a:t>UKCCC: </a:t>
            </a:r>
          </a:p>
          <a:p>
            <a:pPr marL="171450" indent="-171450">
              <a:buFont typeface="Arial" panose="020B0604020202020204" pitchFamily="34" charset="0"/>
              <a:buChar char="•"/>
            </a:pPr>
            <a:r>
              <a:rPr lang="en-GB" dirty="0"/>
              <a:t>Energy efficiency retrofit of the 29 million existing homes across the UK should now be a national infrastructure priority. A fully-fledged strategy for decarbonised heat must be developed in 2020. </a:t>
            </a:r>
          </a:p>
          <a:p>
            <a:pPr marL="171450" indent="-171450">
              <a:buFont typeface="Arial" panose="020B0604020202020204" pitchFamily="34" charset="0"/>
              <a:buChar char="•"/>
            </a:pPr>
            <a:r>
              <a:rPr lang="en-GB" dirty="0"/>
              <a:t>A clear trajectory of standards covering owner-occupied, social- and private-rented homes and non-residential buildings, announced well in advance. This includes standards for energy efficiency, detailed plans on phasing out the installation of high-carbon fossil fuel heating and improvements in the efficiency of existing heating systems. Energy efficiency is the key precursor to low-carbon heat and delivers most benefits when deployed early. </a:t>
            </a:r>
          </a:p>
          <a:p>
            <a:pPr marL="171450" indent="-171450">
              <a:buFont typeface="Arial" panose="020B0604020202020204" pitchFamily="34" charset="0"/>
              <a:buChar char="•"/>
            </a:pPr>
            <a:r>
              <a:rPr lang="en-GB" dirty="0"/>
              <a:t>A regulatory and support framework for low-carbon heating (heat pumps, biomethane, and networked low-carbon heat) to address the multi-billion pound funding gap. Decarbonising homes by 2050 implies ensuring that by 2035 at the latest, all new heating system installations are low-carbo</a:t>
            </a:r>
          </a:p>
          <a:p>
            <a:pPr marL="171450" indent="-171450">
              <a:buFont typeface="Arial" panose="020B0604020202020204" pitchFamily="34" charset="0"/>
              <a:buChar char="•"/>
            </a:pPr>
            <a:r>
              <a:rPr lang="en-GB" dirty="0"/>
              <a:t>A review of the balance of tax and regulatory costs across fuels in order to improve alignment with implicit carbon prices and reflect the progressive decarbonisation of electricity: costs are significantly larger for electricity than gas or oil heating, and the full carbon costs are not reflected in the pricing of heating fuels</a:t>
            </a:r>
          </a:p>
          <a:p>
            <a:pPr marL="0" indent="0">
              <a:buFont typeface="Arial" panose="020B0604020202020204" pitchFamily="34" charset="0"/>
              <a:buNone/>
            </a:pPr>
            <a:r>
              <a:rPr lang="en-GB" dirty="0"/>
              <a:t>Committee on Climate Change (2019) UK housing: Fit for the future? </a:t>
            </a:r>
            <a:r>
              <a:rPr lang="en-GB" dirty="0">
                <a:hlinkClick r:id="rId5"/>
              </a:rPr>
              <a:t>https://www.theccc.org.uk/wp-content/uploads/2019/02/UK-housing-Fit-for-the-future-CCC-2019.pdf</a:t>
            </a:r>
            <a:endParaRPr lang="en-GB" baseline="0" dirty="0">
              <a:solidFill>
                <a:schemeClr val="accent6"/>
              </a:solidFill>
              <a:hlinkClick r:id="rId4"/>
            </a:endParaRPr>
          </a:p>
          <a:p>
            <a:pPr marL="171450" indent="-171450">
              <a:buFont typeface="Arial" panose="020B0604020202020204" pitchFamily="34" charset="0"/>
              <a:buChar char="•"/>
            </a:pPr>
            <a:r>
              <a:rPr lang="en-GB" dirty="0"/>
              <a:t>Performance and compliance. The way new homes are built and existing homes retrofitted often falls short of design standards. This is unacceptable. In the long run, consumers pay a heavy price for poor-quality build and retrofit. Greater levels of inspection and stricter enforcement of building standards are required, alongside stiffer penalties for non-compliance. The 'as-built' performance of homes, for example how thermally efficient they are, must also be better monitored</a:t>
            </a:r>
          </a:p>
          <a:p>
            <a:pPr marL="171450" indent="-171450">
              <a:buFont typeface="Arial" panose="020B0604020202020204" pitchFamily="34" charset="0"/>
              <a:buChar char="•"/>
            </a:pPr>
            <a:r>
              <a:rPr lang="en-GB" dirty="0"/>
              <a:t>Retrofit and build homes to use low-carbon sources of heating such as heat pumps and heat networks</a:t>
            </a:r>
          </a:p>
          <a:p>
            <a:pPr marL="171450" indent="-171450">
              <a:buFont typeface="Arial" panose="020B0604020202020204" pitchFamily="34" charset="0"/>
              <a:buChar char="•"/>
            </a:pPr>
            <a:r>
              <a:rPr lang="en-GB" baseline="0" dirty="0">
                <a:solidFill>
                  <a:schemeClr val="accent6"/>
                </a:solidFill>
                <a:hlinkClick r:id="rId4"/>
              </a:rPr>
              <a:t>Phase out gas-heating in new homes by 2025</a:t>
            </a:r>
          </a:p>
          <a:p>
            <a:pPr marL="171450" indent="-171450">
              <a:buFont typeface="Arial" panose="020B0604020202020204" pitchFamily="34" charset="0"/>
              <a:buChar char="•"/>
            </a:pPr>
            <a:r>
              <a:rPr lang="en-GB" dirty="0"/>
              <a:t>The UK Government must implement the Green Finance Taskforce recommendations around green mortgages, green loans and fiscal incentives to help finance upfront costs, as well as improving consumer access to data and advice</a:t>
            </a:r>
            <a:endParaRPr lang="en-GB" baseline="0" dirty="0">
              <a:solidFill>
                <a:schemeClr val="accent6"/>
              </a:solidFill>
              <a:hlinkClick r:id="rId4"/>
            </a:endParaRPr>
          </a:p>
        </p:txBody>
      </p:sp>
      <p:sp>
        <p:nvSpPr>
          <p:cNvPr id="4" name="Slide Number Placeholder 3"/>
          <p:cNvSpPr>
            <a:spLocks noGrp="1"/>
          </p:cNvSpPr>
          <p:nvPr>
            <p:ph type="sldNum" sz="quarter" idx="5"/>
          </p:nvPr>
        </p:nvSpPr>
        <p:spPr/>
        <p:txBody>
          <a:bodyPr/>
          <a:lstStyle/>
          <a:p>
            <a:fld id="{EFB9F813-9AFC-964D-A8FB-CF21BEE11BA8}" type="slidenum">
              <a:rPr lang="en-US" smtClean="0"/>
              <a:t>4</a:t>
            </a:fld>
            <a:endParaRPr lang="en-US"/>
          </a:p>
        </p:txBody>
      </p:sp>
    </p:spTree>
    <p:extLst>
      <p:ext uri="{BB962C8B-B14F-4D97-AF65-F5344CB8AC3E}">
        <p14:creationId xmlns:p14="http://schemas.microsoft.com/office/powerpoint/2010/main" val="1356405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mn-lt"/>
                <a:cs typeface="+mn-cs"/>
              </a:rPr>
              <a:t>Affected conditions include heart disease, strokes, COPD, asthma</a:t>
            </a:r>
          </a:p>
          <a:p>
            <a:r>
              <a:rPr lang="en-GB" dirty="0"/>
              <a:t>Invite and support new budget-priced intercity rail services (such as that planned for London to Edinburgh in 2021 with £25 fares) </a:t>
            </a:r>
            <a:r>
              <a:rPr lang="en-GB" dirty="0">
                <a:hlinkClick r:id="rId3"/>
              </a:rPr>
              <a:t>https://www.firstgroupplc.com/about-firstgroup/uk-rail/eastcoast.aspx</a:t>
            </a:r>
            <a:endParaRPr lang="en-GB" dirty="0"/>
          </a:p>
        </p:txBody>
      </p:sp>
      <p:sp>
        <p:nvSpPr>
          <p:cNvPr id="4" name="Slide Number Placeholder 3"/>
          <p:cNvSpPr>
            <a:spLocks noGrp="1"/>
          </p:cNvSpPr>
          <p:nvPr>
            <p:ph type="sldNum" sz="quarter" idx="5"/>
          </p:nvPr>
        </p:nvSpPr>
        <p:spPr/>
        <p:txBody>
          <a:bodyPr/>
          <a:lstStyle/>
          <a:p>
            <a:fld id="{EFB9F813-9AFC-964D-A8FB-CF21BEE11BA8}" type="slidenum">
              <a:rPr lang="en-US" smtClean="0"/>
              <a:t>5</a:t>
            </a:fld>
            <a:endParaRPr lang="en-US"/>
          </a:p>
        </p:txBody>
      </p:sp>
    </p:spTree>
    <p:extLst>
      <p:ext uri="{BB962C8B-B14F-4D97-AF65-F5344CB8AC3E}">
        <p14:creationId xmlns:p14="http://schemas.microsoft.com/office/powerpoint/2010/main" val="675072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UK agriculture is expected to account for approximately 30% of remaining positive emissions by 2050 under the CCC’s Further Ambition net-zero scenario (Carmichael 2019)</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Halving the consumption of meat, dairy products and eggs in the EU would achieve a 25–40% reduction in greenhouse gas emissions from agriculture</a:t>
            </a:r>
          </a:p>
          <a:p>
            <a:pPr marL="171450" indent="-171450">
              <a:buFont typeface="Arial" panose="020B0604020202020204" pitchFamily="34" charset="0"/>
              <a:buChar char="•"/>
            </a:pPr>
            <a:r>
              <a:rPr lang="en-GB" dirty="0"/>
              <a:t>Halving red meat &amp; dairy consumption will improve people's health, reduce emissions from UK agriculture and free up land that can be used to sequester carbon via tree planting (net zero target required around 90k trees to be planted per year) and restoring peatlands and/or grow biomass. </a:t>
            </a:r>
          </a:p>
        </p:txBody>
      </p:sp>
      <p:sp>
        <p:nvSpPr>
          <p:cNvPr id="4" name="Slide Number Placeholder 3"/>
          <p:cNvSpPr>
            <a:spLocks noGrp="1"/>
          </p:cNvSpPr>
          <p:nvPr>
            <p:ph type="sldNum" sz="quarter" idx="5"/>
          </p:nvPr>
        </p:nvSpPr>
        <p:spPr/>
        <p:txBody>
          <a:bodyPr/>
          <a:lstStyle/>
          <a:p>
            <a:fld id="{EFB9F813-9AFC-964D-A8FB-CF21BEE11BA8}" type="slidenum">
              <a:rPr lang="en-US" smtClean="0"/>
              <a:t>6</a:t>
            </a:fld>
            <a:endParaRPr lang="en-US"/>
          </a:p>
        </p:txBody>
      </p:sp>
    </p:spTree>
    <p:extLst>
      <p:ext uri="{BB962C8B-B14F-4D97-AF65-F5344CB8AC3E}">
        <p14:creationId xmlns:p14="http://schemas.microsoft.com/office/powerpoint/2010/main" val="2982375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Approximately three quarters (€29-33 billion) of the CAP direct payments go to the livestock sector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High-impact beef producers emit 12 times more GHGs and have 50 times the land use of low-emitting beef producers.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In the US new blended meat &amp; plant burgers are on the market with 30% lower emissions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latin typeface="+mn-lt"/>
              <a:cs typeface="+mn-cs"/>
            </a:endParaRPr>
          </a:p>
          <a:p>
            <a:endParaRPr lang="en-GB" dirty="0"/>
          </a:p>
        </p:txBody>
      </p:sp>
      <p:sp>
        <p:nvSpPr>
          <p:cNvPr id="4" name="Slide Number Placeholder 3"/>
          <p:cNvSpPr>
            <a:spLocks noGrp="1"/>
          </p:cNvSpPr>
          <p:nvPr>
            <p:ph type="sldNum" sz="quarter" idx="5"/>
          </p:nvPr>
        </p:nvSpPr>
        <p:spPr/>
        <p:txBody>
          <a:bodyPr/>
          <a:lstStyle/>
          <a:p>
            <a:fld id="{EFB9F813-9AFC-964D-A8FB-CF21BEE11BA8}" type="slidenum">
              <a:rPr lang="en-US" smtClean="0"/>
              <a:t>7</a:t>
            </a:fld>
            <a:endParaRPr lang="en-US"/>
          </a:p>
        </p:txBody>
      </p:sp>
    </p:spTree>
    <p:extLst>
      <p:ext uri="{BB962C8B-B14F-4D97-AF65-F5344CB8AC3E}">
        <p14:creationId xmlns:p14="http://schemas.microsoft.com/office/powerpoint/2010/main" val="3198335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2"/>
        </a:solidFill>
        <a:effectLst/>
      </p:bgPr>
    </p:bg>
    <p:spTree>
      <p:nvGrpSpPr>
        <p:cNvPr id="1" name=""/>
        <p:cNvGrpSpPr/>
        <p:nvPr/>
      </p:nvGrpSpPr>
      <p:grpSpPr>
        <a:xfrm>
          <a:off x="0" y="0"/>
          <a:ext cx="0" cy="0"/>
          <a:chOff x="0" y="0"/>
          <a:chExt cx="0" cy="0"/>
        </a:xfrm>
      </p:grpSpPr>
      <p:sp>
        <p:nvSpPr>
          <p:cNvPr id="5" name="Title 4"/>
          <p:cNvSpPr txBox="1">
            <a:spLocks/>
          </p:cNvSpPr>
          <p:nvPr userDrawn="1"/>
        </p:nvSpPr>
        <p:spPr>
          <a:xfrm>
            <a:off x="626184" y="3034133"/>
            <a:ext cx="10604229" cy="3132918"/>
          </a:xfrm>
          <a:prstGeom prst="rect">
            <a:avLst/>
          </a:prstGeom>
        </p:spPr>
        <p:txBody>
          <a:bodyPr vert="horz" lIns="0" tIns="0" rIns="0" bIns="0" rtlCol="0" anchor="t">
            <a:noAutofit/>
          </a:bodyPr>
          <a:lstStyle>
            <a:lvl1pPr algn="ctr" defTabSz="457200" rtl="0" eaLnBrk="1" latinLnBrk="0" hangingPunct="1">
              <a:lnSpc>
                <a:spcPct val="90000"/>
              </a:lnSpc>
              <a:spcBef>
                <a:spcPct val="0"/>
              </a:spcBef>
              <a:buNone/>
              <a:defRPr lang="en-GB" sz="7200" b="1" kern="1200" spc="-50" baseline="0">
                <a:solidFill>
                  <a:srgbClr val="FFFFFF"/>
                </a:solidFill>
                <a:latin typeface="+mn-lt"/>
                <a:ea typeface="+mj-ea"/>
                <a:cs typeface="Wellcome Bold"/>
              </a:defRPr>
            </a:lvl1pPr>
          </a:lstStyle>
          <a:p>
            <a:pPr algn="l"/>
            <a:r>
              <a:rPr lang="en-US" sz="1800" b="0" dirty="0"/>
              <a:t>Is it important that the full Wellcome branding (including our new font) shows in your presentation?</a:t>
            </a:r>
            <a:endParaRPr lang="en-GB" sz="1800" b="0" dirty="0"/>
          </a:p>
          <a:p>
            <a:pPr algn="l"/>
            <a:r>
              <a:rPr lang="en-GB" sz="1800" b="0" dirty="0"/>
              <a:t> </a:t>
            </a:r>
          </a:p>
          <a:p>
            <a:pPr algn="l"/>
            <a:r>
              <a:rPr lang="en-US" sz="1800" b="0" dirty="0"/>
              <a:t>If not, choose this ‘Arial’ template, which will only use the Arial system font. </a:t>
            </a:r>
            <a:endParaRPr lang="en-GB" sz="1800" b="0" dirty="0"/>
          </a:p>
          <a:p>
            <a:pPr algn="l"/>
            <a:r>
              <a:rPr lang="en-US" sz="1800" b="0" dirty="0"/>
              <a:t> </a:t>
            </a:r>
            <a:endParaRPr lang="en-GB" sz="1800" b="0" dirty="0"/>
          </a:p>
          <a:p>
            <a:pPr algn="l"/>
            <a:r>
              <a:rPr lang="en-US" sz="1800" b="0" dirty="0"/>
              <a:t>This font will always display, whether you are presenting inside or outside the Wellcome building.</a:t>
            </a:r>
            <a:endParaRPr lang="en-GB" sz="1800" b="0" dirty="0"/>
          </a:p>
          <a:p>
            <a:pPr algn="l"/>
            <a:r>
              <a:rPr lang="en-GB" sz="1800" b="0" dirty="0"/>
              <a:t> </a:t>
            </a:r>
          </a:p>
          <a:p>
            <a:pPr algn="l"/>
            <a:r>
              <a:rPr lang="en-US" sz="1800" b="0" dirty="0"/>
              <a:t>If having full Wellcome branding is important to your presentation, please choose the ‘Fully branded’ template, which includes the Wellcome Bold font and instructions for optimal use.</a:t>
            </a:r>
            <a:endParaRPr lang="en-GB" sz="1800" b="0" dirty="0"/>
          </a:p>
        </p:txBody>
      </p:sp>
      <p:sp>
        <p:nvSpPr>
          <p:cNvPr id="6" name="Rectangle 5"/>
          <p:cNvSpPr/>
          <p:nvPr userDrawn="1"/>
        </p:nvSpPr>
        <p:spPr>
          <a:xfrm>
            <a:off x="10807156" y="5680181"/>
            <a:ext cx="895894" cy="903183"/>
          </a:xfrm>
          <a:prstGeom prst="rect">
            <a:avLst/>
          </a:prstGeom>
          <a:solidFill>
            <a:srgbClr val="FF0F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TextBox 6"/>
          <p:cNvSpPr txBox="1"/>
          <p:nvPr userDrawn="1"/>
        </p:nvSpPr>
        <p:spPr>
          <a:xfrm>
            <a:off x="626184" y="448811"/>
            <a:ext cx="10450683" cy="2248308"/>
          </a:xfrm>
          <a:prstGeom prst="rect">
            <a:avLst/>
          </a:prstGeom>
          <a:noFill/>
        </p:spPr>
        <p:txBody>
          <a:bodyPr wrap="square" lIns="0" tIns="0" rIns="0" bIns="0" rtlCol="0">
            <a:spAutoFit/>
          </a:bodyPr>
          <a:lstStyle/>
          <a:p>
            <a:pPr marL="0" marR="0" indent="0" algn="l" defTabSz="457154" rtl="0" eaLnBrk="1" fontAlgn="auto" latinLnBrk="0" hangingPunct="1">
              <a:lnSpc>
                <a:spcPct val="90000"/>
              </a:lnSpc>
              <a:spcBef>
                <a:spcPts val="0"/>
              </a:spcBef>
              <a:spcAft>
                <a:spcPts val="0"/>
              </a:spcAft>
              <a:buClrTx/>
              <a:buSzTx/>
              <a:buFontTx/>
              <a:buNone/>
              <a:tabLst/>
              <a:defRPr/>
            </a:pPr>
            <a:r>
              <a:rPr lang="en-US" sz="7199" b="1" dirty="0">
                <a:solidFill>
                  <a:srgbClr val="FFFFFF"/>
                </a:solidFill>
              </a:rPr>
              <a:t>Please read this before you begin</a:t>
            </a:r>
            <a:endParaRPr lang="en-GB" sz="7199" b="1" dirty="0">
              <a:solidFill>
                <a:srgbClr val="FFFFFF"/>
              </a:solidFill>
            </a:endParaRPr>
          </a:p>
          <a:p>
            <a:pPr>
              <a:lnSpc>
                <a:spcPct val="90000"/>
              </a:lnSpc>
            </a:pPr>
            <a:endParaRPr lang="en-US" sz="1800" dirty="0"/>
          </a:p>
        </p:txBody>
      </p:sp>
    </p:spTree>
    <p:extLst>
      <p:ext uri="{BB962C8B-B14F-4D97-AF65-F5344CB8AC3E}">
        <p14:creationId xmlns:p14="http://schemas.microsoft.com/office/powerpoint/2010/main" val="1901593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Section break (Avocado)">
    <p:bg>
      <p:bgPr>
        <a:solidFill>
          <a:schemeClr val="accent3"/>
        </a:solidFill>
        <a:effectLst/>
      </p:bgPr>
    </p:bg>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626184" y="622301"/>
            <a:ext cx="10450683" cy="4932362"/>
          </a:xfrm>
          <a:prstGeom prst="rect">
            <a:avLst/>
          </a:prstGeom>
        </p:spPr>
        <p:txBody>
          <a:bodyPr vert="horz" lIns="0" tIns="0" rIns="0" bIns="0" rtlCol="0" anchor="ctr">
            <a:noAutofit/>
          </a:bodyPr>
          <a:lstStyle>
            <a:lvl1pPr algn="ctr">
              <a:defRPr sz="7199" baseline="0">
                <a:solidFill>
                  <a:srgbClr val="FFFFFF"/>
                </a:solidFill>
              </a:defRPr>
            </a:lvl1pPr>
          </a:lstStyle>
          <a:p>
            <a:r>
              <a:rPr lang="en-GB" dirty="0"/>
              <a:t>This is where a section title goes</a:t>
            </a:r>
            <a:endParaRPr lang="en-US" dirty="0"/>
          </a:p>
        </p:txBody>
      </p:sp>
      <p:pic>
        <p:nvPicPr>
          <p:cNvPr id="6" name="Picture 5"/>
          <p:cNvPicPr>
            <a:picLocks noChangeAspect="1"/>
          </p:cNvPicPr>
          <p:nvPr userDrawn="1"/>
        </p:nvPicPr>
        <p:blipFill>
          <a:blip r:embed="rId2"/>
          <a:stretch>
            <a:fillRect/>
          </a:stretch>
        </p:blipFill>
        <p:spPr>
          <a:xfrm>
            <a:off x="11220515" y="6105526"/>
            <a:ext cx="495233" cy="495300"/>
          </a:xfrm>
          <a:prstGeom prst="rect">
            <a:avLst/>
          </a:prstGeom>
          <a:solidFill>
            <a:schemeClr val="accent3"/>
          </a:solidFill>
        </p:spPr>
      </p:pic>
      <p:sp>
        <p:nvSpPr>
          <p:cNvPr id="7" name="Slide Number Placeholder 10"/>
          <p:cNvSpPr>
            <a:spLocks noGrp="1"/>
          </p:cNvSpPr>
          <p:nvPr>
            <p:ph type="sldNum" sz="quarter" idx="4"/>
          </p:nvPr>
        </p:nvSpPr>
        <p:spPr>
          <a:xfrm>
            <a:off x="10725283" y="6164263"/>
            <a:ext cx="495233" cy="349250"/>
          </a:xfrm>
          <a:prstGeom prst="rect">
            <a:avLst/>
          </a:prstGeom>
        </p:spPr>
        <p:txBody>
          <a:bodyPr vert="horz" lIns="91440" tIns="45720" rIns="91440" bIns="45720" rtlCol="0" anchor="ctr"/>
          <a:lstStyle>
            <a:lvl1pPr algn="ctr">
              <a:defRPr sz="1400">
                <a:solidFill>
                  <a:schemeClr val="bg1"/>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3851628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Section break (Amber Ale)">
    <p:bg>
      <p:bgPr>
        <a:solidFill>
          <a:srgbClr val="F07E0A"/>
        </a:solidFill>
        <a:effectLst/>
      </p:bgPr>
    </p:bg>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626184" y="622301"/>
            <a:ext cx="10450683" cy="4932362"/>
          </a:xfrm>
          <a:prstGeom prst="rect">
            <a:avLst/>
          </a:prstGeom>
        </p:spPr>
        <p:txBody>
          <a:bodyPr vert="horz" lIns="0" tIns="0" rIns="0" bIns="0" rtlCol="0" anchor="ctr">
            <a:noAutofit/>
          </a:bodyPr>
          <a:lstStyle>
            <a:lvl1pPr algn="ctr">
              <a:defRPr sz="7199" baseline="0">
                <a:solidFill>
                  <a:srgbClr val="FFFFFF"/>
                </a:solidFill>
              </a:defRPr>
            </a:lvl1pPr>
          </a:lstStyle>
          <a:p>
            <a:r>
              <a:rPr lang="en-GB" dirty="0"/>
              <a:t>This is where a section title goes</a:t>
            </a:r>
            <a:endParaRPr lang="en-US" dirty="0"/>
          </a:p>
        </p:txBody>
      </p:sp>
      <p:pic>
        <p:nvPicPr>
          <p:cNvPr id="6" name="Picture 5"/>
          <p:cNvPicPr>
            <a:picLocks noChangeAspect="1"/>
          </p:cNvPicPr>
          <p:nvPr userDrawn="1"/>
        </p:nvPicPr>
        <p:blipFill>
          <a:blip r:embed="rId2"/>
          <a:stretch>
            <a:fillRect/>
          </a:stretch>
        </p:blipFill>
        <p:spPr>
          <a:xfrm>
            <a:off x="11220515" y="6105526"/>
            <a:ext cx="495233" cy="495300"/>
          </a:xfrm>
          <a:prstGeom prst="rect">
            <a:avLst/>
          </a:prstGeom>
          <a:solidFill>
            <a:srgbClr val="F07E0A"/>
          </a:solidFill>
        </p:spPr>
      </p:pic>
      <p:sp>
        <p:nvSpPr>
          <p:cNvPr id="7" name="Slide Number Placeholder 10"/>
          <p:cNvSpPr>
            <a:spLocks noGrp="1"/>
          </p:cNvSpPr>
          <p:nvPr>
            <p:ph type="sldNum" sz="quarter" idx="4"/>
          </p:nvPr>
        </p:nvSpPr>
        <p:spPr>
          <a:xfrm>
            <a:off x="10725283" y="6164263"/>
            <a:ext cx="495233" cy="349250"/>
          </a:xfrm>
          <a:prstGeom prst="rect">
            <a:avLst/>
          </a:prstGeom>
        </p:spPr>
        <p:txBody>
          <a:bodyPr vert="horz" lIns="91440" tIns="45720" rIns="91440" bIns="45720" rtlCol="0" anchor="ctr"/>
          <a:lstStyle>
            <a:lvl1pPr algn="ctr">
              <a:defRPr sz="1400">
                <a:solidFill>
                  <a:schemeClr val="bg1"/>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2000242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Section break (Runny Yolk)">
    <p:bg>
      <p:bgPr>
        <a:solidFill>
          <a:srgbClr val="FEC200"/>
        </a:solidFill>
        <a:effectLst/>
      </p:bgPr>
    </p:bg>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626184" y="622301"/>
            <a:ext cx="10450683" cy="4932362"/>
          </a:xfrm>
          <a:prstGeom prst="rect">
            <a:avLst/>
          </a:prstGeom>
        </p:spPr>
        <p:txBody>
          <a:bodyPr vert="horz" lIns="0" tIns="0" rIns="0" bIns="0" rtlCol="0" anchor="ctr">
            <a:noAutofit/>
          </a:bodyPr>
          <a:lstStyle>
            <a:lvl1pPr algn="ctr">
              <a:defRPr sz="7199" baseline="0">
                <a:solidFill>
                  <a:srgbClr val="FFFFFF"/>
                </a:solidFill>
              </a:defRPr>
            </a:lvl1pPr>
          </a:lstStyle>
          <a:p>
            <a:r>
              <a:rPr lang="en-GB" dirty="0"/>
              <a:t>This is where a section title goes</a:t>
            </a:r>
            <a:endParaRPr lang="en-US" dirty="0"/>
          </a:p>
        </p:txBody>
      </p:sp>
      <p:pic>
        <p:nvPicPr>
          <p:cNvPr id="6" name="Picture 5"/>
          <p:cNvPicPr>
            <a:picLocks noChangeAspect="1"/>
          </p:cNvPicPr>
          <p:nvPr userDrawn="1"/>
        </p:nvPicPr>
        <p:blipFill>
          <a:blip r:embed="rId2"/>
          <a:stretch>
            <a:fillRect/>
          </a:stretch>
        </p:blipFill>
        <p:spPr>
          <a:xfrm>
            <a:off x="11220515" y="6105526"/>
            <a:ext cx="495233" cy="495300"/>
          </a:xfrm>
          <a:prstGeom prst="rect">
            <a:avLst/>
          </a:prstGeom>
          <a:solidFill>
            <a:srgbClr val="FEC200"/>
          </a:solidFill>
        </p:spPr>
      </p:pic>
      <p:sp>
        <p:nvSpPr>
          <p:cNvPr id="7" name="Slide Number Placeholder 10"/>
          <p:cNvSpPr>
            <a:spLocks noGrp="1"/>
          </p:cNvSpPr>
          <p:nvPr>
            <p:ph type="sldNum" sz="quarter" idx="4"/>
          </p:nvPr>
        </p:nvSpPr>
        <p:spPr>
          <a:xfrm>
            <a:off x="10725283" y="6164263"/>
            <a:ext cx="495233" cy="349250"/>
          </a:xfrm>
          <a:prstGeom prst="rect">
            <a:avLst/>
          </a:prstGeom>
        </p:spPr>
        <p:txBody>
          <a:bodyPr vert="horz" lIns="91440" tIns="45720" rIns="91440" bIns="45720" rtlCol="0" anchor="ctr"/>
          <a:lstStyle>
            <a:lvl1pPr algn="ctr">
              <a:defRPr sz="1400">
                <a:solidFill>
                  <a:schemeClr val="bg1"/>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1538479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Section break (Rare)">
    <p:bg>
      <p:bgPr>
        <a:solidFill>
          <a:schemeClr val="accent5"/>
        </a:solidFill>
        <a:effectLst/>
      </p:bgPr>
    </p:bg>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626184" y="622301"/>
            <a:ext cx="10450683" cy="4932362"/>
          </a:xfrm>
          <a:prstGeom prst="rect">
            <a:avLst/>
          </a:prstGeom>
        </p:spPr>
        <p:txBody>
          <a:bodyPr vert="horz" lIns="0" tIns="0" rIns="0" bIns="0" rtlCol="0" anchor="ctr">
            <a:noAutofit/>
          </a:bodyPr>
          <a:lstStyle>
            <a:lvl1pPr algn="ctr">
              <a:defRPr sz="7199" baseline="0">
                <a:solidFill>
                  <a:srgbClr val="FFFFFF"/>
                </a:solidFill>
              </a:defRPr>
            </a:lvl1pPr>
          </a:lstStyle>
          <a:p>
            <a:r>
              <a:rPr lang="en-GB" dirty="0"/>
              <a:t>This is where a section title goes</a:t>
            </a:r>
            <a:endParaRPr lang="en-US" dirty="0"/>
          </a:p>
        </p:txBody>
      </p:sp>
      <p:pic>
        <p:nvPicPr>
          <p:cNvPr id="6" name="Picture 5"/>
          <p:cNvPicPr>
            <a:picLocks noChangeAspect="1"/>
          </p:cNvPicPr>
          <p:nvPr userDrawn="1"/>
        </p:nvPicPr>
        <p:blipFill>
          <a:blip r:embed="rId2"/>
          <a:stretch>
            <a:fillRect/>
          </a:stretch>
        </p:blipFill>
        <p:spPr>
          <a:xfrm>
            <a:off x="11220515" y="6105526"/>
            <a:ext cx="495233" cy="495300"/>
          </a:xfrm>
          <a:prstGeom prst="rect">
            <a:avLst/>
          </a:prstGeom>
          <a:solidFill>
            <a:schemeClr val="accent5"/>
          </a:solidFill>
        </p:spPr>
      </p:pic>
      <p:sp>
        <p:nvSpPr>
          <p:cNvPr id="7" name="Slide Number Placeholder 10"/>
          <p:cNvSpPr>
            <a:spLocks noGrp="1"/>
          </p:cNvSpPr>
          <p:nvPr>
            <p:ph type="sldNum" sz="quarter" idx="4"/>
          </p:nvPr>
        </p:nvSpPr>
        <p:spPr>
          <a:xfrm>
            <a:off x="10725283" y="6164263"/>
            <a:ext cx="495233" cy="349250"/>
          </a:xfrm>
          <a:prstGeom prst="rect">
            <a:avLst/>
          </a:prstGeom>
        </p:spPr>
        <p:txBody>
          <a:bodyPr vert="horz" lIns="91440" tIns="45720" rIns="91440" bIns="45720" rtlCol="0" anchor="ctr"/>
          <a:lstStyle>
            <a:lvl1pPr algn="ctr">
              <a:defRPr sz="1400">
                <a:solidFill>
                  <a:schemeClr val="bg1"/>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1048502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Section break (Brogues)">
    <p:bg>
      <p:bgPr>
        <a:solidFill>
          <a:schemeClr val="bg2"/>
        </a:solidFill>
        <a:effectLst/>
      </p:bgPr>
    </p:bg>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626184" y="622301"/>
            <a:ext cx="10450683" cy="4932362"/>
          </a:xfrm>
          <a:prstGeom prst="rect">
            <a:avLst/>
          </a:prstGeom>
        </p:spPr>
        <p:txBody>
          <a:bodyPr vert="horz" lIns="0" tIns="0" rIns="0" bIns="0" rtlCol="0" anchor="ctr">
            <a:noAutofit/>
          </a:bodyPr>
          <a:lstStyle>
            <a:lvl1pPr algn="ctr">
              <a:defRPr sz="7199" baseline="0">
                <a:solidFill>
                  <a:srgbClr val="FFFFFF"/>
                </a:solidFill>
              </a:defRPr>
            </a:lvl1pPr>
          </a:lstStyle>
          <a:p>
            <a:r>
              <a:rPr lang="en-GB" dirty="0"/>
              <a:t>This is where a section title goes</a:t>
            </a:r>
            <a:endParaRPr lang="en-US" dirty="0"/>
          </a:p>
        </p:txBody>
      </p:sp>
      <p:pic>
        <p:nvPicPr>
          <p:cNvPr id="6" name="Picture 5"/>
          <p:cNvPicPr>
            <a:picLocks noChangeAspect="1"/>
          </p:cNvPicPr>
          <p:nvPr userDrawn="1"/>
        </p:nvPicPr>
        <p:blipFill>
          <a:blip r:embed="rId2"/>
          <a:stretch>
            <a:fillRect/>
          </a:stretch>
        </p:blipFill>
        <p:spPr>
          <a:xfrm>
            <a:off x="11220515" y="6105526"/>
            <a:ext cx="495233" cy="495300"/>
          </a:xfrm>
          <a:prstGeom prst="rect">
            <a:avLst/>
          </a:prstGeom>
          <a:solidFill>
            <a:schemeClr val="bg2"/>
          </a:solidFill>
        </p:spPr>
      </p:pic>
      <p:sp>
        <p:nvSpPr>
          <p:cNvPr id="7" name="Slide Number Placeholder 10"/>
          <p:cNvSpPr>
            <a:spLocks noGrp="1"/>
          </p:cNvSpPr>
          <p:nvPr>
            <p:ph type="sldNum" sz="quarter" idx="4"/>
          </p:nvPr>
        </p:nvSpPr>
        <p:spPr>
          <a:xfrm>
            <a:off x="10725283" y="6164263"/>
            <a:ext cx="495233" cy="349250"/>
          </a:xfrm>
          <a:prstGeom prst="rect">
            <a:avLst/>
          </a:prstGeom>
        </p:spPr>
        <p:txBody>
          <a:bodyPr vert="horz" lIns="91440" tIns="45720" rIns="91440" bIns="45720" rtlCol="0" anchor="ctr"/>
          <a:lstStyle>
            <a:lvl1pPr algn="ctr">
              <a:defRPr sz="1400">
                <a:solidFill>
                  <a:schemeClr val="bg1"/>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2873559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Content (2x Cols)">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620629" y="649550"/>
            <a:ext cx="10456239" cy="1096963"/>
          </a:xfrm>
        </p:spPr>
        <p:txBody>
          <a:bodyPr anchor="ctr">
            <a:normAutofit/>
          </a:bodyPr>
          <a:lstStyle>
            <a:lvl1pPr>
              <a:defRPr sz="5999" baseline="0">
                <a:solidFill>
                  <a:srgbClr val="60BFCE"/>
                </a:solidFill>
              </a:defRPr>
            </a:lvl1pPr>
          </a:lstStyle>
          <a:p>
            <a:r>
              <a:rPr lang="en-US" dirty="0"/>
              <a:t>2 columns title</a:t>
            </a:r>
          </a:p>
        </p:txBody>
      </p:sp>
      <p:sp>
        <p:nvSpPr>
          <p:cNvPr id="5" name="Text Placeholder 22"/>
          <p:cNvSpPr>
            <a:spLocks noGrp="1"/>
          </p:cNvSpPr>
          <p:nvPr>
            <p:ph type="body" sz="quarter" idx="12" hasCustomPrompt="1"/>
          </p:nvPr>
        </p:nvSpPr>
        <p:spPr>
          <a:xfrm>
            <a:off x="620629" y="2121778"/>
            <a:ext cx="10439570" cy="469023"/>
          </a:xfrm>
        </p:spPr>
        <p:txBody>
          <a:bodyPr anchor="t">
            <a:normAutofit/>
          </a:bodyPr>
          <a:lstStyle>
            <a:lvl1pPr marL="0" indent="0">
              <a:spcBef>
                <a:spcPts val="1000"/>
              </a:spcBef>
              <a:spcAft>
                <a:spcPts val="0"/>
              </a:spcAft>
              <a:buFont typeface="Arial"/>
              <a:buNone/>
              <a:defRPr sz="3000" b="1" baseline="0">
                <a:latin typeface="Arial"/>
                <a:cs typeface="Arial"/>
              </a:defRPr>
            </a:lvl1pPr>
          </a:lstStyle>
          <a:p>
            <a:pPr lvl="0"/>
            <a:r>
              <a:rPr lang="en-US" dirty="0"/>
              <a:t>Subheading if needed (keep to one line)</a:t>
            </a:r>
          </a:p>
        </p:txBody>
      </p:sp>
      <p:sp>
        <p:nvSpPr>
          <p:cNvPr id="9" name="Text Placeholder 8"/>
          <p:cNvSpPr>
            <a:spLocks noGrp="1"/>
          </p:cNvSpPr>
          <p:nvPr>
            <p:ph type="body" sz="quarter" idx="13" hasCustomPrompt="1"/>
          </p:nvPr>
        </p:nvSpPr>
        <p:spPr>
          <a:xfrm>
            <a:off x="620628" y="2794000"/>
            <a:ext cx="5050014" cy="419100"/>
          </a:xfrm>
        </p:spPr>
        <p:txBody>
          <a:bodyPr anchor="ctr">
            <a:noAutofit/>
          </a:bodyPr>
          <a:lstStyle>
            <a:lvl1pPr>
              <a:defRPr sz="2400" b="1">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Heading goes here</a:t>
            </a:r>
          </a:p>
        </p:txBody>
      </p:sp>
      <p:sp>
        <p:nvSpPr>
          <p:cNvPr id="11" name="Text Placeholder 8"/>
          <p:cNvSpPr>
            <a:spLocks noGrp="1"/>
          </p:cNvSpPr>
          <p:nvPr>
            <p:ph type="body" sz="quarter" idx="14" hasCustomPrompt="1"/>
          </p:nvPr>
        </p:nvSpPr>
        <p:spPr>
          <a:xfrm>
            <a:off x="6004765" y="2794000"/>
            <a:ext cx="5055433" cy="419100"/>
          </a:xfrm>
        </p:spPr>
        <p:txBody>
          <a:bodyPr anchor="ctr">
            <a:noAutofit/>
          </a:bodyPr>
          <a:lstStyle>
            <a:lvl1pPr>
              <a:defRPr sz="2400" b="1">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Points to remember:</a:t>
            </a:r>
          </a:p>
        </p:txBody>
      </p:sp>
      <p:sp>
        <p:nvSpPr>
          <p:cNvPr id="12" name="Text Placeholder 8"/>
          <p:cNvSpPr>
            <a:spLocks noGrp="1"/>
          </p:cNvSpPr>
          <p:nvPr>
            <p:ph type="body" sz="quarter" idx="15" hasCustomPrompt="1"/>
          </p:nvPr>
        </p:nvSpPr>
        <p:spPr>
          <a:xfrm>
            <a:off x="620628" y="3371850"/>
            <a:ext cx="5050014" cy="2663826"/>
          </a:xfrm>
        </p:spPr>
        <p:txBody>
          <a:bodyPr anchor="t">
            <a:noAutofit/>
          </a:bodyPr>
          <a:lstStyle>
            <a:lvl1pPr>
              <a:spcBef>
                <a:spcPts val="1000"/>
              </a:spcBef>
              <a:defRPr sz="2400">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Body text here</a:t>
            </a:r>
          </a:p>
        </p:txBody>
      </p:sp>
      <p:sp>
        <p:nvSpPr>
          <p:cNvPr id="18" name="Content Placeholder 9"/>
          <p:cNvSpPr>
            <a:spLocks noGrp="1"/>
          </p:cNvSpPr>
          <p:nvPr>
            <p:ph sz="quarter" idx="17"/>
          </p:nvPr>
        </p:nvSpPr>
        <p:spPr>
          <a:xfrm>
            <a:off x="6004765" y="3371850"/>
            <a:ext cx="5072102" cy="2663825"/>
          </a:xfrm>
        </p:spPr>
        <p:txBody>
          <a:bodyPr anchor="t" anchorCtr="0">
            <a:noAutofit/>
          </a:bodyPr>
          <a:lstStyle>
            <a:lvl1pPr marL="0" indent="0">
              <a:spcBef>
                <a:spcPts val="1000"/>
              </a:spcBef>
              <a:buFont typeface="Arial"/>
              <a:buNone/>
              <a:defRPr sz="2400">
                <a:solidFill>
                  <a:schemeClr val="tx1"/>
                </a:solidFill>
              </a:defRPr>
            </a:lvl1pPr>
            <a:lvl2pPr marL="742876" indent="-285721">
              <a:spcBef>
                <a:spcPts val="1000"/>
              </a:spcBef>
              <a:buFont typeface="Arial"/>
              <a:buChar char="•"/>
              <a:defRPr sz="2400">
                <a:solidFill>
                  <a:schemeClr val="tx1"/>
                </a:solidFill>
              </a:defRPr>
            </a:lvl2pPr>
            <a:lvl3pPr marL="1142886" indent="-228577">
              <a:spcBef>
                <a:spcPts val="1000"/>
              </a:spcBef>
              <a:buFont typeface="Arial"/>
              <a:buChar char="•"/>
              <a:defRPr sz="2400">
                <a:solidFill>
                  <a:schemeClr val="tx1"/>
                </a:solidFill>
              </a:defRPr>
            </a:lvl3pPr>
            <a:lvl4pPr marL="1600040" indent="-228577">
              <a:spcBef>
                <a:spcPts val="1000"/>
              </a:spcBef>
              <a:buFont typeface="Arial"/>
              <a:buChar char="•"/>
              <a:defRPr sz="2400">
                <a:solidFill>
                  <a:schemeClr val="tx1"/>
                </a:solidFill>
              </a:defRPr>
            </a:lvl4pPr>
            <a:lvl5pPr marL="2057194" indent="-228577">
              <a:spcBef>
                <a:spcPts val="1000"/>
              </a:spcBef>
              <a:buFont typeface="Arial"/>
              <a:buChar char="•"/>
              <a:defRPr sz="2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10"/>
          <p:cNvSpPr>
            <a:spLocks noGrp="1"/>
          </p:cNvSpPr>
          <p:nvPr>
            <p:ph type="sldNum" sz="quarter" idx="4"/>
          </p:nvPr>
        </p:nvSpPr>
        <p:spPr>
          <a:xfrm>
            <a:off x="10725283" y="6164263"/>
            <a:ext cx="495233"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2192984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5_Quote (Bora Bora)">
    <p:bg>
      <p:bgPr>
        <a:solidFill>
          <a:schemeClr val="accent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5569782" y="787401"/>
            <a:ext cx="563486" cy="3962398"/>
            <a:chOff x="5464969" y="850901"/>
            <a:chExt cx="774700" cy="4373862"/>
          </a:xfrm>
        </p:grpSpPr>
        <p:sp>
          <p:nvSpPr>
            <p:cNvPr id="2" name="Rectangle 1"/>
            <p:cNvSpPr/>
            <p:nvPr userDrawn="1"/>
          </p:nvSpPr>
          <p:spPr>
            <a:xfrm>
              <a:off x="5464969" y="850901"/>
              <a:ext cx="774700" cy="158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5464969" y="5066013"/>
              <a:ext cx="774700" cy="158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3" name="Title Placeholder 9"/>
          <p:cNvSpPr>
            <a:spLocks noGrp="1"/>
          </p:cNvSpPr>
          <p:nvPr>
            <p:ph type="title" hasCustomPrompt="1"/>
          </p:nvPr>
        </p:nvSpPr>
        <p:spPr>
          <a:xfrm>
            <a:off x="626184" y="1308100"/>
            <a:ext cx="10450683" cy="2866378"/>
          </a:xfrm>
          <a:prstGeom prst="rect">
            <a:avLst/>
          </a:prstGeom>
        </p:spPr>
        <p:txBody>
          <a:bodyPr vert="horz" lIns="0" tIns="0" rIns="0" bIns="0" rtlCol="0" anchor="ctr">
            <a:normAutofit/>
          </a:bodyPr>
          <a:lstStyle>
            <a:lvl1pPr algn="ctr">
              <a:defRPr lang="en-US" sz="7199" b="1" u="none" baseline="0" smtClean="0">
                <a:solidFill>
                  <a:schemeClr val="bg1"/>
                </a:solidFill>
              </a:defRPr>
            </a:lvl1pPr>
          </a:lstStyle>
          <a:p>
            <a:r>
              <a:rPr lang="en-US" dirty="0"/>
              <a:t>“This is where a nice bold quote goes”</a:t>
            </a:r>
          </a:p>
        </p:txBody>
      </p:sp>
      <p:sp>
        <p:nvSpPr>
          <p:cNvPr id="7" name="Text Placeholder 6"/>
          <p:cNvSpPr>
            <a:spLocks noGrp="1"/>
          </p:cNvSpPr>
          <p:nvPr>
            <p:ph type="body" sz="quarter" idx="10" hasCustomPrompt="1"/>
          </p:nvPr>
        </p:nvSpPr>
        <p:spPr>
          <a:xfrm>
            <a:off x="626978" y="5253038"/>
            <a:ext cx="10450682" cy="673672"/>
          </a:xfrm>
        </p:spPr>
        <p:txBody>
          <a:bodyPr>
            <a:normAutofit/>
          </a:bodyPr>
          <a:lstStyle>
            <a:lvl1pPr algn="ctr">
              <a:defRPr sz="2400" baseline="0">
                <a:solidFill>
                  <a:schemeClr val="bg1"/>
                </a:solidFill>
                <a:latin typeface="Arial"/>
                <a:cs typeface="Arial"/>
              </a:defRPr>
            </a:lvl1pPr>
          </a:lstStyle>
          <a:p>
            <a:pPr lvl="0"/>
            <a:r>
              <a:rPr lang="en-GB" dirty="0"/>
              <a:t>Attributed to…</a:t>
            </a:r>
            <a:endParaRPr lang="en-US" dirty="0"/>
          </a:p>
        </p:txBody>
      </p:sp>
      <p:sp>
        <p:nvSpPr>
          <p:cNvPr id="13" name="Rectangle 12"/>
          <p:cNvSpPr/>
          <p:nvPr userDrawn="1"/>
        </p:nvSpPr>
        <p:spPr>
          <a:xfrm>
            <a:off x="10171320" y="6083301"/>
            <a:ext cx="1531730" cy="500063"/>
          </a:xfrm>
          <a:prstGeom prst="rect">
            <a:avLst/>
          </a:prstGeom>
          <a:solidFill>
            <a:srgbClr val="60BF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61070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6_Quote (Avocado)">
    <p:bg>
      <p:bgPr>
        <a:solidFill>
          <a:schemeClr val="accent3"/>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5569782" y="787401"/>
            <a:ext cx="563486" cy="3962398"/>
            <a:chOff x="5464969" y="850901"/>
            <a:chExt cx="774700" cy="4373862"/>
          </a:xfrm>
        </p:grpSpPr>
        <p:sp>
          <p:nvSpPr>
            <p:cNvPr id="2" name="Rectangle 1"/>
            <p:cNvSpPr/>
            <p:nvPr userDrawn="1"/>
          </p:nvSpPr>
          <p:spPr>
            <a:xfrm>
              <a:off x="5464969" y="850901"/>
              <a:ext cx="774700" cy="158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5464969" y="5066013"/>
              <a:ext cx="774700" cy="158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3" name="Title Placeholder 9"/>
          <p:cNvSpPr>
            <a:spLocks noGrp="1"/>
          </p:cNvSpPr>
          <p:nvPr>
            <p:ph type="title" hasCustomPrompt="1"/>
          </p:nvPr>
        </p:nvSpPr>
        <p:spPr>
          <a:xfrm>
            <a:off x="626184" y="1308100"/>
            <a:ext cx="10450683" cy="2866378"/>
          </a:xfrm>
          <a:prstGeom prst="rect">
            <a:avLst/>
          </a:prstGeom>
        </p:spPr>
        <p:txBody>
          <a:bodyPr vert="horz" lIns="0" tIns="0" rIns="0" bIns="0" rtlCol="0" anchor="ctr">
            <a:normAutofit/>
          </a:bodyPr>
          <a:lstStyle>
            <a:lvl1pPr algn="ctr">
              <a:defRPr lang="en-US" sz="7199" b="1" u="none" baseline="0" smtClean="0">
                <a:solidFill>
                  <a:schemeClr val="bg1"/>
                </a:solidFill>
              </a:defRPr>
            </a:lvl1pPr>
          </a:lstStyle>
          <a:p>
            <a:r>
              <a:rPr lang="en-US" dirty="0"/>
              <a:t>“This is where a nice bold quote goes”</a:t>
            </a:r>
          </a:p>
        </p:txBody>
      </p:sp>
      <p:sp>
        <p:nvSpPr>
          <p:cNvPr id="7" name="Text Placeholder 6"/>
          <p:cNvSpPr>
            <a:spLocks noGrp="1"/>
          </p:cNvSpPr>
          <p:nvPr>
            <p:ph type="body" sz="quarter" idx="10" hasCustomPrompt="1"/>
          </p:nvPr>
        </p:nvSpPr>
        <p:spPr>
          <a:xfrm>
            <a:off x="626978" y="5253038"/>
            <a:ext cx="10450682" cy="673672"/>
          </a:xfrm>
        </p:spPr>
        <p:txBody>
          <a:bodyPr>
            <a:normAutofit/>
          </a:bodyPr>
          <a:lstStyle>
            <a:lvl1pPr algn="ctr">
              <a:defRPr sz="2400" baseline="0">
                <a:solidFill>
                  <a:schemeClr val="bg1"/>
                </a:solidFill>
                <a:latin typeface="Arial"/>
                <a:cs typeface="Arial"/>
              </a:defRPr>
            </a:lvl1pPr>
          </a:lstStyle>
          <a:p>
            <a:pPr lvl="0"/>
            <a:r>
              <a:rPr lang="en-GB" dirty="0"/>
              <a:t>Attributed to…</a:t>
            </a:r>
            <a:endParaRPr lang="en-US" dirty="0"/>
          </a:p>
        </p:txBody>
      </p:sp>
      <p:sp>
        <p:nvSpPr>
          <p:cNvPr id="13" name="Rectangle 12"/>
          <p:cNvSpPr/>
          <p:nvPr userDrawn="1"/>
        </p:nvSpPr>
        <p:spPr>
          <a:xfrm>
            <a:off x="10171320" y="6083301"/>
            <a:ext cx="1531730" cy="5000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62107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7_Quote (Amber Ale)">
    <p:bg>
      <p:bgPr>
        <a:solidFill>
          <a:srgbClr val="F07E0A"/>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5569782" y="787401"/>
            <a:ext cx="563486" cy="3962398"/>
            <a:chOff x="5464969" y="850901"/>
            <a:chExt cx="774700" cy="4373862"/>
          </a:xfrm>
        </p:grpSpPr>
        <p:sp>
          <p:nvSpPr>
            <p:cNvPr id="2" name="Rectangle 1"/>
            <p:cNvSpPr/>
            <p:nvPr userDrawn="1"/>
          </p:nvSpPr>
          <p:spPr>
            <a:xfrm>
              <a:off x="5464969" y="850901"/>
              <a:ext cx="774700" cy="158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5464969" y="5066013"/>
              <a:ext cx="774700" cy="158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3" name="Title Placeholder 9"/>
          <p:cNvSpPr>
            <a:spLocks noGrp="1"/>
          </p:cNvSpPr>
          <p:nvPr>
            <p:ph type="title" hasCustomPrompt="1"/>
          </p:nvPr>
        </p:nvSpPr>
        <p:spPr>
          <a:xfrm>
            <a:off x="626184" y="1308100"/>
            <a:ext cx="10450683" cy="2866378"/>
          </a:xfrm>
          <a:prstGeom prst="rect">
            <a:avLst/>
          </a:prstGeom>
        </p:spPr>
        <p:txBody>
          <a:bodyPr vert="horz" lIns="0" tIns="0" rIns="0" bIns="0" rtlCol="0" anchor="ctr">
            <a:normAutofit/>
          </a:bodyPr>
          <a:lstStyle>
            <a:lvl1pPr algn="ctr">
              <a:defRPr lang="en-US" sz="7199" b="1" u="none" baseline="0" smtClean="0">
                <a:solidFill>
                  <a:schemeClr val="bg1"/>
                </a:solidFill>
              </a:defRPr>
            </a:lvl1pPr>
          </a:lstStyle>
          <a:p>
            <a:r>
              <a:rPr lang="en-US" dirty="0"/>
              <a:t>“This is where a nice bold quote goes”</a:t>
            </a:r>
          </a:p>
        </p:txBody>
      </p:sp>
      <p:sp>
        <p:nvSpPr>
          <p:cNvPr id="7" name="Text Placeholder 6"/>
          <p:cNvSpPr>
            <a:spLocks noGrp="1"/>
          </p:cNvSpPr>
          <p:nvPr>
            <p:ph type="body" sz="quarter" idx="10" hasCustomPrompt="1"/>
          </p:nvPr>
        </p:nvSpPr>
        <p:spPr>
          <a:xfrm>
            <a:off x="626978" y="5253038"/>
            <a:ext cx="10450682" cy="673672"/>
          </a:xfrm>
        </p:spPr>
        <p:txBody>
          <a:bodyPr>
            <a:normAutofit/>
          </a:bodyPr>
          <a:lstStyle>
            <a:lvl1pPr algn="ctr">
              <a:defRPr sz="2400" baseline="0">
                <a:solidFill>
                  <a:schemeClr val="bg1"/>
                </a:solidFill>
                <a:latin typeface="Arial"/>
                <a:cs typeface="Arial"/>
              </a:defRPr>
            </a:lvl1pPr>
          </a:lstStyle>
          <a:p>
            <a:pPr lvl="0"/>
            <a:r>
              <a:rPr lang="en-GB" dirty="0"/>
              <a:t>Attributed to…</a:t>
            </a:r>
            <a:endParaRPr lang="en-US" dirty="0"/>
          </a:p>
        </p:txBody>
      </p:sp>
      <p:sp>
        <p:nvSpPr>
          <p:cNvPr id="13" name="Rectangle 12"/>
          <p:cNvSpPr/>
          <p:nvPr userDrawn="1"/>
        </p:nvSpPr>
        <p:spPr>
          <a:xfrm>
            <a:off x="10496714" y="6083301"/>
            <a:ext cx="1206336" cy="500063"/>
          </a:xfrm>
          <a:prstGeom prst="rect">
            <a:avLst/>
          </a:prstGeom>
          <a:solidFill>
            <a:srgbClr val="F07E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93025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8_Facts+stats (Runny Yolk)">
    <p:bg>
      <p:bgPr>
        <a:solidFill>
          <a:srgbClr val="FEC200"/>
        </a:solidFill>
        <a:effectLst/>
      </p:bgPr>
    </p:bg>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626184" y="1308100"/>
            <a:ext cx="10450683" cy="2866378"/>
          </a:xfrm>
          <a:prstGeom prst="rect">
            <a:avLst/>
          </a:prstGeom>
        </p:spPr>
        <p:txBody>
          <a:bodyPr vert="horz" lIns="0" tIns="0" rIns="0" bIns="0" rtlCol="0" anchor="ctr">
            <a:normAutofit/>
          </a:bodyPr>
          <a:lstStyle>
            <a:lvl1pPr algn="ctr">
              <a:defRPr lang="en-US" sz="7199" b="1" u="none" baseline="0" smtClean="0">
                <a:solidFill>
                  <a:schemeClr val="bg1"/>
                </a:solidFill>
              </a:defRPr>
            </a:lvl1pPr>
          </a:lstStyle>
          <a:p>
            <a:r>
              <a:rPr lang="en-US" dirty="0"/>
              <a:t>Facts and stats here</a:t>
            </a:r>
          </a:p>
        </p:txBody>
      </p:sp>
      <p:sp>
        <p:nvSpPr>
          <p:cNvPr id="7" name="Text Placeholder 6"/>
          <p:cNvSpPr>
            <a:spLocks noGrp="1"/>
          </p:cNvSpPr>
          <p:nvPr>
            <p:ph type="body" sz="quarter" idx="10" hasCustomPrompt="1"/>
          </p:nvPr>
        </p:nvSpPr>
        <p:spPr>
          <a:xfrm>
            <a:off x="626978" y="5253038"/>
            <a:ext cx="10450682" cy="673672"/>
          </a:xfrm>
        </p:spPr>
        <p:txBody>
          <a:bodyPr>
            <a:normAutofit/>
          </a:bodyPr>
          <a:lstStyle>
            <a:lvl1pPr algn="ctr">
              <a:defRPr sz="2400" baseline="0">
                <a:solidFill>
                  <a:schemeClr val="bg1"/>
                </a:solidFill>
                <a:latin typeface="Arial"/>
                <a:cs typeface="Arial"/>
              </a:defRPr>
            </a:lvl1pPr>
          </a:lstStyle>
          <a:p>
            <a:pPr lvl="0"/>
            <a:r>
              <a:rPr lang="en-GB" dirty="0"/>
              <a:t>Attributed to…</a:t>
            </a:r>
            <a:endParaRPr lang="en-US" dirty="0"/>
          </a:p>
        </p:txBody>
      </p:sp>
      <p:sp>
        <p:nvSpPr>
          <p:cNvPr id="13" name="Rectangle 12"/>
          <p:cNvSpPr/>
          <p:nvPr userDrawn="1"/>
        </p:nvSpPr>
        <p:spPr>
          <a:xfrm>
            <a:off x="10171320" y="6083301"/>
            <a:ext cx="1531730" cy="500063"/>
          </a:xfrm>
          <a:prstGeom prst="rect">
            <a:avLst/>
          </a:prstGeom>
          <a:solidFill>
            <a:srgbClr val="FEC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06898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Bora Bora)">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10222113" y="5956301"/>
            <a:ext cx="1480937" cy="62706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Text Placeholder 20"/>
          <p:cNvSpPr>
            <a:spLocks noGrp="1"/>
          </p:cNvSpPr>
          <p:nvPr>
            <p:ph type="body" sz="quarter" idx="11" hasCustomPrompt="1"/>
          </p:nvPr>
        </p:nvSpPr>
        <p:spPr>
          <a:xfrm>
            <a:off x="620629" y="5192713"/>
            <a:ext cx="10450682" cy="927100"/>
          </a:xfrm>
        </p:spPr>
        <p:txBody>
          <a:bodyPr>
            <a:normAutofit/>
          </a:bodyPr>
          <a:lstStyle>
            <a:lvl1pPr>
              <a:defRPr sz="3000" baseline="0">
                <a:solidFill>
                  <a:srgbClr val="FFFFFF"/>
                </a:solidFill>
              </a:defRPr>
            </a:lvl1pPr>
          </a:lstStyle>
          <a:p>
            <a:pPr lvl="0"/>
            <a:r>
              <a:rPr lang="en-GB" dirty="0"/>
              <a:t>Joe </a:t>
            </a:r>
            <a:r>
              <a:rPr lang="en-GB" dirty="0" err="1"/>
              <a:t>Bloggs</a:t>
            </a:r>
            <a:r>
              <a:rPr lang="en-GB" dirty="0"/>
              <a:t>, June 27</a:t>
            </a:r>
            <a:endParaRPr lang="en-US" dirty="0"/>
          </a:p>
        </p:txBody>
      </p:sp>
      <p:sp>
        <p:nvSpPr>
          <p:cNvPr id="9" name="Title 8"/>
          <p:cNvSpPr>
            <a:spLocks noGrp="1"/>
          </p:cNvSpPr>
          <p:nvPr>
            <p:ph type="title" hasCustomPrompt="1"/>
          </p:nvPr>
        </p:nvSpPr>
        <p:spPr>
          <a:xfrm>
            <a:off x="620629" y="1881320"/>
            <a:ext cx="10456238" cy="1293681"/>
          </a:xfrm>
        </p:spPr>
        <p:txBody>
          <a:bodyPr anchor="ctr">
            <a:normAutofit/>
          </a:bodyPr>
          <a:lstStyle>
            <a:lvl1pPr>
              <a:defRPr>
                <a:solidFill>
                  <a:srgbClr val="FFFFFF"/>
                </a:solidFill>
              </a:defRPr>
            </a:lvl1pPr>
          </a:lstStyle>
          <a:p>
            <a:r>
              <a:rPr lang="en-GB" dirty="0"/>
              <a:t>Headline here</a:t>
            </a:r>
            <a:endParaRPr lang="en-US" dirty="0"/>
          </a:p>
        </p:txBody>
      </p:sp>
      <p:sp>
        <p:nvSpPr>
          <p:cNvPr id="23" name="Text Placeholder 22"/>
          <p:cNvSpPr>
            <a:spLocks noGrp="1"/>
          </p:cNvSpPr>
          <p:nvPr>
            <p:ph type="body" sz="quarter" idx="12" hasCustomPrompt="1"/>
          </p:nvPr>
        </p:nvSpPr>
        <p:spPr>
          <a:xfrm>
            <a:off x="626978" y="3543300"/>
            <a:ext cx="10450682" cy="685800"/>
          </a:xfrm>
        </p:spPr>
        <p:txBody>
          <a:bodyPr anchor="t"/>
          <a:lstStyle>
            <a:lvl1pPr>
              <a:defRPr>
                <a:solidFill>
                  <a:schemeClr val="accent1"/>
                </a:solidFill>
              </a:defRPr>
            </a:lvl1pPr>
          </a:lstStyle>
          <a:p>
            <a:pPr lvl="0"/>
            <a:r>
              <a:rPr lang="en-US" dirty="0"/>
              <a:t>Sub heading goes here</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0629" y="1"/>
            <a:ext cx="1565063" cy="1565275"/>
          </a:xfrm>
          <a:prstGeom prst="rect">
            <a:avLst/>
          </a:prstGeom>
        </p:spPr>
      </p:pic>
    </p:spTree>
    <p:extLst>
      <p:ext uri="{BB962C8B-B14F-4D97-AF65-F5344CB8AC3E}">
        <p14:creationId xmlns:p14="http://schemas.microsoft.com/office/powerpoint/2010/main" val="25165453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9_Facts+stats (Rare)">
    <p:bg>
      <p:bgPr>
        <a:solidFill>
          <a:schemeClr val="accent5"/>
        </a:solidFill>
        <a:effectLst/>
      </p:bgPr>
    </p:bg>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626184" y="1308100"/>
            <a:ext cx="10450683" cy="2866378"/>
          </a:xfrm>
          <a:prstGeom prst="rect">
            <a:avLst/>
          </a:prstGeom>
        </p:spPr>
        <p:txBody>
          <a:bodyPr vert="horz" lIns="0" tIns="0" rIns="0" bIns="0" rtlCol="0" anchor="ctr">
            <a:normAutofit/>
          </a:bodyPr>
          <a:lstStyle>
            <a:lvl1pPr algn="ctr">
              <a:defRPr lang="en-US" sz="7199" b="1" u="none" baseline="0" smtClean="0">
                <a:solidFill>
                  <a:schemeClr val="bg1"/>
                </a:solidFill>
              </a:defRPr>
            </a:lvl1pPr>
          </a:lstStyle>
          <a:p>
            <a:r>
              <a:rPr lang="en-US" dirty="0"/>
              <a:t>Facts and stats here</a:t>
            </a:r>
          </a:p>
        </p:txBody>
      </p:sp>
      <p:sp>
        <p:nvSpPr>
          <p:cNvPr id="7" name="Text Placeholder 6"/>
          <p:cNvSpPr>
            <a:spLocks noGrp="1"/>
          </p:cNvSpPr>
          <p:nvPr>
            <p:ph type="body" sz="quarter" idx="10" hasCustomPrompt="1"/>
          </p:nvPr>
        </p:nvSpPr>
        <p:spPr>
          <a:xfrm>
            <a:off x="626978" y="5253038"/>
            <a:ext cx="10450682" cy="673672"/>
          </a:xfrm>
        </p:spPr>
        <p:txBody>
          <a:bodyPr>
            <a:normAutofit/>
          </a:bodyPr>
          <a:lstStyle>
            <a:lvl1pPr algn="ctr">
              <a:defRPr sz="2400" baseline="0">
                <a:solidFill>
                  <a:schemeClr val="bg1"/>
                </a:solidFill>
                <a:latin typeface="Arial"/>
                <a:cs typeface="Arial"/>
              </a:defRPr>
            </a:lvl1pPr>
          </a:lstStyle>
          <a:p>
            <a:pPr lvl="0"/>
            <a:r>
              <a:rPr lang="en-GB" dirty="0"/>
              <a:t>Attributed to…</a:t>
            </a:r>
            <a:endParaRPr lang="en-US" dirty="0"/>
          </a:p>
        </p:txBody>
      </p:sp>
      <p:sp>
        <p:nvSpPr>
          <p:cNvPr id="13" name="Rectangle 12"/>
          <p:cNvSpPr/>
          <p:nvPr userDrawn="1"/>
        </p:nvSpPr>
        <p:spPr>
          <a:xfrm>
            <a:off x="10171320" y="6083301"/>
            <a:ext cx="1531730" cy="5000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84453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0_Facts+stats (Brogues)">
    <p:bg>
      <p:bgPr>
        <a:solidFill>
          <a:schemeClr val="bg2"/>
        </a:solidFill>
        <a:effectLst/>
      </p:bgPr>
    </p:bg>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626184" y="1308100"/>
            <a:ext cx="10450683" cy="2866378"/>
          </a:xfrm>
          <a:prstGeom prst="rect">
            <a:avLst/>
          </a:prstGeom>
        </p:spPr>
        <p:txBody>
          <a:bodyPr vert="horz" lIns="0" tIns="0" rIns="0" bIns="0" rtlCol="0" anchor="ctr">
            <a:normAutofit/>
          </a:bodyPr>
          <a:lstStyle>
            <a:lvl1pPr algn="ctr">
              <a:defRPr lang="en-US" sz="7199" b="1" u="none" baseline="0" smtClean="0">
                <a:solidFill>
                  <a:schemeClr val="bg1"/>
                </a:solidFill>
              </a:defRPr>
            </a:lvl1pPr>
          </a:lstStyle>
          <a:p>
            <a:r>
              <a:rPr lang="en-US" dirty="0"/>
              <a:t>Facts and stats here</a:t>
            </a:r>
          </a:p>
        </p:txBody>
      </p:sp>
      <p:sp>
        <p:nvSpPr>
          <p:cNvPr id="7" name="Text Placeholder 6"/>
          <p:cNvSpPr>
            <a:spLocks noGrp="1"/>
          </p:cNvSpPr>
          <p:nvPr>
            <p:ph type="body" sz="quarter" idx="10" hasCustomPrompt="1"/>
          </p:nvPr>
        </p:nvSpPr>
        <p:spPr>
          <a:xfrm>
            <a:off x="626978" y="5253038"/>
            <a:ext cx="10450682" cy="673672"/>
          </a:xfrm>
        </p:spPr>
        <p:txBody>
          <a:bodyPr>
            <a:normAutofit/>
          </a:bodyPr>
          <a:lstStyle>
            <a:lvl1pPr algn="ctr">
              <a:defRPr sz="2400" baseline="0">
                <a:solidFill>
                  <a:schemeClr val="bg1"/>
                </a:solidFill>
                <a:latin typeface="Arial"/>
                <a:cs typeface="Arial"/>
              </a:defRPr>
            </a:lvl1pPr>
          </a:lstStyle>
          <a:p>
            <a:pPr lvl="0"/>
            <a:r>
              <a:rPr lang="en-GB" dirty="0"/>
              <a:t>Attributed to…</a:t>
            </a:r>
            <a:endParaRPr lang="en-US" dirty="0"/>
          </a:p>
        </p:txBody>
      </p:sp>
      <p:sp>
        <p:nvSpPr>
          <p:cNvPr id="13" name="Rectangle 12"/>
          <p:cNvSpPr/>
          <p:nvPr userDrawn="1"/>
        </p:nvSpPr>
        <p:spPr>
          <a:xfrm>
            <a:off x="10171320" y="6083301"/>
            <a:ext cx="1531730" cy="50006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49987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ext+Image">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626184" y="649550"/>
            <a:ext cx="10450683" cy="1096963"/>
          </a:xfrm>
        </p:spPr>
        <p:txBody>
          <a:bodyPr anchor="ctr">
            <a:normAutofit/>
          </a:bodyPr>
          <a:lstStyle>
            <a:lvl1pPr>
              <a:defRPr sz="5999" baseline="0">
                <a:solidFill>
                  <a:srgbClr val="60BFCE"/>
                </a:solidFill>
              </a:defRPr>
            </a:lvl1pPr>
          </a:lstStyle>
          <a:p>
            <a:r>
              <a:rPr lang="en-US" dirty="0"/>
              <a:t>Text &amp; 1 image</a:t>
            </a:r>
          </a:p>
        </p:txBody>
      </p:sp>
      <p:sp>
        <p:nvSpPr>
          <p:cNvPr id="14" name="Picture Placeholder 2"/>
          <p:cNvSpPr>
            <a:spLocks noGrp="1"/>
          </p:cNvSpPr>
          <p:nvPr>
            <p:ph type="pic" sz="quarter" idx="17" hasCustomPrompt="1"/>
          </p:nvPr>
        </p:nvSpPr>
        <p:spPr>
          <a:xfrm>
            <a:off x="626184" y="2561867"/>
            <a:ext cx="5409466" cy="3473808"/>
          </a:xfrm>
          <a:noFill/>
        </p:spPr>
        <p:txBody>
          <a:bodyPr anchor="ctr">
            <a:normAutofit/>
          </a:bodyPr>
          <a:lstStyle>
            <a:lvl1pPr algn="ctr">
              <a:defRPr sz="2000" baseline="0">
                <a:solidFill>
                  <a:schemeClr val="bg2"/>
                </a:solidFill>
                <a:latin typeface="Arial"/>
                <a:cs typeface="Arial"/>
              </a:defRPr>
            </a:lvl1pPr>
          </a:lstStyle>
          <a:p>
            <a:r>
              <a:rPr lang="en-US" dirty="0"/>
              <a:t>Click icon to add image</a:t>
            </a:r>
          </a:p>
        </p:txBody>
      </p:sp>
      <p:sp>
        <p:nvSpPr>
          <p:cNvPr id="13" name="Text Placeholder 8"/>
          <p:cNvSpPr>
            <a:spLocks noGrp="1"/>
          </p:cNvSpPr>
          <p:nvPr>
            <p:ph type="body" sz="quarter" idx="15" hasCustomPrompt="1"/>
          </p:nvPr>
        </p:nvSpPr>
        <p:spPr>
          <a:xfrm>
            <a:off x="6386441" y="3003650"/>
            <a:ext cx="4690426" cy="3032027"/>
          </a:xfrm>
        </p:spPr>
        <p:txBody>
          <a:bodyPr anchor="t">
            <a:noAutofit/>
          </a:bodyPr>
          <a:lstStyle>
            <a:lvl1pPr>
              <a:spcBef>
                <a:spcPts val="1000"/>
              </a:spcBef>
              <a:defRPr sz="2400">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Body text here</a:t>
            </a:r>
          </a:p>
        </p:txBody>
      </p:sp>
      <p:sp>
        <p:nvSpPr>
          <p:cNvPr id="15" name="Text Placeholder 8"/>
          <p:cNvSpPr>
            <a:spLocks noGrp="1"/>
          </p:cNvSpPr>
          <p:nvPr>
            <p:ph type="body" sz="quarter" idx="13" hasCustomPrompt="1"/>
          </p:nvPr>
        </p:nvSpPr>
        <p:spPr>
          <a:xfrm>
            <a:off x="6380886" y="2477134"/>
            <a:ext cx="4695981" cy="369332"/>
          </a:xfrm>
        </p:spPr>
        <p:txBody>
          <a:bodyPr wrap="square" anchor="b">
            <a:noAutofit/>
          </a:bodyPr>
          <a:lstStyle>
            <a:lvl1pPr>
              <a:defRPr sz="2400" b="1">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Heading goes here</a:t>
            </a:r>
          </a:p>
        </p:txBody>
      </p:sp>
      <p:sp>
        <p:nvSpPr>
          <p:cNvPr id="7" name="Slide Number Placeholder 10"/>
          <p:cNvSpPr>
            <a:spLocks noGrp="1"/>
          </p:cNvSpPr>
          <p:nvPr>
            <p:ph type="sldNum" sz="quarter" idx="4"/>
          </p:nvPr>
        </p:nvSpPr>
        <p:spPr>
          <a:xfrm>
            <a:off x="10725283" y="6164263"/>
            <a:ext cx="495233"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34505393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Text+2 Images">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626184" y="649550"/>
            <a:ext cx="10450683" cy="1096963"/>
          </a:xfrm>
        </p:spPr>
        <p:txBody>
          <a:bodyPr anchor="ctr">
            <a:normAutofit/>
          </a:bodyPr>
          <a:lstStyle>
            <a:lvl1pPr>
              <a:defRPr sz="5999" baseline="0">
                <a:solidFill>
                  <a:srgbClr val="60BFCE"/>
                </a:solidFill>
              </a:defRPr>
            </a:lvl1pPr>
          </a:lstStyle>
          <a:p>
            <a:r>
              <a:rPr lang="en-US" dirty="0"/>
              <a:t>Text &amp; 2 images</a:t>
            </a:r>
          </a:p>
        </p:txBody>
      </p:sp>
      <p:sp>
        <p:nvSpPr>
          <p:cNvPr id="14" name="Picture Placeholder 2"/>
          <p:cNvSpPr>
            <a:spLocks noGrp="1"/>
          </p:cNvSpPr>
          <p:nvPr>
            <p:ph type="pic" sz="quarter" idx="17" hasCustomPrompt="1"/>
          </p:nvPr>
        </p:nvSpPr>
        <p:spPr>
          <a:xfrm>
            <a:off x="5684070" y="2561867"/>
            <a:ext cx="2526506" cy="3473808"/>
          </a:xfrm>
          <a:noFill/>
        </p:spPr>
        <p:txBody>
          <a:bodyPr anchor="ctr">
            <a:normAutofit/>
          </a:bodyPr>
          <a:lstStyle>
            <a:lvl1pPr algn="ctr">
              <a:defRPr sz="2000" baseline="0">
                <a:solidFill>
                  <a:srgbClr val="FF0F2D"/>
                </a:solidFill>
                <a:latin typeface="Arial"/>
                <a:cs typeface="Arial"/>
              </a:defRPr>
            </a:lvl1pPr>
          </a:lstStyle>
          <a:p>
            <a:r>
              <a:rPr lang="en-US" dirty="0"/>
              <a:t>Click icon to add image</a:t>
            </a:r>
          </a:p>
        </p:txBody>
      </p:sp>
      <p:sp>
        <p:nvSpPr>
          <p:cNvPr id="8" name="Picture Placeholder 2"/>
          <p:cNvSpPr>
            <a:spLocks noGrp="1"/>
          </p:cNvSpPr>
          <p:nvPr>
            <p:ph type="pic" sz="quarter" idx="18" hasCustomPrompt="1"/>
          </p:nvPr>
        </p:nvSpPr>
        <p:spPr>
          <a:xfrm>
            <a:off x="8550361" y="2561867"/>
            <a:ext cx="2526506" cy="3473808"/>
          </a:xfrm>
          <a:noFill/>
        </p:spPr>
        <p:txBody>
          <a:bodyPr anchor="ctr">
            <a:normAutofit/>
          </a:bodyPr>
          <a:lstStyle>
            <a:lvl1pPr algn="ctr">
              <a:defRPr sz="2000">
                <a:solidFill>
                  <a:srgbClr val="FF0F2D"/>
                </a:solidFill>
                <a:latin typeface="Arial"/>
                <a:cs typeface="Arial"/>
              </a:defRPr>
            </a:lvl1pPr>
          </a:lstStyle>
          <a:p>
            <a:r>
              <a:rPr lang="en-US" dirty="0"/>
              <a:t>Click icon to add image</a:t>
            </a:r>
          </a:p>
        </p:txBody>
      </p:sp>
      <p:sp>
        <p:nvSpPr>
          <p:cNvPr id="16" name="Text Placeholder 8"/>
          <p:cNvSpPr>
            <a:spLocks noGrp="1"/>
          </p:cNvSpPr>
          <p:nvPr>
            <p:ph type="body" sz="quarter" idx="15" hasCustomPrompt="1"/>
          </p:nvPr>
        </p:nvSpPr>
        <p:spPr>
          <a:xfrm>
            <a:off x="631739" y="3003650"/>
            <a:ext cx="4690426" cy="3032027"/>
          </a:xfrm>
        </p:spPr>
        <p:txBody>
          <a:bodyPr anchor="t">
            <a:noAutofit/>
          </a:bodyPr>
          <a:lstStyle>
            <a:lvl1pPr>
              <a:spcBef>
                <a:spcPts val="1000"/>
              </a:spcBef>
              <a:defRPr sz="2400">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Body text here</a:t>
            </a:r>
          </a:p>
        </p:txBody>
      </p:sp>
      <p:sp>
        <p:nvSpPr>
          <p:cNvPr id="19" name="Text Placeholder 8"/>
          <p:cNvSpPr>
            <a:spLocks noGrp="1"/>
          </p:cNvSpPr>
          <p:nvPr>
            <p:ph type="body" sz="quarter" idx="13" hasCustomPrompt="1"/>
          </p:nvPr>
        </p:nvSpPr>
        <p:spPr>
          <a:xfrm>
            <a:off x="631739" y="2477134"/>
            <a:ext cx="4695981" cy="369332"/>
          </a:xfrm>
        </p:spPr>
        <p:txBody>
          <a:bodyPr wrap="square" anchor="b">
            <a:noAutofit/>
          </a:bodyPr>
          <a:lstStyle>
            <a:lvl1pPr>
              <a:defRPr sz="2400" b="1">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Heading goes here</a:t>
            </a:r>
          </a:p>
        </p:txBody>
      </p:sp>
      <p:sp>
        <p:nvSpPr>
          <p:cNvPr id="10" name="Slide Number Placeholder 10"/>
          <p:cNvSpPr>
            <a:spLocks noGrp="1"/>
          </p:cNvSpPr>
          <p:nvPr>
            <p:ph type="sldNum" sz="quarter" idx="4"/>
          </p:nvPr>
        </p:nvSpPr>
        <p:spPr>
          <a:xfrm>
            <a:off x="10725283" y="6164263"/>
            <a:ext cx="495233"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28522394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2 Images">
    <p:spTree>
      <p:nvGrpSpPr>
        <p:cNvPr id="1" name=""/>
        <p:cNvGrpSpPr/>
        <p:nvPr/>
      </p:nvGrpSpPr>
      <p:grpSpPr>
        <a:xfrm>
          <a:off x="0" y="0"/>
          <a:ext cx="0" cy="0"/>
          <a:chOff x="0" y="0"/>
          <a:chExt cx="0" cy="0"/>
        </a:xfrm>
      </p:grpSpPr>
      <p:sp>
        <p:nvSpPr>
          <p:cNvPr id="7" name="Picture Placeholder 2"/>
          <p:cNvSpPr>
            <a:spLocks noGrp="1"/>
          </p:cNvSpPr>
          <p:nvPr>
            <p:ph type="pic" sz="quarter" idx="18" hasCustomPrompt="1"/>
          </p:nvPr>
        </p:nvSpPr>
        <p:spPr>
          <a:xfrm>
            <a:off x="626183" y="584201"/>
            <a:ext cx="5049947" cy="5451475"/>
          </a:xfrm>
          <a:noFill/>
        </p:spPr>
        <p:txBody>
          <a:bodyPr anchor="ctr">
            <a:normAutofit/>
          </a:bodyPr>
          <a:lstStyle>
            <a:lvl1pPr algn="ctr">
              <a:defRPr sz="2000">
                <a:solidFill>
                  <a:schemeClr val="bg2"/>
                </a:solidFill>
                <a:latin typeface="Arial"/>
                <a:cs typeface="Arial"/>
              </a:defRPr>
            </a:lvl1pPr>
          </a:lstStyle>
          <a:p>
            <a:r>
              <a:rPr lang="en-US" dirty="0"/>
              <a:t>Click icon to add image</a:t>
            </a:r>
          </a:p>
        </p:txBody>
      </p:sp>
      <p:sp>
        <p:nvSpPr>
          <p:cNvPr id="11" name="Picture Placeholder 2"/>
          <p:cNvSpPr>
            <a:spLocks noGrp="1"/>
          </p:cNvSpPr>
          <p:nvPr>
            <p:ph type="pic" sz="quarter" idx="19" hasCustomPrompt="1"/>
          </p:nvPr>
        </p:nvSpPr>
        <p:spPr>
          <a:xfrm>
            <a:off x="6026920" y="584201"/>
            <a:ext cx="5049947" cy="5451475"/>
          </a:xfrm>
          <a:noFill/>
        </p:spPr>
        <p:txBody>
          <a:bodyPr anchor="ctr">
            <a:normAutofit/>
          </a:bodyPr>
          <a:lstStyle>
            <a:lvl1pPr algn="ctr">
              <a:defRPr sz="2000">
                <a:solidFill>
                  <a:schemeClr val="bg2"/>
                </a:solidFill>
                <a:latin typeface="Arial"/>
                <a:cs typeface="Arial"/>
              </a:defRPr>
            </a:lvl1pPr>
          </a:lstStyle>
          <a:p>
            <a:r>
              <a:rPr lang="en-US" dirty="0"/>
              <a:t>Click icon to add image</a:t>
            </a:r>
          </a:p>
        </p:txBody>
      </p:sp>
      <p:sp>
        <p:nvSpPr>
          <p:cNvPr id="5" name="Slide Number Placeholder 10"/>
          <p:cNvSpPr>
            <a:spLocks noGrp="1"/>
          </p:cNvSpPr>
          <p:nvPr>
            <p:ph type="sldNum" sz="quarter" idx="4"/>
          </p:nvPr>
        </p:nvSpPr>
        <p:spPr>
          <a:xfrm>
            <a:off x="10725283" y="6164263"/>
            <a:ext cx="495233"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900085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4_Full bleed image">
    <p:bg>
      <p:bgPr>
        <a:solidFill>
          <a:srgbClr val="60BFCE"/>
        </a:solidFill>
        <a:effectLst/>
      </p:bgPr>
    </p:bg>
    <p:spTree>
      <p:nvGrpSpPr>
        <p:cNvPr id="1" name=""/>
        <p:cNvGrpSpPr/>
        <p:nvPr/>
      </p:nvGrpSpPr>
      <p:grpSpPr>
        <a:xfrm>
          <a:off x="0" y="0"/>
          <a:ext cx="0" cy="0"/>
          <a:chOff x="0" y="0"/>
          <a:chExt cx="0" cy="0"/>
        </a:xfrm>
      </p:grpSpPr>
      <p:sp>
        <p:nvSpPr>
          <p:cNvPr id="14" name="Picture Placeholder 2"/>
          <p:cNvSpPr>
            <a:spLocks noGrp="1"/>
          </p:cNvSpPr>
          <p:nvPr>
            <p:ph type="pic" sz="quarter" idx="17" hasCustomPrompt="1"/>
          </p:nvPr>
        </p:nvSpPr>
        <p:spPr>
          <a:xfrm>
            <a:off x="0" y="1"/>
            <a:ext cx="11703050" cy="6583363"/>
          </a:xfrm>
          <a:noFill/>
        </p:spPr>
        <p:txBody>
          <a:bodyPr anchor="ctr">
            <a:normAutofit/>
          </a:bodyPr>
          <a:lstStyle>
            <a:lvl1pPr algn="ctr">
              <a:defRPr sz="2000">
                <a:solidFill>
                  <a:srgbClr val="FFEB00"/>
                </a:solidFill>
                <a:latin typeface="Arial"/>
                <a:cs typeface="Arial"/>
              </a:defRPr>
            </a:lvl1pPr>
          </a:lstStyle>
          <a:p>
            <a:r>
              <a:rPr lang="en-US" dirty="0"/>
              <a:t>Click icon to add full bleed image</a:t>
            </a:r>
          </a:p>
        </p:txBody>
      </p:sp>
    </p:spTree>
    <p:extLst>
      <p:ext uri="{BB962C8B-B14F-4D97-AF65-F5344CB8AC3E}">
        <p14:creationId xmlns:p14="http://schemas.microsoft.com/office/powerpoint/2010/main" val="2955612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5_Text+Video">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626184" y="649550"/>
            <a:ext cx="10450683" cy="1096963"/>
          </a:xfrm>
        </p:spPr>
        <p:txBody>
          <a:bodyPr anchor="ctr">
            <a:normAutofit/>
          </a:bodyPr>
          <a:lstStyle>
            <a:lvl1pPr>
              <a:defRPr sz="5999" baseline="0">
                <a:solidFill>
                  <a:srgbClr val="60BFCE"/>
                </a:solidFill>
              </a:defRPr>
            </a:lvl1pPr>
          </a:lstStyle>
          <a:p>
            <a:r>
              <a:rPr lang="en-US" dirty="0"/>
              <a:t>Text + video</a:t>
            </a:r>
          </a:p>
        </p:txBody>
      </p:sp>
      <p:sp>
        <p:nvSpPr>
          <p:cNvPr id="11" name="Media Placeholder 2"/>
          <p:cNvSpPr>
            <a:spLocks noGrp="1"/>
          </p:cNvSpPr>
          <p:nvPr>
            <p:ph type="media" sz="quarter" idx="18" hasCustomPrompt="1"/>
          </p:nvPr>
        </p:nvSpPr>
        <p:spPr>
          <a:xfrm>
            <a:off x="626184" y="2561868"/>
            <a:ext cx="5409466" cy="3241675"/>
          </a:xfrm>
        </p:spPr>
        <p:txBody>
          <a:bodyPr anchor="ctr">
            <a:normAutofit/>
          </a:bodyPr>
          <a:lstStyle>
            <a:lvl1pPr marL="0" marR="0" indent="0" algn="ctr" defTabSz="457154" rtl="0" eaLnBrk="1" fontAlgn="auto" latinLnBrk="0" hangingPunct="1">
              <a:lnSpc>
                <a:spcPct val="100000"/>
              </a:lnSpc>
              <a:spcBef>
                <a:spcPct val="20000"/>
              </a:spcBef>
              <a:spcAft>
                <a:spcPts val="0"/>
              </a:spcAft>
              <a:buClrTx/>
              <a:buSzTx/>
              <a:buFont typeface="Arial"/>
              <a:buNone/>
              <a:tabLst/>
              <a:defRPr sz="2000">
                <a:solidFill>
                  <a:schemeClr val="bg2"/>
                </a:solidFill>
              </a:defRPr>
            </a:lvl1pPr>
          </a:lstStyle>
          <a:p>
            <a:r>
              <a:rPr lang="en-US" dirty="0"/>
              <a:t>Click here to add 16.9 Video</a:t>
            </a:r>
          </a:p>
        </p:txBody>
      </p:sp>
      <p:sp>
        <p:nvSpPr>
          <p:cNvPr id="13" name="Text Placeholder 8"/>
          <p:cNvSpPr>
            <a:spLocks noGrp="1"/>
          </p:cNvSpPr>
          <p:nvPr>
            <p:ph type="body" sz="quarter" idx="15" hasCustomPrompt="1"/>
          </p:nvPr>
        </p:nvSpPr>
        <p:spPr>
          <a:xfrm>
            <a:off x="6386441" y="3003650"/>
            <a:ext cx="4690426" cy="3032027"/>
          </a:xfrm>
        </p:spPr>
        <p:txBody>
          <a:bodyPr anchor="t">
            <a:noAutofit/>
          </a:bodyPr>
          <a:lstStyle>
            <a:lvl1pPr>
              <a:spcBef>
                <a:spcPts val="1000"/>
              </a:spcBef>
              <a:defRPr sz="2400">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Body text here</a:t>
            </a:r>
          </a:p>
        </p:txBody>
      </p:sp>
      <p:sp>
        <p:nvSpPr>
          <p:cNvPr id="16" name="Text Placeholder 8"/>
          <p:cNvSpPr>
            <a:spLocks noGrp="1"/>
          </p:cNvSpPr>
          <p:nvPr>
            <p:ph type="body" sz="quarter" idx="13" hasCustomPrompt="1"/>
          </p:nvPr>
        </p:nvSpPr>
        <p:spPr>
          <a:xfrm>
            <a:off x="6380886" y="2477134"/>
            <a:ext cx="4695981" cy="369332"/>
          </a:xfrm>
        </p:spPr>
        <p:txBody>
          <a:bodyPr wrap="square" anchor="b">
            <a:noAutofit/>
          </a:bodyPr>
          <a:lstStyle>
            <a:lvl1pPr>
              <a:defRPr sz="2400" b="1">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Heading goes here</a:t>
            </a:r>
          </a:p>
        </p:txBody>
      </p:sp>
      <p:sp>
        <p:nvSpPr>
          <p:cNvPr id="7" name="Slide Number Placeholder 10"/>
          <p:cNvSpPr>
            <a:spLocks noGrp="1"/>
          </p:cNvSpPr>
          <p:nvPr>
            <p:ph type="sldNum" sz="quarter" idx="4"/>
          </p:nvPr>
        </p:nvSpPr>
        <p:spPr>
          <a:xfrm>
            <a:off x="10725283" y="6164263"/>
            <a:ext cx="495233"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14105448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6_Full screen video">
    <p:bg>
      <p:bgPr>
        <a:solidFill>
          <a:schemeClr val="accent1"/>
        </a:solidFill>
        <a:effectLst/>
      </p:bgPr>
    </p:bg>
    <p:spTree>
      <p:nvGrpSpPr>
        <p:cNvPr id="1" name=""/>
        <p:cNvGrpSpPr/>
        <p:nvPr/>
      </p:nvGrpSpPr>
      <p:grpSpPr>
        <a:xfrm>
          <a:off x="0" y="0"/>
          <a:ext cx="0" cy="0"/>
          <a:chOff x="0" y="0"/>
          <a:chExt cx="0" cy="0"/>
        </a:xfrm>
      </p:grpSpPr>
      <p:sp>
        <p:nvSpPr>
          <p:cNvPr id="9" name="Media Placeholder 2"/>
          <p:cNvSpPr>
            <a:spLocks noGrp="1"/>
          </p:cNvSpPr>
          <p:nvPr>
            <p:ph type="media" sz="quarter" idx="19" hasCustomPrompt="1"/>
          </p:nvPr>
        </p:nvSpPr>
        <p:spPr>
          <a:xfrm>
            <a:off x="0" y="1"/>
            <a:ext cx="11703050" cy="6583861"/>
          </a:xfrm>
        </p:spPr>
        <p:txBody>
          <a:bodyPr anchor="ctr">
            <a:normAutofit/>
          </a:bodyPr>
          <a:lstStyle>
            <a:lvl1pPr algn="ctr">
              <a:defRPr sz="2000">
                <a:solidFill>
                  <a:schemeClr val="accent2"/>
                </a:solidFill>
                <a:latin typeface="Arial"/>
                <a:cs typeface="Arial"/>
              </a:defRPr>
            </a:lvl1pPr>
          </a:lstStyle>
          <a:p>
            <a:r>
              <a:rPr lang="en-US" dirty="0"/>
              <a:t>Click here to add 16.9 Video</a:t>
            </a:r>
          </a:p>
        </p:txBody>
      </p:sp>
    </p:spTree>
    <p:extLst>
      <p:ext uri="{BB962C8B-B14F-4D97-AF65-F5344CB8AC3E}">
        <p14:creationId xmlns:p14="http://schemas.microsoft.com/office/powerpoint/2010/main" val="3420995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7_Chart+Text">
    <p:bg>
      <p:bgPr>
        <a:solidFill>
          <a:schemeClr val="bg1"/>
        </a:solidFill>
        <a:effectLst/>
      </p:bgPr>
    </p:bg>
    <p:spTree>
      <p:nvGrpSpPr>
        <p:cNvPr id="1" name=""/>
        <p:cNvGrpSpPr/>
        <p:nvPr/>
      </p:nvGrpSpPr>
      <p:grpSpPr>
        <a:xfrm>
          <a:off x="0" y="0"/>
          <a:ext cx="0" cy="0"/>
          <a:chOff x="0" y="0"/>
          <a:chExt cx="0" cy="0"/>
        </a:xfrm>
      </p:grpSpPr>
      <p:sp>
        <p:nvSpPr>
          <p:cNvPr id="28" name="Title 8"/>
          <p:cNvSpPr>
            <a:spLocks noGrp="1"/>
          </p:cNvSpPr>
          <p:nvPr>
            <p:ph type="title" hasCustomPrompt="1"/>
          </p:nvPr>
        </p:nvSpPr>
        <p:spPr>
          <a:xfrm>
            <a:off x="626184" y="814831"/>
            <a:ext cx="10450683" cy="664797"/>
          </a:xfrm>
        </p:spPr>
        <p:txBody>
          <a:bodyPr anchor="ctr">
            <a:spAutoFit/>
          </a:bodyPr>
          <a:lstStyle>
            <a:lvl1pPr>
              <a:tabLst>
                <a:tab pos="2158784" algn="l"/>
              </a:tabLst>
              <a:defRPr sz="4800" baseline="0">
                <a:solidFill>
                  <a:srgbClr val="60BFCE"/>
                </a:solidFill>
              </a:defRPr>
            </a:lvl1pPr>
          </a:lstStyle>
          <a:p>
            <a:r>
              <a:rPr lang="en-US" dirty="0"/>
              <a:t>Chart &amp; text</a:t>
            </a:r>
          </a:p>
        </p:txBody>
      </p:sp>
      <p:sp>
        <p:nvSpPr>
          <p:cNvPr id="34" name="Text Placeholder 8"/>
          <p:cNvSpPr>
            <a:spLocks noGrp="1"/>
          </p:cNvSpPr>
          <p:nvPr>
            <p:ph type="body" sz="quarter" idx="19" hasCustomPrompt="1"/>
          </p:nvPr>
        </p:nvSpPr>
        <p:spPr>
          <a:xfrm>
            <a:off x="626979" y="2006904"/>
            <a:ext cx="6260619" cy="307777"/>
          </a:xfrm>
        </p:spPr>
        <p:txBody>
          <a:bodyPr wrap="square" anchor="ctr">
            <a:spAutoFit/>
          </a:bodyPr>
          <a:lstStyle>
            <a:lvl1pPr algn="ctr">
              <a:defRPr sz="2000" b="1">
                <a:solidFill>
                  <a:schemeClr val="tx1"/>
                </a:solidFill>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20pt Heading goes here</a:t>
            </a:r>
          </a:p>
        </p:txBody>
      </p:sp>
      <p:sp>
        <p:nvSpPr>
          <p:cNvPr id="36" name="Chart Placeholder 2"/>
          <p:cNvSpPr>
            <a:spLocks noGrp="1"/>
          </p:cNvSpPr>
          <p:nvPr>
            <p:ph type="chart" sz="quarter" idx="20"/>
          </p:nvPr>
        </p:nvSpPr>
        <p:spPr>
          <a:xfrm>
            <a:off x="626979" y="2477134"/>
            <a:ext cx="6260619" cy="3550604"/>
          </a:xfrm>
        </p:spPr>
        <p:txBody>
          <a:bodyPr anchor="ctr">
            <a:normAutofit/>
          </a:bodyPr>
          <a:lstStyle>
            <a:lvl1pPr algn="ctr">
              <a:defRPr sz="1800">
                <a:solidFill>
                  <a:srgbClr val="FF0F2D"/>
                </a:solidFill>
                <a:latin typeface="Arial"/>
                <a:cs typeface="Arial"/>
              </a:defRPr>
            </a:lvl1pPr>
          </a:lstStyle>
          <a:p>
            <a:r>
              <a:rPr lang="en-US"/>
              <a:t>Click icon to add chart</a:t>
            </a:r>
            <a:endParaRPr lang="en-US" dirty="0"/>
          </a:p>
        </p:txBody>
      </p:sp>
      <p:sp>
        <p:nvSpPr>
          <p:cNvPr id="13" name="Text Placeholder 8"/>
          <p:cNvSpPr>
            <a:spLocks noGrp="1"/>
          </p:cNvSpPr>
          <p:nvPr>
            <p:ph type="body" sz="quarter" idx="21" hasCustomPrompt="1"/>
          </p:nvPr>
        </p:nvSpPr>
        <p:spPr>
          <a:xfrm>
            <a:off x="7225320" y="2477134"/>
            <a:ext cx="3851546" cy="369332"/>
          </a:xfrm>
        </p:spPr>
        <p:txBody>
          <a:bodyPr wrap="square" anchor="b">
            <a:noAutofit/>
          </a:bodyPr>
          <a:lstStyle>
            <a:lvl1pPr>
              <a:defRPr sz="2400" b="1">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Heading goes here</a:t>
            </a:r>
          </a:p>
        </p:txBody>
      </p:sp>
      <p:sp>
        <p:nvSpPr>
          <p:cNvPr id="14" name="Text Placeholder 8"/>
          <p:cNvSpPr>
            <a:spLocks noGrp="1"/>
          </p:cNvSpPr>
          <p:nvPr>
            <p:ph type="body" sz="quarter" idx="15" hasCustomPrompt="1"/>
          </p:nvPr>
        </p:nvSpPr>
        <p:spPr>
          <a:xfrm>
            <a:off x="7225320" y="3003650"/>
            <a:ext cx="3851547" cy="3032027"/>
          </a:xfrm>
        </p:spPr>
        <p:txBody>
          <a:bodyPr anchor="t">
            <a:noAutofit/>
          </a:bodyPr>
          <a:lstStyle>
            <a:lvl1pPr>
              <a:spcBef>
                <a:spcPts val="1000"/>
              </a:spcBef>
              <a:defRPr sz="2400">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Body text here</a:t>
            </a:r>
          </a:p>
        </p:txBody>
      </p:sp>
      <p:sp>
        <p:nvSpPr>
          <p:cNvPr id="12" name="Slide Number Placeholder 10"/>
          <p:cNvSpPr>
            <a:spLocks noGrp="1"/>
          </p:cNvSpPr>
          <p:nvPr>
            <p:ph type="sldNum" sz="quarter" idx="4"/>
          </p:nvPr>
        </p:nvSpPr>
        <p:spPr>
          <a:xfrm>
            <a:off x="10725283" y="6164263"/>
            <a:ext cx="495233"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3040355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8_Chart">
    <p:bg>
      <p:bgPr>
        <a:solidFill>
          <a:schemeClr val="bg1"/>
        </a:solidFill>
        <a:effectLst/>
      </p:bgPr>
    </p:bg>
    <p:spTree>
      <p:nvGrpSpPr>
        <p:cNvPr id="1" name=""/>
        <p:cNvGrpSpPr/>
        <p:nvPr/>
      </p:nvGrpSpPr>
      <p:grpSpPr>
        <a:xfrm>
          <a:off x="0" y="0"/>
          <a:ext cx="0" cy="0"/>
          <a:chOff x="0" y="0"/>
          <a:chExt cx="0" cy="0"/>
        </a:xfrm>
      </p:grpSpPr>
      <p:sp>
        <p:nvSpPr>
          <p:cNvPr id="28" name="Title 8"/>
          <p:cNvSpPr>
            <a:spLocks noGrp="1"/>
          </p:cNvSpPr>
          <p:nvPr>
            <p:ph type="title" hasCustomPrompt="1"/>
          </p:nvPr>
        </p:nvSpPr>
        <p:spPr>
          <a:xfrm>
            <a:off x="626184" y="814831"/>
            <a:ext cx="10450683" cy="664797"/>
          </a:xfrm>
        </p:spPr>
        <p:txBody>
          <a:bodyPr anchor="ctr">
            <a:spAutoFit/>
          </a:bodyPr>
          <a:lstStyle>
            <a:lvl1pPr>
              <a:tabLst>
                <a:tab pos="2158784" algn="l"/>
              </a:tabLst>
              <a:defRPr sz="4800" baseline="0">
                <a:solidFill>
                  <a:srgbClr val="60BFCE"/>
                </a:solidFill>
              </a:defRPr>
            </a:lvl1pPr>
          </a:lstStyle>
          <a:p>
            <a:r>
              <a:rPr lang="en-US" dirty="0"/>
              <a:t>Chart</a:t>
            </a:r>
          </a:p>
        </p:txBody>
      </p:sp>
      <p:sp>
        <p:nvSpPr>
          <p:cNvPr id="34" name="Text Placeholder 8"/>
          <p:cNvSpPr>
            <a:spLocks noGrp="1"/>
          </p:cNvSpPr>
          <p:nvPr>
            <p:ph type="body" sz="quarter" idx="19" hasCustomPrompt="1"/>
          </p:nvPr>
        </p:nvSpPr>
        <p:spPr>
          <a:xfrm>
            <a:off x="626978" y="2006904"/>
            <a:ext cx="10449889" cy="307777"/>
          </a:xfrm>
        </p:spPr>
        <p:txBody>
          <a:bodyPr wrap="square" anchor="ctr">
            <a:spAutoFit/>
          </a:bodyPr>
          <a:lstStyle>
            <a:lvl1pPr algn="ctr">
              <a:defRPr sz="2000" b="1">
                <a:solidFill>
                  <a:schemeClr val="tx1"/>
                </a:solidFill>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20pt Heading goes here</a:t>
            </a:r>
          </a:p>
        </p:txBody>
      </p:sp>
      <p:sp>
        <p:nvSpPr>
          <p:cNvPr id="36" name="Chart Placeholder 2"/>
          <p:cNvSpPr>
            <a:spLocks noGrp="1"/>
          </p:cNvSpPr>
          <p:nvPr>
            <p:ph type="chart" sz="quarter" idx="20"/>
          </p:nvPr>
        </p:nvSpPr>
        <p:spPr>
          <a:xfrm>
            <a:off x="626978" y="2477134"/>
            <a:ext cx="10449889" cy="3550604"/>
          </a:xfrm>
        </p:spPr>
        <p:txBody>
          <a:bodyPr anchor="ctr">
            <a:normAutofit/>
          </a:bodyPr>
          <a:lstStyle>
            <a:lvl1pPr algn="ctr">
              <a:defRPr sz="1800">
                <a:solidFill>
                  <a:srgbClr val="FF0F2D"/>
                </a:solidFill>
                <a:latin typeface="Arial"/>
                <a:cs typeface="Arial"/>
              </a:defRPr>
            </a:lvl1pPr>
          </a:lstStyle>
          <a:p>
            <a:r>
              <a:rPr lang="en-US"/>
              <a:t>Click icon to add chart</a:t>
            </a:r>
            <a:endParaRPr lang="en-US" dirty="0"/>
          </a:p>
        </p:txBody>
      </p:sp>
      <p:sp>
        <p:nvSpPr>
          <p:cNvPr id="12" name="Slide Number Placeholder 10"/>
          <p:cNvSpPr>
            <a:spLocks noGrp="1"/>
          </p:cNvSpPr>
          <p:nvPr>
            <p:ph type="sldNum" sz="quarter" idx="4"/>
          </p:nvPr>
        </p:nvSpPr>
        <p:spPr>
          <a:xfrm>
            <a:off x="10725283" y="6164263"/>
            <a:ext cx="495233"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244052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Avocado)">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10184018" y="5956301"/>
            <a:ext cx="1519032" cy="62706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Text Placeholder 20"/>
          <p:cNvSpPr>
            <a:spLocks noGrp="1"/>
          </p:cNvSpPr>
          <p:nvPr>
            <p:ph type="body" sz="quarter" idx="11" hasCustomPrompt="1"/>
          </p:nvPr>
        </p:nvSpPr>
        <p:spPr>
          <a:xfrm>
            <a:off x="620629" y="5192713"/>
            <a:ext cx="10450682" cy="927100"/>
          </a:xfrm>
        </p:spPr>
        <p:txBody>
          <a:bodyPr>
            <a:normAutofit/>
          </a:bodyPr>
          <a:lstStyle>
            <a:lvl1pPr>
              <a:defRPr sz="3000" baseline="0">
                <a:solidFill>
                  <a:srgbClr val="FFFFFF"/>
                </a:solidFill>
              </a:defRPr>
            </a:lvl1pPr>
          </a:lstStyle>
          <a:p>
            <a:pPr lvl="0"/>
            <a:r>
              <a:rPr lang="en-GB" dirty="0"/>
              <a:t>Joe </a:t>
            </a:r>
            <a:r>
              <a:rPr lang="en-GB" dirty="0" err="1"/>
              <a:t>Bloggs</a:t>
            </a:r>
            <a:r>
              <a:rPr lang="en-GB" dirty="0"/>
              <a:t>, June 27</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0629" y="1"/>
            <a:ext cx="1565063" cy="1565275"/>
          </a:xfrm>
          <a:prstGeom prst="rect">
            <a:avLst/>
          </a:prstGeom>
        </p:spPr>
      </p:pic>
      <p:sp>
        <p:nvSpPr>
          <p:cNvPr id="12" name="Title 8"/>
          <p:cNvSpPr>
            <a:spLocks noGrp="1"/>
          </p:cNvSpPr>
          <p:nvPr>
            <p:ph type="title" hasCustomPrompt="1"/>
          </p:nvPr>
        </p:nvSpPr>
        <p:spPr>
          <a:xfrm>
            <a:off x="620629" y="1881320"/>
            <a:ext cx="10456238" cy="1293681"/>
          </a:xfrm>
        </p:spPr>
        <p:txBody>
          <a:bodyPr anchor="ctr">
            <a:normAutofit/>
          </a:bodyPr>
          <a:lstStyle>
            <a:lvl1pPr>
              <a:defRPr>
                <a:solidFill>
                  <a:srgbClr val="FFFFFF"/>
                </a:solidFill>
              </a:defRPr>
            </a:lvl1pPr>
          </a:lstStyle>
          <a:p>
            <a:r>
              <a:rPr lang="en-GB" dirty="0"/>
              <a:t>Headline here</a:t>
            </a:r>
            <a:endParaRPr lang="en-US" dirty="0"/>
          </a:p>
        </p:txBody>
      </p:sp>
      <p:sp>
        <p:nvSpPr>
          <p:cNvPr id="13" name="Text Placeholder 22"/>
          <p:cNvSpPr>
            <a:spLocks noGrp="1"/>
          </p:cNvSpPr>
          <p:nvPr>
            <p:ph type="body" sz="quarter" idx="12" hasCustomPrompt="1"/>
          </p:nvPr>
        </p:nvSpPr>
        <p:spPr>
          <a:xfrm>
            <a:off x="626978" y="3543300"/>
            <a:ext cx="10450682" cy="685800"/>
          </a:xfrm>
        </p:spPr>
        <p:txBody>
          <a:bodyPr anchor="t"/>
          <a:lstStyle>
            <a:lvl1pPr>
              <a:defRPr>
                <a:solidFill>
                  <a:schemeClr val="accent3"/>
                </a:solidFill>
              </a:defRPr>
            </a:lvl1pPr>
          </a:lstStyle>
          <a:p>
            <a:pPr lvl="0"/>
            <a:r>
              <a:rPr lang="en-US" dirty="0"/>
              <a:t>Sub heading goes here</a:t>
            </a:r>
          </a:p>
        </p:txBody>
      </p:sp>
    </p:spTree>
    <p:extLst>
      <p:ext uri="{BB962C8B-B14F-4D97-AF65-F5344CB8AC3E}">
        <p14:creationId xmlns:p14="http://schemas.microsoft.com/office/powerpoint/2010/main" val="41516230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9_Charts: 2x">
    <p:bg>
      <p:bgPr>
        <a:solidFill>
          <a:schemeClr val="bg1"/>
        </a:solidFill>
        <a:effectLst/>
      </p:bgPr>
    </p:bg>
    <p:spTree>
      <p:nvGrpSpPr>
        <p:cNvPr id="1" name=""/>
        <p:cNvGrpSpPr/>
        <p:nvPr/>
      </p:nvGrpSpPr>
      <p:grpSpPr>
        <a:xfrm>
          <a:off x="0" y="0"/>
          <a:ext cx="0" cy="0"/>
          <a:chOff x="0" y="0"/>
          <a:chExt cx="0" cy="0"/>
        </a:xfrm>
      </p:grpSpPr>
      <p:sp>
        <p:nvSpPr>
          <p:cNvPr id="28" name="Title 8"/>
          <p:cNvSpPr>
            <a:spLocks noGrp="1"/>
          </p:cNvSpPr>
          <p:nvPr>
            <p:ph type="title" hasCustomPrompt="1"/>
          </p:nvPr>
        </p:nvSpPr>
        <p:spPr>
          <a:xfrm>
            <a:off x="626184" y="814831"/>
            <a:ext cx="10450683" cy="664797"/>
          </a:xfrm>
        </p:spPr>
        <p:txBody>
          <a:bodyPr anchor="ctr">
            <a:spAutoFit/>
          </a:bodyPr>
          <a:lstStyle>
            <a:lvl1pPr>
              <a:tabLst>
                <a:tab pos="2158784" algn="l"/>
              </a:tabLst>
              <a:defRPr sz="4800" baseline="0">
                <a:solidFill>
                  <a:srgbClr val="60BFCE"/>
                </a:solidFill>
              </a:defRPr>
            </a:lvl1pPr>
          </a:lstStyle>
          <a:p>
            <a:r>
              <a:rPr lang="en-US" dirty="0"/>
              <a:t>Charts: 2x</a:t>
            </a:r>
          </a:p>
        </p:txBody>
      </p:sp>
      <p:sp>
        <p:nvSpPr>
          <p:cNvPr id="34" name="Text Placeholder 8"/>
          <p:cNvSpPr>
            <a:spLocks noGrp="1"/>
          </p:cNvSpPr>
          <p:nvPr>
            <p:ph type="body" sz="quarter" idx="19" hasCustomPrompt="1"/>
          </p:nvPr>
        </p:nvSpPr>
        <p:spPr>
          <a:xfrm>
            <a:off x="620629" y="1871762"/>
            <a:ext cx="5085438" cy="307777"/>
          </a:xfrm>
        </p:spPr>
        <p:txBody>
          <a:bodyPr wrap="square" anchor="ctr">
            <a:spAutoFit/>
          </a:bodyPr>
          <a:lstStyle>
            <a:lvl1pPr algn="ctr">
              <a:defRPr sz="2000" b="1">
                <a:solidFill>
                  <a:srgbClr val="003170"/>
                </a:solidFill>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20pt Heading goes here</a:t>
            </a:r>
          </a:p>
        </p:txBody>
      </p:sp>
      <p:sp>
        <p:nvSpPr>
          <p:cNvPr id="36" name="Chart Placeholder 2"/>
          <p:cNvSpPr>
            <a:spLocks noGrp="1"/>
          </p:cNvSpPr>
          <p:nvPr>
            <p:ph type="chart" sz="quarter" idx="20"/>
          </p:nvPr>
        </p:nvSpPr>
        <p:spPr>
          <a:xfrm>
            <a:off x="626979" y="2314576"/>
            <a:ext cx="5080550" cy="3349625"/>
          </a:xfrm>
        </p:spPr>
        <p:txBody>
          <a:bodyPr anchor="ctr">
            <a:normAutofit/>
          </a:bodyPr>
          <a:lstStyle>
            <a:lvl1pPr algn="ctr">
              <a:defRPr sz="1800">
                <a:solidFill>
                  <a:srgbClr val="FF0000"/>
                </a:solidFill>
                <a:latin typeface="Arial"/>
                <a:cs typeface="Arial"/>
              </a:defRPr>
            </a:lvl1pPr>
          </a:lstStyle>
          <a:p>
            <a:r>
              <a:rPr lang="en-US"/>
              <a:t>Click icon to add chart</a:t>
            </a:r>
          </a:p>
        </p:txBody>
      </p:sp>
      <p:sp>
        <p:nvSpPr>
          <p:cNvPr id="17" name="Text Placeholder 8"/>
          <p:cNvSpPr>
            <a:spLocks noGrp="1"/>
          </p:cNvSpPr>
          <p:nvPr>
            <p:ph type="body" sz="quarter" idx="21" hasCustomPrompt="1"/>
          </p:nvPr>
        </p:nvSpPr>
        <p:spPr>
          <a:xfrm>
            <a:off x="5989967" y="1871762"/>
            <a:ext cx="5085438" cy="307777"/>
          </a:xfrm>
        </p:spPr>
        <p:txBody>
          <a:bodyPr wrap="square" anchor="ctr">
            <a:spAutoFit/>
          </a:bodyPr>
          <a:lstStyle>
            <a:lvl1pPr algn="ctr">
              <a:defRPr sz="2000" b="1">
                <a:solidFill>
                  <a:srgbClr val="003170"/>
                </a:solidFill>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20pt Heading goes here</a:t>
            </a:r>
          </a:p>
        </p:txBody>
      </p:sp>
      <p:sp>
        <p:nvSpPr>
          <p:cNvPr id="18" name="Chart Placeholder 2"/>
          <p:cNvSpPr>
            <a:spLocks noGrp="1"/>
          </p:cNvSpPr>
          <p:nvPr>
            <p:ph type="chart" sz="quarter" idx="22"/>
          </p:nvPr>
        </p:nvSpPr>
        <p:spPr>
          <a:xfrm>
            <a:off x="5996318" y="2314576"/>
            <a:ext cx="5080550" cy="3349625"/>
          </a:xfrm>
        </p:spPr>
        <p:txBody>
          <a:bodyPr anchor="ctr">
            <a:normAutofit/>
          </a:bodyPr>
          <a:lstStyle>
            <a:lvl1pPr algn="ctr">
              <a:defRPr sz="1800">
                <a:solidFill>
                  <a:srgbClr val="FF0000"/>
                </a:solidFill>
                <a:latin typeface="Arial"/>
                <a:cs typeface="Arial"/>
              </a:defRPr>
            </a:lvl1pPr>
          </a:lstStyle>
          <a:p>
            <a:r>
              <a:rPr lang="en-US"/>
              <a:t>Click icon to add chart</a:t>
            </a:r>
          </a:p>
        </p:txBody>
      </p:sp>
      <p:sp>
        <p:nvSpPr>
          <p:cNvPr id="19" name="Text Placeholder 8"/>
          <p:cNvSpPr>
            <a:spLocks noGrp="1"/>
          </p:cNvSpPr>
          <p:nvPr>
            <p:ph type="body" sz="quarter" idx="15" hasCustomPrompt="1"/>
          </p:nvPr>
        </p:nvSpPr>
        <p:spPr>
          <a:xfrm>
            <a:off x="626184" y="5786561"/>
            <a:ext cx="5081345" cy="249114"/>
          </a:xfrm>
        </p:spPr>
        <p:txBody>
          <a:bodyPr anchor="t">
            <a:noAutofit/>
          </a:bodyPr>
          <a:lstStyle>
            <a:lvl1pPr>
              <a:spcBef>
                <a:spcPts val="1000"/>
              </a:spcBef>
              <a:defRPr sz="2000" baseline="0">
                <a:solidFill>
                  <a:srgbClr val="003170"/>
                </a:solidFill>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20pt Body text here</a:t>
            </a:r>
          </a:p>
        </p:txBody>
      </p:sp>
      <p:sp>
        <p:nvSpPr>
          <p:cNvPr id="20" name="Text Placeholder 8"/>
          <p:cNvSpPr>
            <a:spLocks noGrp="1"/>
          </p:cNvSpPr>
          <p:nvPr>
            <p:ph type="body" sz="quarter" idx="23" hasCustomPrompt="1"/>
          </p:nvPr>
        </p:nvSpPr>
        <p:spPr>
          <a:xfrm>
            <a:off x="5996317" y="5786561"/>
            <a:ext cx="5081345" cy="249114"/>
          </a:xfrm>
        </p:spPr>
        <p:txBody>
          <a:bodyPr anchor="t">
            <a:noAutofit/>
          </a:bodyPr>
          <a:lstStyle>
            <a:lvl1pPr>
              <a:spcBef>
                <a:spcPts val="1000"/>
              </a:spcBef>
              <a:defRPr sz="2000" baseline="0">
                <a:solidFill>
                  <a:srgbClr val="003170"/>
                </a:solidFill>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20pt Body text here</a:t>
            </a:r>
          </a:p>
        </p:txBody>
      </p:sp>
      <p:sp>
        <p:nvSpPr>
          <p:cNvPr id="14" name="Slide Number Placeholder 10"/>
          <p:cNvSpPr>
            <a:spLocks noGrp="1"/>
          </p:cNvSpPr>
          <p:nvPr>
            <p:ph type="sldNum" sz="quarter" idx="4"/>
          </p:nvPr>
        </p:nvSpPr>
        <p:spPr>
          <a:xfrm>
            <a:off x="10725283" y="6164263"/>
            <a:ext cx="495233"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7548938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0_End slide">
    <p:bg>
      <p:bgPr>
        <a:solidFill>
          <a:schemeClr val="tx1"/>
        </a:solidFill>
        <a:effectLst/>
      </p:bgPr>
    </p:bg>
    <p:spTree>
      <p:nvGrpSpPr>
        <p:cNvPr id="1" name=""/>
        <p:cNvGrpSpPr/>
        <p:nvPr/>
      </p:nvGrpSpPr>
      <p:grpSpPr>
        <a:xfrm>
          <a:off x="0" y="0"/>
          <a:ext cx="0" cy="0"/>
          <a:chOff x="0" y="0"/>
          <a:chExt cx="0" cy="0"/>
        </a:xfrm>
      </p:grpSpPr>
      <p:sp>
        <p:nvSpPr>
          <p:cNvPr id="3" name="Rectangle 2"/>
          <p:cNvSpPr/>
          <p:nvPr userDrawn="1"/>
        </p:nvSpPr>
        <p:spPr>
          <a:xfrm>
            <a:off x="10429047" y="6035675"/>
            <a:ext cx="1274003" cy="5476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26184" y="2346392"/>
            <a:ext cx="10450683" cy="1890581"/>
          </a:xfrm>
        </p:spPr>
        <p:txBody>
          <a:bodyPr anchor="ctr"/>
          <a:lstStyle>
            <a:lvl1pPr algn="ctr">
              <a:defRPr>
                <a:solidFill>
                  <a:schemeClr val="bg1"/>
                </a:solidFill>
              </a:defRPr>
            </a:lvl1pPr>
          </a:lstStyle>
          <a:p>
            <a:r>
              <a:rPr lang="en-US" dirty="0"/>
              <a:t>Thank you</a:t>
            </a:r>
          </a:p>
        </p:txBody>
      </p:sp>
      <p:sp>
        <p:nvSpPr>
          <p:cNvPr id="14" name="Picture Placeholder 2"/>
          <p:cNvSpPr>
            <a:spLocks noGrp="1"/>
          </p:cNvSpPr>
          <p:nvPr>
            <p:ph type="pic" sz="quarter" idx="17" hasCustomPrompt="1"/>
          </p:nvPr>
        </p:nvSpPr>
        <p:spPr>
          <a:xfrm>
            <a:off x="0" y="1"/>
            <a:ext cx="11703050" cy="6583363"/>
          </a:xfrm>
          <a:noFill/>
        </p:spPr>
        <p:txBody>
          <a:bodyPr tIns="1620000" anchor="t">
            <a:normAutofit/>
          </a:bodyPr>
          <a:lstStyle>
            <a:lvl1pPr algn="ctr">
              <a:defRPr sz="2800" baseline="0">
                <a:solidFill>
                  <a:srgbClr val="FFEB01"/>
                </a:solidFill>
                <a:latin typeface="Arial"/>
                <a:cs typeface="Arial"/>
              </a:defRPr>
            </a:lvl1pPr>
          </a:lstStyle>
          <a:p>
            <a:r>
              <a:rPr lang="en-US" dirty="0"/>
              <a:t>Click icon to add image. Then send to back to see titles</a:t>
            </a:r>
          </a:p>
        </p:txBody>
      </p:sp>
      <p:sp>
        <p:nvSpPr>
          <p:cNvPr id="4" name="Text Placeholder 20"/>
          <p:cNvSpPr>
            <a:spLocks noGrp="1"/>
          </p:cNvSpPr>
          <p:nvPr>
            <p:ph type="body" sz="quarter" idx="11" hasCustomPrompt="1"/>
          </p:nvPr>
        </p:nvSpPr>
        <p:spPr>
          <a:xfrm>
            <a:off x="620629" y="4673601"/>
            <a:ext cx="10450682" cy="1362075"/>
          </a:xfrm>
        </p:spPr>
        <p:txBody>
          <a:bodyPr anchor="b">
            <a:normAutofit/>
          </a:bodyPr>
          <a:lstStyle>
            <a:lvl1pPr algn="ctr">
              <a:defRPr sz="2400" baseline="0">
                <a:solidFill>
                  <a:schemeClr val="bg1"/>
                </a:solidFill>
                <a:latin typeface="Arial"/>
                <a:cs typeface="Arial"/>
              </a:defRPr>
            </a:lvl1pPr>
          </a:lstStyle>
          <a:p>
            <a:pPr lvl="0"/>
            <a:r>
              <a:rPr lang="en-GB" dirty="0"/>
              <a:t>@</a:t>
            </a:r>
            <a:r>
              <a:rPr lang="en-GB" dirty="0" err="1"/>
              <a:t>twittername</a:t>
            </a:r>
            <a:endParaRPr lang="en-GB" dirty="0"/>
          </a:p>
          <a:p>
            <a:pPr lvl="0"/>
            <a:r>
              <a:rPr lang="en-GB" dirty="0" err="1"/>
              <a:t>linkedin.com</a:t>
            </a:r>
            <a:r>
              <a:rPr lang="en-GB" dirty="0"/>
              <a:t>/</a:t>
            </a:r>
            <a:r>
              <a:rPr lang="en-GB" dirty="0" err="1"/>
              <a:t>yourname</a:t>
            </a:r>
            <a:endParaRPr lang="en-GB" dirty="0"/>
          </a:p>
          <a:p>
            <a:pPr lvl="0"/>
            <a:r>
              <a:rPr lang="en-GB" dirty="0" err="1"/>
              <a:t>email@wellcome.ac.uk</a:t>
            </a:r>
            <a:endParaRPr lang="en-US" dirty="0"/>
          </a:p>
        </p:txBody>
      </p:sp>
      <p:pic>
        <p:nvPicPr>
          <p:cNvPr id="5" name="Picture 4" descr="Wellcome Logo+strap.png"/>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5068994" y="1"/>
            <a:ext cx="1565063" cy="1565275"/>
          </a:xfrm>
          <a:prstGeom prst="rect">
            <a:avLst/>
          </a:prstGeom>
        </p:spPr>
      </p:pic>
    </p:spTree>
    <p:extLst>
      <p:ext uri="{BB962C8B-B14F-4D97-AF65-F5344CB8AC3E}">
        <p14:creationId xmlns:p14="http://schemas.microsoft.com/office/powerpoint/2010/main" val="1102221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A66433-F099-4E13-A7C8-27A77B6B1920}"/>
              </a:ext>
            </a:extLst>
          </p:cNvPr>
          <p:cNvSpPr>
            <a:spLocks noGrp="1"/>
          </p:cNvSpPr>
          <p:nvPr>
            <p:ph type="dt" sz="half" idx="10"/>
          </p:nvPr>
        </p:nvSpPr>
        <p:spPr/>
        <p:txBody>
          <a:bodyPr/>
          <a:lstStyle/>
          <a:p>
            <a:fld id="{7BEC2B6B-7651-4364-A117-097B21C05A57}" type="datetimeFigureOut">
              <a:rPr lang="en-US" smtClean="0"/>
              <a:t>1/21/2020</a:t>
            </a:fld>
            <a:endParaRPr lang="en-US"/>
          </a:p>
        </p:txBody>
      </p:sp>
      <p:sp>
        <p:nvSpPr>
          <p:cNvPr id="3" name="Footer Placeholder 2">
            <a:extLst>
              <a:ext uri="{FF2B5EF4-FFF2-40B4-BE49-F238E27FC236}">
                <a16:creationId xmlns:a16="http://schemas.microsoft.com/office/drawing/2014/main" id="{B800A539-A669-48F3-9DB6-1D536E526C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14BFEA-0B68-4695-98C4-29210D31E8C0}"/>
              </a:ext>
            </a:extLst>
          </p:cNvPr>
          <p:cNvSpPr>
            <a:spLocks noGrp="1"/>
          </p:cNvSpPr>
          <p:nvPr>
            <p:ph type="sldNum" sz="quarter" idx="12"/>
          </p:nvPr>
        </p:nvSpPr>
        <p:spPr/>
        <p:txBody>
          <a:bodyPr/>
          <a:lstStyle/>
          <a:p>
            <a:fld id="{5E4A8F1C-6A49-47FF-97A3-52CCE60C7802}" type="slidenum">
              <a:rPr lang="en-US" smtClean="0"/>
              <a:t>‹#›</a:t>
            </a:fld>
            <a:endParaRPr lang="en-US"/>
          </a:p>
        </p:txBody>
      </p:sp>
    </p:spTree>
    <p:extLst>
      <p:ext uri="{BB962C8B-B14F-4D97-AF65-F5344CB8AC3E}">
        <p14:creationId xmlns:p14="http://schemas.microsoft.com/office/powerpoint/2010/main" val="27131209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7729" y="2045110"/>
            <a:ext cx="9947592" cy="1411156"/>
          </a:xfrm>
        </p:spPr>
        <p:txBody>
          <a:bodyPr/>
          <a:lstStyle/>
          <a:p>
            <a:r>
              <a:rPr lang="en-GB"/>
              <a:t>Click to edit Master title style</a:t>
            </a:r>
            <a:endParaRPr lang="en-US"/>
          </a:p>
        </p:txBody>
      </p:sp>
      <p:sp>
        <p:nvSpPr>
          <p:cNvPr id="3" name="Subtitle 2"/>
          <p:cNvSpPr>
            <a:spLocks noGrp="1"/>
          </p:cNvSpPr>
          <p:nvPr>
            <p:ph type="subTitle" idx="1"/>
          </p:nvPr>
        </p:nvSpPr>
        <p:spPr>
          <a:xfrm>
            <a:off x="1755458" y="3730573"/>
            <a:ext cx="8192135" cy="1682415"/>
          </a:xfrm>
        </p:spPr>
        <p:txBody>
          <a:bodyPr/>
          <a:lstStyle>
            <a:lvl1pPr marL="0" indent="0" algn="ctr">
              <a:buNone/>
              <a:defRPr>
                <a:solidFill>
                  <a:schemeClr val="tx1">
                    <a:tint val="75000"/>
                  </a:schemeClr>
                </a:solidFill>
              </a:defRPr>
            </a:lvl1pPr>
            <a:lvl2pPr marL="438868" indent="0" algn="ctr">
              <a:buNone/>
              <a:defRPr>
                <a:solidFill>
                  <a:schemeClr val="tx1">
                    <a:tint val="75000"/>
                  </a:schemeClr>
                </a:solidFill>
              </a:defRPr>
            </a:lvl2pPr>
            <a:lvl3pPr marL="877736" indent="0" algn="ctr">
              <a:buNone/>
              <a:defRPr>
                <a:solidFill>
                  <a:schemeClr val="tx1">
                    <a:tint val="75000"/>
                  </a:schemeClr>
                </a:solidFill>
              </a:defRPr>
            </a:lvl3pPr>
            <a:lvl4pPr marL="1316604" indent="0" algn="ctr">
              <a:buNone/>
              <a:defRPr>
                <a:solidFill>
                  <a:schemeClr val="tx1">
                    <a:tint val="75000"/>
                  </a:schemeClr>
                </a:solidFill>
              </a:defRPr>
            </a:lvl4pPr>
            <a:lvl5pPr marL="1755472" indent="0" algn="ctr">
              <a:buNone/>
              <a:defRPr>
                <a:solidFill>
                  <a:schemeClr val="tx1">
                    <a:tint val="75000"/>
                  </a:schemeClr>
                </a:solidFill>
              </a:defRPr>
            </a:lvl5pPr>
            <a:lvl6pPr marL="2194341" indent="0" algn="ctr">
              <a:buNone/>
              <a:defRPr>
                <a:solidFill>
                  <a:schemeClr val="tx1">
                    <a:tint val="75000"/>
                  </a:schemeClr>
                </a:solidFill>
              </a:defRPr>
            </a:lvl6pPr>
            <a:lvl7pPr marL="2633209" indent="0" algn="ctr">
              <a:buNone/>
              <a:defRPr>
                <a:solidFill>
                  <a:schemeClr val="tx1">
                    <a:tint val="75000"/>
                  </a:schemeClr>
                </a:solidFill>
              </a:defRPr>
            </a:lvl7pPr>
            <a:lvl8pPr marL="3072077" indent="0" algn="ctr">
              <a:buNone/>
              <a:defRPr>
                <a:solidFill>
                  <a:schemeClr val="tx1">
                    <a:tint val="75000"/>
                  </a:schemeClr>
                </a:solidFill>
              </a:defRPr>
            </a:lvl8pPr>
            <a:lvl9pPr marL="3510945"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585153" y="6101804"/>
            <a:ext cx="2730711" cy="350503"/>
          </a:xfrm>
          <a:prstGeom prst="rect">
            <a:avLst/>
          </a:prstGeom>
        </p:spPr>
        <p:txBody>
          <a:bodyPr/>
          <a:lstStyle/>
          <a:p>
            <a:fld id="{2472F0BB-3A05-3C4D-A1E4-D1D72FEA4182}" type="datetimeFigureOut">
              <a:rPr lang="en-US" smtClean="0"/>
              <a:t>1/21/2020</a:t>
            </a:fld>
            <a:endParaRPr lang="en-US"/>
          </a:p>
        </p:txBody>
      </p:sp>
      <p:sp>
        <p:nvSpPr>
          <p:cNvPr id="5" name="Footer Placeholder 4"/>
          <p:cNvSpPr>
            <a:spLocks noGrp="1"/>
          </p:cNvSpPr>
          <p:nvPr>
            <p:ph type="ftr" sz="quarter" idx="11"/>
          </p:nvPr>
        </p:nvSpPr>
        <p:spPr>
          <a:xfrm>
            <a:off x="3998543" y="6101804"/>
            <a:ext cx="3705966" cy="350503"/>
          </a:xfrm>
          <a:prstGeom prst="rect">
            <a:avLst/>
          </a:prstGeom>
        </p:spPr>
        <p:txBody>
          <a:bodyPr/>
          <a:lstStyle/>
          <a:p>
            <a:endParaRPr lang="en-US"/>
          </a:p>
        </p:txBody>
      </p:sp>
      <p:sp>
        <p:nvSpPr>
          <p:cNvPr id="6" name="Slide Number Placeholder 5"/>
          <p:cNvSpPr>
            <a:spLocks noGrp="1"/>
          </p:cNvSpPr>
          <p:nvPr>
            <p:ph type="sldNum" sz="quarter" idx="12"/>
          </p:nvPr>
        </p:nvSpPr>
        <p:spPr>
          <a:xfrm>
            <a:off x="8387186" y="6101804"/>
            <a:ext cx="2730711" cy="350503"/>
          </a:xfrm>
          <a:prstGeom prst="rect">
            <a:avLst/>
          </a:prstGeom>
        </p:spPr>
        <p:txBody>
          <a:bodyPr/>
          <a:lstStyle/>
          <a:p>
            <a:fld id="{7B1CA048-526F-5946-A735-9957E3F8A302}" type="slidenum">
              <a:rPr lang="en-US" smtClean="0"/>
              <a:t>‹#›</a:t>
            </a:fld>
            <a:endParaRPr lang="en-US"/>
          </a:p>
        </p:txBody>
      </p:sp>
    </p:spTree>
    <p:extLst>
      <p:ext uri="{BB962C8B-B14F-4D97-AF65-F5344CB8AC3E}">
        <p14:creationId xmlns:p14="http://schemas.microsoft.com/office/powerpoint/2010/main" val="2399845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Amber Ale)">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10184018" y="5956301"/>
            <a:ext cx="1519032" cy="62706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Text Placeholder 20"/>
          <p:cNvSpPr>
            <a:spLocks noGrp="1"/>
          </p:cNvSpPr>
          <p:nvPr>
            <p:ph type="body" sz="quarter" idx="11" hasCustomPrompt="1"/>
          </p:nvPr>
        </p:nvSpPr>
        <p:spPr>
          <a:xfrm>
            <a:off x="620629" y="5192713"/>
            <a:ext cx="10450682" cy="927100"/>
          </a:xfrm>
        </p:spPr>
        <p:txBody>
          <a:bodyPr>
            <a:normAutofit/>
          </a:bodyPr>
          <a:lstStyle>
            <a:lvl1pPr>
              <a:defRPr sz="3000" baseline="0">
                <a:solidFill>
                  <a:srgbClr val="FFFFFF"/>
                </a:solidFill>
              </a:defRPr>
            </a:lvl1pPr>
          </a:lstStyle>
          <a:p>
            <a:pPr lvl="0"/>
            <a:r>
              <a:rPr lang="en-GB" dirty="0"/>
              <a:t>Joe </a:t>
            </a:r>
            <a:r>
              <a:rPr lang="en-GB" dirty="0" err="1"/>
              <a:t>Bloggs</a:t>
            </a:r>
            <a:r>
              <a:rPr lang="en-GB" dirty="0"/>
              <a:t>, June 27</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0629" y="1"/>
            <a:ext cx="1565063" cy="1565275"/>
          </a:xfrm>
          <a:prstGeom prst="rect">
            <a:avLst/>
          </a:prstGeom>
        </p:spPr>
      </p:pic>
      <p:sp>
        <p:nvSpPr>
          <p:cNvPr id="12" name="Title 8"/>
          <p:cNvSpPr>
            <a:spLocks noGrp="1"/>
          </p:cNvSpPr>
          <p:nvPr>
            <p:ph type="title" hasCustomPrompt="1"/>
          </p:nvPr>
        </p:nvSpPr>
        <p:spPr>
          <a:xfrm>
            <a:off x="620629" y="1881320"/>
            <a:ext cx="10456238" cy="1293681"/>
          </a:xfrm>
        </p:spPr>
        <p:txBody>
          <a:bodyPr anchor="ctr">
            <a:normAutofit/>
          </a:bodyPr>
          <a:lstStyle>
            <a:lvl1pPr>
              <a:defRPr>
                <a:solidFill>
                  <a:srgbClr val="FFFFFF"/>
                </a:solidFill>
              </a:defRPr>
            </a:lvl1pPr>
          </a:lstStyle>
          <a:p>
            <a:r>
              <a:rPr lang="en-GB" dirty="0"/>
              <a:t>Headline here</a:t>
            </a:r>
            <a:endParaRPr lang="en-US" dirty="0"/>
          </a:p>
        </p:txBody>
      </p:sp>
      <p:sp>
        <p:nvSpPr>
          <p:cNvPr id="13" name="Text Placeholder 22"/>
          <p:cNvSpPr>
            <a:spLocks noGrp="1"/>
          </p:cNvSpPr>
          <p:nvPr>
            <p:ph type="body" sz="quarter" idx="12" hasCustomPrompt="1"/>
          </p:nvPr>
        </p:nvSpPr>
        <p:spPr>
          <a:xfrm>
            <a:off x="626978" y="3543300"/>
            <a:ext cx="10450682" cy="685800"/>
          </a:xfrm>
        </p:spPr>
        <p:txBody>
          <a:bodyPr anchor="t"/>
          <a:lstStyle>
            <a:lvl1pPr>
              <a:defRPr>
                <a:solidFill>
                  <a:srgbClr val="F07E0A"/>
                </a:solidFill>
              </a:defRPr>
            </a:lvl1pPr>
          </a:lstStyle>
          <a:p>
            <a:pPr lvl="0"/>
            <a:r>
              <a:rPr lang="en-US" dirty="0"/>
              <a:t>Sub heading goes here</a:t>
            </a:r>
          </a:p>
        </p:txBody>
      </p:sp>
    </p:spTree>
    <p:extLst>
      <p:ext uri="{BB962C8B-B14F-4D97-AF65-F5344CB8AC3E}">
        <p14:creationId xmlns:p14="http://schemas.microsoft.com/office/powerpoint/2010/main" val="3405900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Runny Yolk)">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10184018" y="5956301"/>
            <a:ext cx="1519032" cy="62706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4" name="Picture 13" descr="Wellcome Logo+strap.png"/>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620629" y="1"/>
            <a:ext cx="1565063" cy="1565275"/>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0629" y="1"/>
            <a:ext cx="1565063" cy="1565275"/>
          </a:xfrm>
          <a:prstGeom prst="rect">
            <a:avLst/>
          </a:prstGeom>
        </p:spPr>
      </p:pic>
      <p:sp>
        <p:nvSpPr>
          <p:cNvPr id="21" name="Text Placeholder 20"/>
          <p:cNvSpPr>
            <a:spLocks noGrp="1"/>
          </p:cNvSpPr>
          <p:nvPr>
            <p:ph type="body" sz="quarter" idx="11" hasCustomPrompt="1"/>
          </p:nvPr>
        </p:nvSpPr>
        <p:spPr>
          <a:xfrm>
            <a:off x="620629" y="5192713"/>
            <a:ext cx="10450682" cy="927100"/>
          </a:xfrm>
        </p:spPr>
        <p:txBody>
          <a:bodyPr>
            <a:normAutofit/>
          </a:bodyPr>
          <a:lstStyle>
            <a:lvl1pPr>
              <a:defRPr sz="3000" baseline="0">
                <a:solidFill>
                  <a:srgbClr val="FFFFFF"/>
                </a:solidFill>
              </a:defRPr>
            </a:lvl1pPr>
          </a:lstStyle>
          <a:p>
            <a:pPr lvl="0"/>
            <a:r>
              <a:rPr lang="en-GB" dirty="0"/>
              <a:t>Joe </a:t>
            </a:r>
            <a:r>
              <a:rPr lang="en-GB" dirty="0" err="1"/>
              <a:t>Bloggs</a:t>
            </a:r>
            <a:r>
              <a:rPr lang="en-GB" dirty="0"/>
              <a:t>, June 27</a:t>
            </a:r>
            <a:endParaRPr lang="en-US" dirty="0"/>
          </a:p>
        </p:txBody>
      </p:sp>
      <p:sp>
        <p:nvSpPr>
          <p:cNvPr id="11" name="Title 8"/>
          <p:cNvSpPr>
            <a:spLocks noGrp="1"/>
          </p:cNvSpPr>
          <p:nvPr>
            <p:ph type="title" hasCustomPrompt="1"/>
          </p:nvPr>
        </p:nvSpPr>
        <p:spPr>
          <a:xfrm>
            <a:off x="620629" y="1881320"/>
            <a:ext cx="10456238" cy="1293681"/>
          </a:xfrm>
        </p:spPr>
        <p:txBody>
          <a:bodyPr anchor="ctr">
            <a:normAutofit/>
          </a:bodyPr>
          <a:lstStyle>
            <a:lvl1pPr>
              <a:defRPr>
                <a:solidFill>
                  <a:srgbClr val="FFFFFF"/>
                </a:solidFill>
              </a:defRPr>
            </a:lvl1pPr>
          </a:lstStyle>
          <a:p>
            <a:r>
              <a:rPr lang="en-GB" dirty="0"/>
              <a:t>Headline here</a:t>
            </a:r>
            <a:endParaRPr lang="en-US" dirty="0"/>
          </a:p>
        </p:txBody>
      </p:sp>
      <p:sp>
        <p:nvSpPr>
          <p:cNvPr id="12" name="Text Placeholder 22"/>
          <p:cNvSpPr>
            <a:spLocks noGrp="1"/>
          </p:cNvSpPr>
          <p:nvPr>
            <p:ph type="body" sz="quarter" idx="12" hasCustomPrompt="1"/>
          </p:nvPr>
        </p:nvSpPr>
        <p:spPr>
          <a:xfrm>
            <a:off x="626978" y="3543300"/>
            <a:ext cx="10450682" cy="685800"/>
          </a:xfrm>
        </p:spPr>
        <p:txBody>
          <a:bodyPr anchor="t"/>
          <a:lstStyle>
            <a:lvl1pPr>
              <a:defRPr>
                <a:solidFill>
                  <a:srgbClr val="FEC200"/>
                </a:solidFill>
              </a:defRPr>
            </a:lvl1pPr>
          </a:lstStyle>
          <a:p>
            <a:pPr lvl="0"/>
            <a:r>
              <a:rPr lang="en-US" dirty="0"/>
              <a:t>Sub heading goes here</a:t>
            </a:r>
          </a:p>
        </p:txBody>
      </p:sp>
    </p:spTree>
    <p:extLst>
      <p:ext uri="{BB962C8B-B14F-4D97-AF65-F5344CB8AC3E}">
        <p14:creationId xmlns:p14="http://schemas.microsoft.com/office/powerpoint/2010/main" val="2584931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Rare)">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10184018" y="5956301"/>
            <a:ext cx="1519032" cy="62706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4" name="Picture 13" descr="Wellcome Logo+strap.png"/>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620629" y="1"/>
            <a:ext cx="1565063" cy="1565275"/>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0629" y="1"/>
            <a:ext cx="1565063" cy="1565275"/>
          </a:xfrm>
          <a:prstGeom prst="rect">
            <a:avLst/>
          </a:prstGeom>
        </p:spPr>
      </p:pic>
      <p:sp>
        <p:nvSpPr>
          <p:cNvPr id="21" name="Text Placeholder 20"/>
          <p:cNvSpPr>
            <a:spLocks noGrp="1"/>
          </p:cNvSpPr>
          <p:nvPr>
            <p:ph type="body" sz="quarter" idx="11" hasCustomPrompt="1"/>
          </p:nvPr>
        </p:nvSpPr>
        <p:spPr>
          <a:xfrm>
            <a:off x="620629" y="5192713"/>
            <a:ext cx="10450682" cy="927100"/>
          </a:xfrm>
        </p:spPr>
        <p:txBody>
          <a:bodyPr>
            <a:normAutofit/>
          </a:bodyPr>
          <a:lstStyle>
            <a:lvl1pPr>
              <a:defRPr sz="3000" baseline="0">
                <a:solidFill>
                  <a:srgbClr val="FFFFFF"/>
                </a:solidFill>
              </a:defRPr>
            </a:lvl1pPr>
          </a:lstStyle>
          <a:p>
            <a:pPr lvl="0"/>
            <a:r>
              <a:rPr lang="en-GB" dirty="0"/>
              <a:t>Joe </a:t>
            </a:r>
            <a:r>
              <a:rPr lang="en-GB" dirty="0" err="1"/>
              <a:t>Bloggs</a:t>
            </a:r>
            <a:r>
              <a:rPr lang="en-GB" dirty="0"/>
              <a:t>, June 27</a:t>
            </a:r>
            <a:endParaRPr lang="en-US" dirty="0"/>
          </a:p>
        </p:txBody>
      </p:sp>
      <p:sp>
        <p:nvSpPr>
          <p:cNvPr id="11" name="Title 8"/>
          <p:cNvSpPr>
            <a:spLocks noGrp="1"/>
          </p:cNvSpPr>
          <p:nvPr>
            <p:ph type="title" hasCustomPrompt="1"/>
          </p:nvPr>
        </p:nvSpPr>
        <p:spPr>
          <a:xfrm>
            <a:off x="620629" y="1881320"/>
            <a:ext cx="10456238" cy="1293681"/>
          </a:xfrm>
        </p:spPr>
        <p:txBody>
          <a:bodyPr anchor="ctr">
            <a:normAutofit/>
          </a:bodyPr>
          <a:lstStyle>
            <a:lvl1pPr>
              <a:defRPr>
                <a:solidFill>
                  <a:srgbClr val="FFFFFF"/>
                </a:solidFill>
              </a:defRPr>
            </a:lvl1pPr>
          </a:lstStyle>
          <a:p>
            <a:r>
              <a:rPr lang="en-GB" dirty="0"/>
              <a:t>Headline here</a:t>
            </a:r>
            <a:endParaRPr lang="en-US" dirty="0"/>
          </a:p>
        </p:txBody>
      </p:sp>
      <p:sp>
        <p:nvSpPr>
          <p:cNvPr id="12" name="Text Placeholder 22"/>
          <p:cNvSpPr>
            <a:spLocks noGrp="1"/>
          </p:cNvSpPr>
          <p:nvPr>
            <p:ph type="body" sz="quarter" idx="12" hasCustomPrompt="1"/>
          </p:nvPr>
        </p:nvSpPr>
        <p:spPr>
          <a:xfrm>
            <a:off x="626978" y="3543300"/>
            <a:ext cx="10450682" cy="685800"/>
          </a:xfrm>
        </p:spPr>
        <p:txBody>
          <a:bodyPr anchor="t"/>
          <a:lstStyle>
            <a:lvl1pPr>
              <a:defRPr>
                <a:solidFill>
                  <a:schemeClr val="accent5"/>
                </a:solidFill>
              </a:defRPr>
            </a:lvl1pPr>
          </a:lstStyle>
          <a:p>
            <a:pPr lvl="0"/>
            <a:r>
              <a:rPr lang="en-US" dirty="0"/>
              <a:t>Sub heading goes here</a:t>
            </a:r>
          </a:p>
        </p:txBody>
      </p:sp>
    </p:spTree>
    <p:extLst>
      <p:ext uri="{BB962C8B-B14F-4D97-AF65-F5344CB8AC3E}">
        <p14:creationId xmlns:p14="http://schemas.microsoft.com/office/powerpoint/2010/main" val="2927065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6_Blank">
    <p:spTree>
      <p:nvGrpSpPr>
        <p:cNvPr id="1" name=""/>
        <p:cNvGrpSpPr/>
        <p:nvPr/>
      </p:nvGrpSpPr>
      <p:grpSpPr>
        <a:xfrm>
          <a:off x="0" y="0"/>
          <a:ext cx="0" cy="0"/>
          <a:chOff x="0" y="0"/>
          <a:chExt cx="0" cy="0"/>
        </a:xfrm>
      </p:grpSpPr>
      <p:sp>
        <p:nvSpPr>
          <p:cNvPr id="5" name="Slide Number Placeholder 10"/>
          <p:cNvSpPr>
            <a:spLocks noGrp="1"/>
          </p:cNvSpPr>
          <p:nvPr>
            <p:ph type="sldNum" sz="quarter" idx="4"/>
          </p:nvPr>
        </p:nvSpPr>
        <p:spPr>
          <a:xfrm>
            <a:off x="10725283" y="6164263"/>
            <a:ext cx="495233"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760015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Content">
    <p:spTree>
      <p:nvGrpSpPr>
        <p:cNvPr id="1" name=""/>
        <p:cNvGrpSpPr/>
        <p:nvPr/>
      </p:nvGrpSpPr>
      <p:grpSpPr>
        <a:xfrm>
          <a:off x="0" y="0"/>
          <a:ext cx="0" cy="0"/>
          <a:chOff x="0" y="0"/>
          <a:chExt cx="0" cy="0"/>
        </a:xfrm>
      </p:grpSpPr>
      <p:sp>
        <p:nvSpPr>
          <p:cNvPr id="8" name="Title 8"/>
          <p:cNvSpPr>
            <a:spLocks noGrp="1"/>
          </p:cNvSpPr>
          <p:nvPr>
            <p:ph type="title" hasCustomPrompt="1"/>
          </p:nvPr>
        </p:nvSpPr>
        <p:spPr>
          <a:xfrm>
            <a:off x="626184" y="649550"/>
            <a:ext cx="10450683" cy="1096963"/>
          </a:xfrm>
        </p:spPr>
        <p:txBody>
          <a:bodyPr anchor="ctr">
            <a:normAutofit/>
          </a:bodyPr>
          <a:lstStyle>
            <a:lvl1pPr>
              <a:defRPr sz="5999" baseline="0">
                <a:solidFill>
                  <a:srgbClr val="60BFCE"/>
                </a:solidFill>
              </a:defRPr>
            </a:lvl1pPr>
          </a:lstStyle>
          <a:p>
            <a:r>
              <a:rPr lang="en-GB" dirty="0"/>
              <a:t>Title here</a:t>
            </a:r>
            <a:endParaRPr lang="en-US" dirty="0"/>
          </a:p>
        </p:txBody>
      </p:sp>
      <p:sp>
        <p:nvSpPr>
          <p:cNvPr id="11" name="Content Placeholder 9"/>
          <p:cNvSpPr>
            <a:spLocks noGrp="1"/>
          </p:cNvSpPr>
          <p:nvPr>
            <p:ph sz="quarter" idx="13"/>
          </p:nvPr>
        </p:nvSpPr>
        <p:spPr>
          <a:xfrm>
            <a:off x="626183" y="2121777"/>
            <a:ext cx="10450685" cy="3913898"/>
          </a:xfrm>
        </p:spPr>
        <p:txBody>
          <a:bodyPr anchor="t" anchorCtr="0">
            <a:noAutofit/>
          </a:bodyPr>
          <a:lstStyle>
            <a:lvl1pPr marL="0" indent="0">
              <a:spcBef>
                <a:spcPts val="800"/>
              </a:spcBef>
              <a:buFont typeface="Arial"/>
              <a:buNone/>
              <a:defRPr sz="2400">
                <a:solidFill>
                  <a:schemeClr val="tx1"/>
                </a:solidFill>
              </a:defRPr>
            </a:lvl1pPr>
            <a:lvl2pPr marL="742876" indent="-285721">
              <a:spcBef>
                <a:spcPts val="800"/>
              </a:spcBef>
              <a:buFont typeface="Arial"/>
              <a:buChar char="•"/>
              <a:defRPr sz="2400">
                <a:solidFill>
                  <a:schemeClr val="tx1"/>
                </a:solidFill>
              </a:defRPr>
            </a:lvl2pPr>
            <a:lvl3pPr marL="1142886" indent="-228577">
              <a:spcBef>
                <a:spcPts val="800"/>
              </a:spcBef>
              <a:buFont typeface="Arial"/>
              <a:buChar char="•"/>
              <a:defRPr sz="2400">
                <a:solidFill>
                  <a:schemeClr val="tx1"/>
                </a:solidFill>
              </a:defRPr>
            </a:lvl3pPr>
            <a:lvl4pPr marL="1600040" indent="-228577">
              <a:spcBef>
                <a:spcPts val="800"/>
              </a:spcBef>
              <a:buFont typeface="Arial"/>
              <a:buChar char="•"/>
              <a:defRPr sz="2400">
                <a:solidFill>
                  <a:schemeClr val="tx1"/>
                </a:solidFill>
              </a:defRPr>
            </a:lvl4pPr>
            <a:lvl5pPr marL="2057194" indent="-228577">
              <a:spcBef>
                <a:spcPts val="800"/>
              </a:spcBef>
              <a:buFont typeface="Arial"/>
              <a:buChar char="•"/>
              <a:defRPr sz="2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10"/>
          <p:cNvSpPr>
            <a:spLocks noGrp="1"/>
          </p:cNvSpPr>
          <p:nvPr>
            <p:ph type="sldNum" sz="quarter" idx="4"/>
          </p:nvPr>
        </p:nvSpPr>
        <p:spPr>
          <a:xfrm>
            <a:off x="10725283" y="6164263"/>
            <a:ext cx="495233"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355492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Section break (Bora Bora)">
    <p:bg>
      <p:bgPr>
        <a:solidFill>
          <a:schemeClr val="accent1"/>
        </a:solidFill>
        <a:effectLst/>
      </p:bgPr>
    </p:bg>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626184" y="622301"/>
            <a:ext cx="10450683" cy="4932362"/>
          </a:xfrm>
          <a:prstGeom prst="rect">
            <a:avLst/>
          </a:prstGeom>
        </p:spPr>
        <p:txBody>
          <a:bodyPr vert="horz" lIns="0" tIns="0" rIns="0" bIns="0" rtlCol="0" anchor="ctr">
            <a:noAutofit/>
          </a:bodyPr>
          <a:lstStyle>
            <a:lvl1pPr algn="ctr">
              <a:defRPr sz="7199" baseline="0">
                <a:solidFill>
                  <a:srgbClr val="FFFFFF"/>
                </a:solidFill>
              </a:defRPr>
            </a:lvl1pPr>
          </a:lstStyle>
          <a:p>
            <a:r>
              <a:rPr lang="en-GB" dirty="0"/>
              <a:t>This is where a section title goes</a:t>
            </a:r>
            <a:endParaRPr lang="en-US" dirty="0"/>
          </a:p>
        </p:txBody>
      </p:sp>
      <p:pic>
        <p:nvPicPr>
          <p:cNvPr id="6" name="Picture 5"/>
          <p:cNvPicPr>
            <a:picLocks noChangeAspect="1"/>
          </p:cNvPicPr>
          <p:nvPr userDrawn="1"/>
        </p:nvPicPr>
        <p:blipFill>
          <a:blip r:embed="rId2"/>
          <a:stretch>
            <a:fillRect/>
          </a:stretch>
        </p:blipFill>
        <p:spPr>
          <a:xfrm>
            <a:off x="11220515" y="6105526"/>
            <a:ext cx="495233" cy="495300"/>
          </a:xfrm>
          <a:prstGeom prst="rect">
            <a:avLst/>
          </a:prstGeom>
          <a:solidFill>
            <a:schemeClr val="accent1"/>
          </a:solidFill>
        </p:spPr>
      </p:pic>
      <p:sp>
        <p:nvSpPr>
          <p:cNvPr id="7" name="Slide Number Placeholder 10"/>
          <p:cNvSpPr>
            <a:spLocks noGrp="1"/>
          </p:cNvSpPr>
          <p:nvPr>
            <p:ph type="sldNum" sz="quarter" idx="4"/>
          </p:nvPr>
        </p:nvSpPr>
        <p:spPr>
          <a:xfrm>
            <a:off x="10725283" y="6164263"/>
            <a:ext cx="495233" cy="349250"/>
          </a:xfrm>
          <a:prstGeom prst="rect">
            <a:avLst/>
          </a:prstGeom>
        </p:spPr>
        <p:txBody>
          <a:bodyPr vert="horz" lIns="91440" tIns="45720" rIns="91440" bIns="45720" rtlCol="0" anchor="ctr"/>
          <a:lstStyle>
            <a:lvl1pPr algn="ctr">
              <a:defRPr sz="1400">
                <a:solidFill>
                  <a:schemeClr val="bg1"/>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1920628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Placeholder 9"/>
          <p:cNvSpPr>
            <a:spLocks noGrp="1"/>
          </p:cNvSpPr>
          <p:nvPr>
            <p:ph type="title"/>
          </p:nvPr>
        </p:nvSpPr>
        <p:spPr>
          <a:xfrm>
            <a:off x="626184" y="1741620"/>
            <a:ext cx="10450683" cy="1096963"/>
          </a:xfrm>
          <a:prstGeom prst="rect">
            <a:avLst/>
          </a:prstGeom>
        </p:spPr>
        <p:txBody>
          <a:bodyPr vert="horz" lIns="0" tIns="0" rIns="0" bIns="0" rtlCol="0" anchor="b">
            <a:noAutofit/>
          </a:bodyPr>
          <a:lstStyle/>
          <a:p>
            <a:r>
              <a:rPr lang="en-GB" dirty="0"/>
              <a:t>Short, active title</a:t>
            </a:r>
            <a:endParaRPr lang="en-US" dirty="0"/>
          </a:p>
        </p:txBody>
      </p:sp>
      <p:sp>
        <p:nvSpPr>
          <p:cNvPr id="13" name="Text Placeholder 12"/>
          <p:cNvSpPr>
            <a:spLocks noGrp="1"/>
          </p:cNvSpPr>
          <p:nvPr>
            <p:ph type="body" idx="1"/>
          </p:nvPr>
        </p:nvSpPr>
        <p:spPr>
          <a:xfrm>
            <a:off x="626184" y="2838583"/>
            <a:ext cx="10450682" cy="682493"/>
          </a:xfrm>
          <a:prstGeom prst="rect">
            <a:avLst/>
          </a:prstGeom>
        </p:spPr>
        <p:txBody>
          <a:bodyPr vert="horz" lIns="0" tIns="0" rIns="0" bIns="0" rtlCol="0" anchor="b">
            <a:normAutofit/>
          </a:bodyPr>
          <a:lstStyle/>
          <a:p>
            <a:pPr lvl="0"/>
            <a:r>
              <a:rPr lang="en-GB" dirty="0"/>
              <a:t>Slightly more detailed subtitle</a:t>
            </a:r>
            <a:endParaRPr lang="en-US" dirty="0"/>
          </a:p>
        </p:txBody>
      </p:sp>
      <p:pic>
        <p:nvPicPr>
          <p:cNvPr id="6" name="Picture 5"/>
          <p:cNvPicPr>
            <a:picLocks noChangeAspect="1"/>
          </p:cNvPicPr>
          <p:nvPr userDrawn="1"/>
        </p:nvPicPr>
        <p:blipFill>
          <a:blip r:embed="rId35">
            <a:duotone>
              <a:prstClr val="black"/>
              <a:srgbClr val="009BB2">
                <a:tint val="45000"/>
                <a:satMod val="400000"/>
              </a:srgbClr>
            </a:duotone>
            <a:lum bright="-20000" contrast="-20000"/>
          </a:blip>
          <a:stretch>
            <a:fillRect/>
          </a:stretch>
        </p:blipFill>
        <p:spPr>
          <a:xfrm>
            <a:off x="11220515" y="6105526"/>
            <a:ext cx="495233" cy="495300"/>
          </a:xfrm>
          <a:prstGeom prst="rect">
            <a:avLst/>
          </a:prstGeom>
        </p:spPr>
      </p:pic>
      <p:sp>
        <p:nvSpPr>
          <p:cNvPr id="7" name="Slide Number Placeholder 10"/>
          <p:cNvSpPr>
            <a:spLocks noGrp="1"/>
          </p:cNvSpPr>
          <p:nvPr>
            <p:ph type="sldNum" sz="quarter" idx="4"/>
          </p:nvPr>
        </p:nvSpPr>
        <p:spPr>
          <a:xfrm>
            <a:off x="10725283" y="6164263"/>
            <a:ext cx="495233"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2696107202"/>
      </p:ext>
    </p:extLst>
  </p:cSld>
  <p:clrMap bg1="lt1" tx1="dk1" bg2="lt2" tx2="dk2" accent1="accent1" accent2="accent2" accent3="accent3" accent4="accent4" accent5="accent5" accent6="accent6" hlink="hlink" folHlink="folHlink"/>
  <p:sldLayoutIdLst>
    <p:sldLayoutId id="2147483782" r:id="rId1"/>
    <p:sldLayoutId id="2147483727" r:id="rId2"/>
    <p:sldLayoutId id="2147483777" r:id="rId3"/>
    <p:sldLayoutId id="2147483778" r:id="rId4"/>
    <p:sldLayoutId id="2147483779" r:id="rId5"/>
    <p:sldLayoutId id="2147483780" r:id="rId6"/>
    <p:sldLayoutId id="2147483728" r:id="rId7"/>
    <p:sldLayoutId id="2147483729" r:id="rId8"/>
    <p:sldLayoutId id="2147483762" r:id="rId9"/>
    <p:sldLayoutId id="2147483767" r:id="rId10"/>
    <p:sldLayoutId id="2147483768" r:id="rId11"/>
    <p:sldLayoutId id="2147483769" r:id="rId12"/>
    <p:sldLayoutId id="2147483770" r:id="rId13"/>
    <p:sldLayoutId id="2147483771" r:id="rId14"/>
    <p:sldLayoutId id="2147483734" r:id="rId15"/>
    <p:sldLayoutId id="2147483764" r:id="rId16"/>
    <p:sldLayoutId id="2147483772" r:id="rId17"/>
    <p:sldLayoutId id="2147483774" r:id="rId18"/>
    <p:sldLayoutId id="2147483773" r:id="rId19"/>
    <p:sldLayoutId id="2147483775" r:id="rId20"/>
    <p:sldLayoutId id="2147483776" r:id="rId21"/>
    <p:sldLayoutId id="2147483737" r:id="rId22"/>
    <p:sldLayoutId id="2147483738" r:id="rId23"/>
    <p:sldLayoutId id="2147483743" r:id="rId24"/>
    <p:sldLayoutId id="2147483744" r:id="rId25"/>
    <p:sldLayoutId id="2147483766" r:id="rId26"/>
    <p:sldLayoutId id="2147483746" r:id="rId27"/>
    <p:sldLayoutId id="2147483747" r:id="rId28"/>
    <p:sldLayoutId id="2147483781" r:id="rId29"/>
    <p:sldLayoutId id="2147483751" r:id="rId30"/>
    <p:sldLayoutId id="2147483761" r:id="rId31"/>
    <p:sldLayoutId id="2147483784" r:id="rId32"/>
    <p:sldLayoutId id="2147483785" r:id="rId33"/>
  </p:sldLayoutIdLst>
  <p:hf hdr="0" ftr="0" dt="0"/>
  <p:txStyles>
    <p:titleStyle>
      <a:lvl1pPr algn="l" defTabSz="457154" rtl="0" eaLnBrk="1" latinLnBrk="0" hangingPunct="1">
        <a:lnSpc>
          <a:spcPct val="90000"/>
        </a:lnSpc>
        <a:spcBef>
          <a:spcPct val="0"/>
        </a:spcBef>
        <a:buNone/>
        <a:defRPr lang="en-GB" sz="7199" b="1" kern="1200" spc="-50" baseline="0" dirty="0" smtClean="0">
          <a:solidFill>
            <a:schemeClr val="accent1"/>
          </a:solidFill>
          <a:latin typeface="+mn-lt"/>
          <a:ea typeface="+mj-ea"/>
          <a:cs typeface="Wellcome Bold"/>
        </a:defRPr>
      </a:lvl1pPr>
    </p:titleStyle>
    <p:bodyStyle>
      <a:lvl1pPr marL="0" indent="0" algn="l" defTabSz="457154" rtl="0" eaLnBrk="1" latinLnBrk="0" hangingPunct="1">
        <a:spcBef>
          <a:spcPct val="20000"/>
        </a:spcBef>
        <a:buFont typeface="Arial"/>
        <a:buNone/>
        <a:defRPr sz="3200" kern="1200" baseline="0">
          <a:solidFill>
            <a:schemeClr val="tx1"/>
          </a:solidFill>
          <a:latin typeface="Arial"/>
          <a:ea typeface="+mn-ea"/>
          <a:cs typeface="Arial"/>
        </a:defRPr>
      </a:lvl1pPr>
      <a:lvl2pPr marL="742876" indent="-285721" algn="l" defTabSz="457154" rtl="0" eaLnBrk="1" latinLnBrk="0" hangingPunct="1">
        <a:spcBef>
          <a:spcPct val="20000"/>
        </a:spcBef>
        <a:buFont typeface="Arial"/>
        <a:buChar char="–"/>
        <a:defRPr sz="2800" kern="1200">
          <a:solidFill>
            <a:schemeClr val="bg1"/>
          </a:solidFill>
          <a:latin typeface="+mn-lt"/>
          <a:ea typeface="+mn-ea"/>
          <a:cs typeface="+mn-cs"/>
        </a:defRPr>
      </a:lvl2pPr>
      <a:lvl3pPr marL="1142886" indent="-228577" algn="l" defTabSz="457154" rtl="0" eaLnBrk="1" latinLnBrk="0" hangingPunct="1">
        <a:spcBef>
          <a:spcPct val="20000"/>
        </a:spcBef>
        <a:buFont typeface="Arial"/>
        <a:buChar char="•"/>
        <a:defRPr sz="2400" kern="1200">
          <a:solidFill>
            <a:schemeClr val="bg1"/>
          </a:solidFill>
          <a:latin typeface="+mn-lt"/>
          <a:ea typeface="+mn-ea"/>
          <a:cs typeface="+mn-cs"/>
        </a:defRPr>
      </a:lvl3pPr>
      <a:lvl4pPr marL="1600040" indent="-228577" algn="l" defTabSz="457154" rtl="0" eaLnBrk="1" latinLnBrk="0" hangingPunct="1">
        <a:spcBef>
          <a:spcPct val="20000"/>
        </a:spcBef>
        <a:buFont typeface="Arial"/>
        <a:buChar char="–"/>
        <a:defRPr sz="2000" kern="1200">
          <a:solidFill>
            <a:schemeClr val="bg1"/>
          </a:solidFill>
          <a:latin typeface="+mn-lt"/>
          <a:ea typeface="+mn-ea"/>
          <a:cs typeface="+mn-cs"/>
        </a:defRPr>
      </a:lvl4pPr>
      <a:lvl5pPr marL="2057194" indent="-228577" algn="l" defTabSz="457154" rtl="0" eaLnBrk="1" latinLnBrk="0" hangingPunct="1">
        <a:spcBef>
          <a:spcPct val="20000"/>
        </a:spcBef>
        <a:buFont typeface="Arial"/>
        <a:buChar char="»"/>
        <a:defRPr sz="2000" kern="1200">
          <a:solidFill>
            <a:schemeClr val="bg1"/>
          </a:solidFill>
          <a:latin typeface="+mn-lt"/>
          <a:ea typeface="+mn-ea"/>
          <a:cs typeface="+mn-cs"/>
        </a:defRPr>
      </a:lvl5pPr>
      <a:lvl6pPr marL="2514349" indent="-228577" algn="l" defTabSz="457154" rtl="0" eaLnBrk="1" latinLnBrk="0" hangingPunct="1">
        <a:spcBef>
          <a:spcPct val="20000"/>
        </a:spcBef>
        <a:buFont typeface="Arial"/>
        <a:buChar char="•"/>
        <a:defRPr sz="2000" kern="1200">
          <a:solidFill>
            <a:schemeClr val="tx1"/>
          </a:solidFill>
          <a:latin typeface="+mn-lt"/>
          <a:ea typeface="+mn-ea"/>
          <a:cs typeface="+mn-cs"/>
        </a:defRPr>
      </a:lvl6pPr>
      <a:lvl7pPr marL="2971503" indent="-228577" algn="l" defTabSz="457154" rtl="0" eaLnBrk="1" latinLnBrk="0" hangingPunct="1">
        <a:spcBef>
          <a:spcPct val="20000"/>
        </a:spcBef>
        <a:buFont typeface="Arial"/>
        <a:buChar char="•"/>
        <a:defRPr sz="2000" kern="1200">
          <a:solidFill>
            <a:schemeClr val="tx1"/>
          </a:solidFill>
          <a:latin typeface="+mn-lt"/>
          <a:ea typeface="+mn-ea"/>
          <a:cs typeface="+mn-cs"/>
        </a:defRPr>
      </a:lvl7pPr>
      <a:lvl8pPr marL="3428657" indent="-228577" algn="l" defTabSz="457154" rtl="0" eaLnBrk="1" latinLnBrk="0" hangingPunct="1">
        <a:spcBef>
          <a:spcPct val="20000"/>
        </a:spcBef>
        <a:buFont typeface="Arial"/>
        <a:buChar char="•"/>
        <a:defRPr sz="2000" kern="1200">
          <a:solidFill>
            <a:schemeClr val="tx1"/>
          </a:solidFill>
          <a:latin typeface="+mn-lt"/>
          <a:ea typeface="+mn-ea"/>
          <a:cs typeface="+mn-cs"/>
        </a:defRPr>
      </a:lvl8pPr>
      <a:lvl9pPr marL="3885811" indent="-228577" algn="l" defTabSz="45715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9" algn="l" defTabSz="457154" rtl="0" eaLnBrk="1" latinLnBrk="0" hangingPunct="1">
        <a:defRPr sz="1800" kern="1200">
          <a:solidFill>
            <a:schemeClr val="tx1"/>
          </a:solidFill>
          <a:latin typeface="+mn-lt"/>
          <a:ea typeface="+mn-ea"/>
          <a:cs typeface="+mn-cs"/>
        </a:defRPr>
      </a:lvl3pPr>
      <a:lvl4pPr marL="1371463" algn="l" defTabSz="457154" rtl="0" eaLnBrk="1" latinLnBrk="0" hangingPunct="1">
        <a:defRPr sz="1800" kern="1200">
          <a:solidFill>
            <a:schemeClr val="tx1"/>
          </a:solidFill>
          <a:latin typeface="+mn-lt"/>
          <a:ea typeface="+mn-ea"/>
          <a:cs typeface="+mn-cs"/>
        </a:defRPr>
      </a:lvl4pPr>
      <a:lvl5pPr marL="1828617" algn="l" defTabSz="457154" rtl="0" eaLnBrk="1" latinLnBrk="0" hangingPunct="1">
        <a:defRPr sz="1800" kern="1200">
          <a:solidFill>
            <a:schemeClr val="tx1"/>
          </a:solidFill>
          <a:latin typeface="+mn-lt"/>
          <a:ea typeface="+mn-ea"/>
          <a:cs typeface="+mn-cs"/>
        </a:defRPr>
      </a:lvl5pPr>
      <a:lvl6pPr marL="2285771" algn="l" defTabSz="457154" rtl="0" eaLnBrk="1" latinLnBrk="0" hangingPunct="1">
        <a:defRPr sz="1800" kern="1200">
          <a:solidFill>
            <a:schemeClr val="tx1"/>
          </a:solidFill>
          <a:latin typeface="+mn-lt"/>
          <a:ea typeface="+mn-ea"/>
          <a:cs typeface="+mn-cs"/>
        </a:defRPr>
      </a:lvl6pPr>
      <a:lvl7pPr marL="2742926" algn="l" defTabSz="457154" rtl="0" eaLnBrk="1" latinLnBrk="0" hangingPunct="1">
        <a:defRPr sz="1800" kern="1200">
          <a:solidFill>
            <a:schemeClr val="tx1"/>
          </a:solidFill>
          <a:latin typeface="+mn-lt"/>
          <a:ea typeface="+mn-ea"/>
          <a:cs typeface="+mn-cs"/>
        </a:defRPr>
      </a:lvl7pPr>
      <a:lvl8pPr marL="3200080" algn="l" defTabSz="457154" rtl="0" eaLnBrk="1" latinLnBrk="0" hangingPunct="1">
        <a:defRPr sz="1800" kern="1200">
          <a:solidFill>
            <a:schemeClr val="tx1"/>
          </a:solidFill>
          <a:latin typeface="+mn-lt"/>
          <a:ea typeface="+mn-ea"/>
          <a:cs typeface="+mn-cs"/>
        </a:defRPr>
      </a:lvl8pPr>
      <a:lvl9pPr marL="3657234" algn="l" defTabSz="4571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bc.co.uk/news/science-environment-48122911" TargetMode="External"/><Relationship Id="rId2" Type="http://schemas.openxmlformats.org/officeDocument/2006/relationships/image" Target="../media/image8.tmp"/><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hyperlink" Target="https://www.bbc.co.uk/news/science-environment-4812291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hyperlink" Target="https://creativecommons.org/licenses/by-nc-sa/3.0/" TargetMode="External"/><Relationship Id="rId4" Type="http://schemas.openxmlformats.org/officeDocument/2006/relationships/hyperlink" Target="http://www.hammondneighbours.ca/category/heritag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hyperlink" Target="https://creativecommons.org/licenses/by-sa/3.0/" TargetMode="External"/><Relationship Id="rId5" Type="http://schemas.openxmlformats.org/officeDocument/2006/relationships/hyperlink" Target="https://commons.wikimedia.org/wiki/File:Pedestrian_area.JPG" TargetMode="External"/><Relationship Id="rId4" Type="http://schemas.openxmlformats.org/officeDocument/2006/relationships/hyperlink" Target="http://chi.streetsblog.org/2014/12/03/cdots-winter-maintenance-strategy-for-protected-bike-lan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8" Type="http://schemas.openxmlformats.org/officeDocument/2006/relationships/hyperlink" Target="https://www.rcplondon.ac.uk/projects/outputs/every-breath-we-take-lifelong-impact-air-pollution" TargetMode="External"/><Relationship Id="rId3" Type="http://schemas.openxmlformats.org/officeDocument/2006/relationships/hyperlink" Target="https://science.sciencemag.org/content/361/6399/eaam5324" TargetMode="External"/><Relationship Id="rId7" Type="http://schemas.openxmlformats.org/officeDocument/2006/relationships/hyperlink" Target="https://www.bre.co.uk/filelibrary/pdf/87741-Cost-of-Poor-Housing-Briefing-Paper-v3.pdf" TargetMode="External"/><Relationship Id="rId2" Type="http://schemas.openxmlformats.org/officeDocument/2006/relationships/hyperlink" Target="http://www.imperial.ac.uk/icept/publications/" TargetMode="External"/><Relationship Id="rId1" Type="http://schemas.openxmlformats.org/officeDocument/2006/relationships/slideLayout" Target="../slideLayouts/slideLayout8.xml"/><Relationship Id="rId6" Type="http://schemas.openxmlformats.org/officeDocument/2006/relationships/hyperlink" Target="https://www.nice.org.uk/guidance/ng6/evidence" TargetMode="External"/><Relationship Id="rId11" Type="http://schemas.openxmlformats.org/officeDocument/2006/relationships/hyperlink" Target="https://www.thelancet.com/commissions/EAT" TargetMode="External"/><Relationship Id="rId5" Type="http://schemas.openxmlformats.org/officeDocument/2006/relationships/hyperlink" Target="https://www.imperial.ac.uk/media/imperial-college/grantham-institute/public/publications/briefing-papers/Co-benefits-of-climate-change-mitigation-in-the-UK.pdf" TargetMode="External"/><Relationship Id="rId10" Type="http://schemas.openxmlformats.org/officeDocument/2006/relationships/hyperlink" Target="https://www.theccc.org.uk/publication/net-zero-the-uks-contribution-to-stopping-global-warming/" TargetMode="External"/><Relationship Id="rId4" Type="http://schemas.openxmlformats.org/officeDocument/2006/relationships/hyperlink" Target="http://www.ukace.org/wp-content/uploads/2015/10/ACE-and-EBR-briefing-2015-10-Cold-man-of-Europe-update.pdf" TargetMode="External"/><Relationship Id="rId9" Type="http://schemas.openxmlformats.org/officeDocument/2006/relationships/hyperlink" Target="https://bmjopen.bmj.com/content/6/12/e01318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4F5D05-036E-43E6-827A-A6BC2FE17A93}"/>
              </a:ext>
            </a:extLst>
          </p:cNvPr>
          <p:cNvSpPr>
            <a:spLocks noGrp="1"/>
          </p:cNvSpPr>
          <p:nvPr>
            <p:ph type="body" sz="quarter" idx="11"/>
          </p:nvPr>
        </p:nvSpPr>
        <p:spPr/>
        <p:txBody>
          <a:bodyPr/>
          <a:lstStyle/>
          <a:p>
            <a:r>
              <a:rPr lang="en-GB" dirty="0"/>
              <a:t>Modi Mwatsama, 24 January 2019</a:t>
            </a:r>
          </a:p>
        </p:txBody>
      </p:sp>
      <p:sp>
        <p:nvSpPr>
          <p:cNvPr id="3" name="Title 2">
            <a:extLst>
              <a:ext uri="{FF2B5EF4-FFF2-40B4-BE49-F238E27FC236}">
                <a16:creationId xmlns:a16="http://schemas.microsoft.com/office/drawing/2014/main" id="{C2EBDCAE-1020-4CC7-9280-EA148ACA8CEB}"/>
              </a:ext>
            </a:extLst>
          </p:cNvPr>
          <p:cNvSpPr>
            <a:spLocks noGrp="1"/>
          </p:cNvSpPr>
          <p:nvPr>
            <p:ph type="title"/>
          </p:nvPr>
        </p:nvSpPr>
        <p:spPr>
          <a:xfrm>
            <a:off x="615073" y="2193047"/>
            <a:ext cx="10456238" cy="1293681"/>
          </a:xfrm>
        </p:spPr>
        <p:txBody>
          <a:bodyPr>
            <a:normAutofit fontScale="90000"/>
          </a:bodyPr>
          <a:lstStyle/>
          <a:p>
            <a:r>
              <a:rPr lang="en-GB" dirty="0"/>
              <a:t>Co-benefits of action on climate for health</a:t>
            </a:r>
          </a:p>
        </p:txBody>
      </p:sp>
      <p:sp>
        <p:nvSpPr>
          <p:cNvPr id="6" name="Text Placeholder 5">
            <a:extLst>
              <a:ext uri="{FF2B5EF4-FFF2-40B4-BE49-F238E27FC236}">
                <a16:creationId xmlns:a16="http://schemas.microsoft.com/office/drawing/2014/main" id="{D12ED43B-D2AD-4EC7-BEFA-0D2992D87C18}"/>
              </a:ext>
            </a:extLst>
          </p:cNvPr>
          <p:cNvSpPr>
            <a:spLocks noGrp="1"/>
          </p:cNvSpPr>
          <p:nvPr>
            <p:ph type="body" sz="quarter" idx="12"/>
          </p:nvPr>
        </p:nvSpPr>
        <p:spPr>
          <a:xfrm>
            <a:off x="615073" y="3996820"/>
            <a:ext cx="10450682" cy="685800"/>
          </a:xfrm>
        </p:spPr>
        <p:txBody>
          <a:bodyPr/>
          <a:lstStyle/>
          <a:p>
            <a:endParaRPr lang="en-GB"/>
          </a:p>
        </p:txBody>
      </p:sp>
    </p:spTree>
    <p:extLst>
      <p:ext uri="{BB962C8B-B14F-4D97-AF65-F5344CB8AC3E}">
        <p14:creationId xmlns:p14="http://schemas.microsoft.com/office/powerpoint/2010/main" val="1960200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is graph show the major sources of household emissions in the UK and how they reduced between 1990 and 2017. Significant progress was made in the waste &amp; energy sectors in particular.&#10;The graph shows how we still have a long way to go to reducing emissions to sustainable net zero levels by 2050.">
            <a:extLst>
              <a:ext uri="{FF2B5EF4-FFF2-40B4-BE49-F238E27FC236}">
                <a16:creationId xmlns:a16="http://schemas.microsoft.com/office/drawing/2014/main" id="{A488494B-DDB6-4738-AFFF-893E3952ACA7}"/>
              </a:ext>
            </a:extLst>
          </p:cNvPr>
          <p:cNvPicPr>
            <a:picLocks noGrp="1" noChangeAspect="1"/>
          </p:cNvPicPr>
          <p:nvPr>
            <p:ph sz="quarter" idx="13"/>
          </p:nvPr>
        </p:nvPicPr>
        <p:blipFill>
          <a:blip r:embed="rId2"/>
          <a:stretch>
            <a:fillRect/>
          </a:stretch>
        </p:blipFill>
        <p:spPr>
          <a:xfrm>
            <a:off x="1237478" y="109009"/>
            <a:ext cx="9012557" cy="6243750"/>
          </a:xfrm>
        </p:spPr>
      </p:pic>
      <p:sp>
        <p:nvSpPr>
          <p:cNvPr id="4" name="Slide Number Placeholder 3">
            <a:extLst>
              <a:ext uri="{FF2B5EF4-FFF2-40B4-BE49-F238E27FC236}">
                <a16:creationId xmlns:a16="http://schemas.microsoft.com/office/drawing/2014/main" id="{48939A2B-2CE7-470B-9F62-6182211F792D}"/>
              </a:ext>
            </a:extLst>
          </p:cNvPr>
          <p:cNvSpPr>
            <a:spLocks noGrp="1"/>
          </p:cNvSpPr>
          <p:nvPr>
            <p:ph type="sldNum" sz="quarter" idx="4"/>
          </p:nvPr>
        </p:nvSpPr>
        <p:spPr/>
        <p:txBody>
          <a:bodyPr/>
          <a:lstStyle/>
          <a:p>
            <a:fld id="{80F3F43C-809F-4D44-AA8F-32A582938151}" type="slidenum">
              <a:rPr lang="en-US" smtClean="0"/>
              <a:pPr/>
              <a:t>2</a:t>
            </a:fld>
            <a:endParaRPr lang="en-US" dirty="0"/>
          </a:p>
        </p:txBody>
      </p:sp>
      <p:sp>
        <p:nvSpPr>
          <p:cNvPr id="9" name="Rectangle 8">
            <a:extLst>
              <a:ext uri="{FF2B5EF4-FFF2-40B4-BE49-F238E27FC236}">
                <a16:creationId xmlns:a16="http://schemas.microsoft.com/office/drawing/2014/main" id="{A7D0A9FC-A980-4FC3-AE70-E6449B09E9CE}"/>
              </a:ext>
            </a:extLst>
          </p:cNvPr>
          <p:cNvSpPr/>
          <p:nvPr/>
        </p:nvSpPr>
        <p:spPr>
          <a:xfrm>
            <a:off x="2496547" y="6328175"/>
            <a:ext cx="5850731" cy="276961"/>
          </a:xfrm>
          <a:prstGeom prst="rect">
            <a:avLst/>
          </a:prstGeom>
        </p:spPr>
        <p:txBody>
          <a:bodyPr>
            <a:spAutoFit/>
          </a:bodyPr>
          <a:lstStyle/>
          <a:p>
            <a:r>
              <a:rPr lang="en-GB" sz="1200" dirty="0">
                <a:hlinkClick r:id="rId3"/>
              </a:rPr>
              <a:t>https://www.bbc.co.uk/news/science-environment-48122911</a:t>
            </a:r>
            <a:endParaRPr lang="en-GB" sz="1200" dirty="0"/>
          </a:p>
        </p:txBody>
      </p:sp>
    </p:spTree>
    <p:extLst>
      <p:ext uri="{BB962C8B-B14F-4D97-AF65-F5344CB8AC3E}">
        <p14:creationId xmlns:p14="http://schemas.microsoft.com/office/powerpoint/2010/main" val="1146187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e three largest sectors that need to be targeted for emissions reductions are heating, transport and diet/agriculture.  I will show how the solutions to reduce emissions in these sectors in the UK will have co-benefits for health in my presentation. ">
            <a:extLst>
              <a:ext uri="{FF2B5EF4-FFF2-40B4-BE49-F238E27FC236}">
                <a16:creationId xmlns:a16="http://schemas.microsoft.com/office/drawing/2014/main" id="{A488494B-DDB6-4738-AFFF-893E3952ACA7}"/>
              </a:ext>
            </a:extLst>
          </p:cNvPr>
          <p:cNvPicPr>
            <a:picLocks noGrp="1" noChangeAspect="1"/>
          </p:cNvPicPr>
          <p:nvPr>
            <p:ph sz="quarter" idx="13"/>
          </p:nvPr>
        </p:nvPicPr>
        <p:blipFill>
          <a:blip r:embed="rId3"/>
          <a:stretch>
            <a:fillRect/>
          </a:stretch>
        </p:blipFill>
        <p:spPr>
          <a:xfrm>
            <a:off x="1237478" y="109009"/>
            <a:ext cx="9012557" cy="6243750"/>
          </a:xfrm>
        </p:spPr>
      </p:pic>
      <p:sp>
        <p:nvSpPr>
          <p:cNvPr id="4" name="Slide Number Placeholder 3">
            <a:extLst>
              <a:ext uri="{FF2B5EF4-FFF2-40B4-BE49-F238E27FC236}">
                <a16:creationId xmlns:a16="http://schemas.microsoft.com/office/drawing/2014/main" id="{48939A2B-2CE7-470B-9F62-6182211F792D}"/>
              </a:ext>
            </a:extLst>
          </p:cNvPr>
          <p:cNvSpPr>
            <a:spLocks noGrp="1"/>
          </p:cNvSpPr>
          <p:nvPr>
            <p:ph type="sldNum" sz="quarter" idx="4"/>
          </p:nvPr>
        </p:nvSpPr>
        <p:spPr/>
        <p:txBody>
          <a:bodyPr/>
          <a:lstStyle/>
          <a:p>
            <a:fld id="{80F3F43C-809F-4D44-AA8F-32A582938151}" type="slidenum">
              <a:rPr lang="en-US" smtClean="0"/>
              <a:pPr/>
              <a:t>3</a:t>
            </a:fld>
            <a:endParaRPr lang="en-US" dirty="0"/>
          </a:p>
        </p:txBody>
      </p:sp>
      <p:sp>
        <p:nvSpPr>
          <p:cNvPr id="9" name="Rectangle 8">
            <a:extLst>
              <a:ext uri="{FF2B5EF4-FFF2-40B4-BE49-F238E27FC236}">
                <a16:creationId xmlns:a16="http://schemas.microsoft.com/office/drawing/2014/main" id="{A7D0A9FC-A980-4FC3-AE70-E6449B09E9CE}"/>
              </a:ext>
            </a:extLst>
          </p:cNvPr>
          <p:cNvSpPr/>
          <p:nvPr/>
        </p:nvSpPr>
        <p:spPr>
          <a:xfrm>
            <a:off x="2496547" y="6328175"/>
            <a:ext cx="5850731" cy="276961"/>
          </a:xfrm>
          <a:prstGeom prst="rect">
            <a:avLst/>
          </a:prstGeom>
        </p:spPr>
        <p:txBody>
          <a:bodyPr>
            <a:spAutoFit/>
          </a:bodyPr>
          <a:lstStyle/>
          <a:p>
            <a:r>
              <a:rPr lang="en-GB" sz="1200" dirty="0">
                <a:hlinkClick r:id="rId4"/>
              </a:rPr>
              <a:t>https://www.bbc.co.uk/news/science-environment-48122911</a:t>
            </a:r>
            <a:endParaRPr lang="en-GB" sz="1200" dirty="0"/>
          </a:p>
        </p:txBody>
      </p:sp>
      <p:sp>
        <p:nvSpPr>
          <p:cNvPr id="2" name="Oval 1">
            <a:extLst>
              <a:ext uri="{FF2B5EF4-FFF2-40B4-BE49-F238E27FC236}">
                <a16:creationId xmlns:a16="http://schemas.microsoft.com/office/drawing/2014/main" id="{849F5713-DDB9-4660-98C4-96F8A667075A}"/>
              </a:ext>
            </a:extLst>
          </p:cNvPr>
          <p:cNvSpPr/>
          <p:nvPr/>
        </p:nvSpPr>
        <p:spPr>
          <a:xfrm>
            <a:off x="3740982" y="3028462"/>
            <a:ext cx="1165912" cy="822009"/>
          </a:xfrm>
          <a:prstGeom prst="ellips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E6F7C055-63D6-44F6-A3BE-FE904171760C}"/>
              </a:ext>
            </a:extLst>
          </p:cNvPr>
          <p:cNvSpPr/>
          <p:nvPr/>
        </p:nvSpPr>
        <p:spPr>
          <a:xfrm>
            <a:off x="4688810" y="3028461"/>
            <a:ext cx="1076410" cy="822009"/>
          </a:xfrm>
          <a:prstGeom prst="ellips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32D80CB3-4165-4CA1-A054-FD4BD6FD0B23}"/>
              </a:ext>
            </a:extLst>
          </p:cNvPr>
          <p:cNvSpPr/>
          <p:nvPr/>
        </p:nvSpPr>
        <p:spPr>
          <a:xfrm>
            <a:off x="5686964" y="2936196"/>
            <a:ext cx="936581" cy="939439"/>
          </a:xfrm>
          <a:prstGeom prst="ellips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3CF13E5E-C59A-4AEB-8A6D-0FBEA07EAD92}"/>
              </a:ext>
            </a:extLst>
          </p:cNvPr>
          <p:cNvSpPr txBox="1"/>
          <p:nvPr/>
        </p:nvSpPr>
        <p:spPr>
          <a:xfrm>
            <a:off x="4068109" y="3199415"/>
            <a:ext cx="455708" cy="461602"/>
          </a:xfrm>
          <a:prstGeom prst="rect">
            <a:avLst/>
          </a:prstGeom>
          <a:noFill/>
        </p:spPr>
        <p:txBody>
          <a:bodyPr wrap="square" rtlCol="0">
            <a:spAutoFit/>
          </a:bodyPr>
          <a:lstStyle/>
          <a:p>
            <a:r>
              <a:rPr lang="en-GB" sz="2400" b="1" dirty="0">
                <a:solidFill>
                  <a:schemeClr val="bg1"/>
                </a:solidFill>
              </a:rPr>
              <a:t>A</a:t>
            </a:r>
          </a:p>
        </p:txBody>
      </p:sp>
      <p:sp>
        <p:nvSpPr>
          <p:cNvPr id="10" name="TextBox 9">
            <a:extLst>
              <a:ext uri="{FF2B5EF4-FFF2-40B4-BE49-F238E27FC236}">
                <a16:creationId xmlns:a16="http://schemas.microsoft.com/office/drawing/2014/main" id="{7C97AB7E-EBD8-4CD0-B140-580F666C22A2}"/>
              </a:ext>
            </a:extLst>
          </p:cNvPr>
          <p:cNvSpPr txBox="1"/>
          <p:nvPr/>
        </p:nvSpPr>
        <p:spPr>
          <a:xfrm>
            <a:off x="4975396" y="3175649"/>
            <a:ext cx="455708" cy="461602"/>
          </a:xfrm>
          <a:prstGeom prst="rect">
            <a:avLst/>
          </a:prstGeom>
          <a:noFill/>
        </p:spPr>
        <p:txBody>
          <a:bodyPr wrap="square" rtlCol="0">
            <a:spAutoFit/>
          </a:bodyPr>
          <a:lstStyle/>
          <a:p>
            <a:r>
              <a:rPr lang="en-GB" sz="2400" b="1" dirty="0"/>
              <a:t>B</a:t>
            </a:r>
          </a:p>
        </p:txBody>
      </p:sp>
      <p:sp>
        <p:nvSpPr>
          <p:cNvPr id="11" name="TextBox 10">
            <a:extLst>
              <a:ext uri="{FF2B5EF4-FFF2-40B4-BE49-F238E27FC236}">
                <a16:creationId xmlns:a16="http://schemas.microsoft.com/office/drawing/2014/main" id="{C90197B6-90D0-4DFF-ABA4-44A94A34CD2E}"/>
              </a:ext>
            </a:extLst>
          </p:cNvPr>
          <p:cNvSpPr txBox="1"/>
          <p:nvPr/>
        </p:nvSpPr>
        <p:spPr>
          <a:xfrm>
            <a:off x="5928753" y="3164866"/>
            <a:ext cx="455708" cy="461602"/>
          </a:xfrm>
          <a:prstGeom prst="rect">
            <a:avLst/>
          </a:prstGeom>
          <a:noFill/>
        </p:spPr>
        <p:txBody>
          <a:bodyPr wrap="square" rtlCol="0">
            <a:spAutoFit/>
          </a:bodyPr>
          <a:lstStyle/>
          <a:p>
            <a:r>
              <a:rPr lang="en-GB" sz="2400" b="1" dirty="0"/>
              <a:t>C</a:t>
            </a:r>
          </a:p>
        </p:txBody>
      </p:sp>
      <p:sp>
        <p:nvSpPr>
          <p:cNvPr id="12" name="Oval 11">
            <a:extLst>
              <a:ext uri="{FF2B5EF4-FFF2-40B4-BE49-F238E27FC236}">
                <a16:creationId xmlns:a16="http://schemas.microsoft.com/office/drawing/2014/main" id="{DD92D3A6-8ED9-4C08-88EB-9C9A73203D6C}"/>
              </a:ext>
            </a:extLst>
          </p:cNvPr>
          <p:cNvSpPr/>
          <p:nvPr/>
        </p:nvSpPr>
        <p:spPr>
          <a:xfrm>
            <a:off x="7114297" y="1545210"/>
            <a:ext cx="2531733" cy="520046"/>
          </a:xfrm>
          <a:prstGeom prst="ellips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0DD3A93F-54BC-45B9-96F8-63BA2E2E0111}"/>
              </a:ext>
            </a:extLst>
          </p:cNvPr>
          <p:cNvSpPr/>
          <p:nvPr/>
        </p:nvSpPr>
        <p:spPr>
          <a:xfrm>
            <a:off x="4186937" y="1169311"/>
            <a:ext cx="1870491" cy="520046"/>
          </a:xfrm>
          <a:prstGeom prst="ellips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5EA9C64C-4AEB-4CC7-82AD-CEB887C4B529}"/>
              </a:ext>
            </a:extLst>
          </p:cNvPr>
          <p:cNvSpPr/>
          <p:nvPr/>
        </p:nvSpPr>
        <p:spPr>
          <a:xfrm>
            <a:off x="1259577" y="1159369"/>
            <a:ext cx="1870491" cy="520046"/>
          </a:xfrm>
          <a:prstGeom prst="ellips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75631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E20C7-C1FA-4048-A2B9-45C5D132BF61}"/>
              </a:ext>
            </a:extLst>
          </p:cNvPr>
          <p:cNvSpPr>
            <a:spLocks noGrp="1"/>
          </p:cNvSpPr>
          <p:nvPr>
            <p:ph type="title"/>
          </p:nvPr>
        </p:nvSpPr>
        <p:spPr>
          <a:xfrm>
            <a:off x="415260" y="137526"/>
            <a:ext cx="4930424" cy="1090107"/>
          </a:xfrm>
        </p:spPr>
        <p:txBody>
          <a:bodyPr vert="horz" lIns="91428" tIns="45714" rIns="91428" bIns="45714" rtlCol="0" anchor="ctr">
            <a:normAutofit/>
          </a:bodyPr>
          <a:lstStyle/>
          <a:p>
            <a:pPr defTabSz="914309"/>
            <a:r>
              <a:rPr lang="en-US" sz="3400" dirty="0">
                <a:solidFill>
                  <a:schemeClr val="tx1"/>
                </a:solidFill>
                <a:latin typeface="+mj-lt"/>
                <a:cs typeface="+mj-cs"/>
              </a:rPr>
              <a:t>Heating &amp; housing</a:t>
            </a:r>
          </a:p>
        </p:txBody>
      </p:sp>
      <p:sp>
        <p:nvSpPr>
          <p:cNvPr id="3" name="Content Placeholder 2">
            <a:extLst>
              <a:ext uri="{FF2B5EF4-FFF2-40B4-BE49-F238E27FC236}">
                <a16:creationId xmlns:a16="http://schemas.microsoft.com/office/drawing/2014/main" id="{9A1C03E0-7C66-4DA7-900E-191AA25830FB}"/>
              </a:ext>
            </a:extLst>
          </p:cNvPr>
          <p:cNvSpPr>
            <a:spLocks noGrp="1"/>
          </p:cNvSpPr>
          <p:nvPr>
            <p:ph sz="quarter" idx="13"/>
          </p:nvPr>
        </p:nvSpPr>
        <p:spPr>
          <a:xfrm>
            <a:off x="258797" y="1285194"/>
            <a:ext cx="5440813" cy="4731429"/>
          </a:xfrm>
        </p:spPr>
        <p:txBody>
          <a:bodyPr vert="horz" lIns="91428" tIns="45714" rIns="91428" bIns="45714" rtlCol="0" anchor="t" anchorCtr="0">
            <a:noAutofit/>
          </a:bodyPr>
          <a:lstStyle/>
          <a:p>
            <a:pPr marL="342866" indent="-228577" defTabSz="914309">
              <a:lnSpc>
                <a:spcPct val="90000"/>
              </a:lnSpc>
              <a:spcAft>
                <a:spcPts val="600"/>
              </a:spcAft>
              <a:buFont typeface="Arial" panose="020B0604020202020204" pitchFamily="34" charset="0"/>
              <a:buChar char="•"/>
            </a:pPr>
            <a:r>
              <a:rPr lang="en-GB" dirty="0">
                <a:latin typeface="+mn-lt"/>
                <a:cs typeface="+mn-cs"/>
              </a:rPr>
              <a:t>80% of UK households were ranked with a poor energy efficiency score in 2015</a:t>
            </a:r>
            <a:endParaRPr lang="en-US" dirty="0">
              <a:latin typeface="+mn-lt"/>
              <a:cs typeface="+mn-cs"/>
            </a:endParaRPr>
          </a:p>
          <a:p>
            <a:pPr marL="342866" indent="-228577" defTabSz="914309">
              <a:lnSpc>
                <a:spcPct val="90000"/>
              </a:lnSpc>
              <a:spcAft>
                <a:spcPts val="600"/>
              </a:spcAft>
              <a:buFont typeface="Arial" panose="020B0604020202020204" pitchFamily="34" charset="0"/>
              <a:buChar char="•"/>
            </a:pPr>
            <a:r>
              <a:rPr lang="en-US" dirty="0">
                <a:latin typeface="+mn-lt"/>
                <a:cs typeface="+mn-cs"/>
              </a:rPr>
              <a:t>Around 11,000 excess winter deaths occur each year due to cold homes (cardiovascular &amp; respiratory diseases)</a:t>
            </a:r>
          </a:p>
          <a:p>
            <a:pPr marL="342866" indent="-228577" defTabSz="914309">
              <a:lnSpc>
                <a:spcPct val="90000"/>
              </a:lnSpc>
              <a:spcAft>
                <a:spcPts val="600"/>
              </a:spcAft>
              <a:buFont typeface="Arial" panose="020B0604020202020204" pitchFamily="34" charset="0"/>
              <a:buChar char="•"/>
            </a:pPr>
            <a:r>
              <a:rPr lang="en-US" dirty="0">
                <a:latin typeface="+mn-lt"/>
                <a:cs typeface="+mn-cs"/>
              </a:rPr>
              <a:t>Children, the elderly and those on low incomes are most likely to be affected by cold homes</a:t>
            </a:r>
          </a:p>
          <a:p>
            <a:pPr marL="342866" indent="-228577" defTabSz="914309">
              <a:lnSpc>
                <a:spcPct val="90000"/>
              </a:lnSpc>
              <a:spcAft>
                <a:spcPts val="600"/>
              </a:spcAft>
              <a:buFont typeface="Arial" panose="020B0604020202020204" pitchFamily="34" charset="0"/>
              <a:buChar char="•"/>
            </a:pPr>
            <a:r>
              <a:rPr lang="en-US" dirty="0">
                <a:latin typeface="+mn-lt"/>
                <a:cs typeface="+mn-cs"/>
              </a:rPr>
              <a:t>Solving cold homes would save the NHS £848 million per year</a:t>
            </a:r>
          </a:p>
        </p:txBody>
      </p:sp>
      <p:sp>
        <p:nvSpPr>
          <p:cNvPr id="4" name="Slide Number Placeholder 3">
            <a:extLst>
              <a:ext uri="{FF2B5EF4-FFF2-40B4-BE49-F238E27FC236}">
                <a16:creationId xmlns:a16="http://schemas.microsoft.com/office/drawing/2014/main" id="{0E6538D9-EBB3-4D71-859A-8813A7EA8764}"/>
              </a:ext>
            </a:extLst>
          </p:cNvPr>
          <p:cNvSpPr>
            <a:spLocks noGrp="1"/>
          </p:cNvSpPr>
          <p:nvPr>
            <p:ph type="sldNum" sz="quarter" idx="4"/>
          </p:nvPr>
        </p:nvSpPr>
        <p:spPr>
          <a:xfrm>
            <a:off x="181406" y="6232908"/>
            <a:ext cx="5918813" cy="350455"/>
          </a:xfrm>
        </p:spPr>
        <p:txBody>
          <a:bodyPr vert="horz" lIns="91428" tIns="45714" rIns="91428" bIns="45714" rtlCol="0" anchor="ctr">
            <a:normAutofit/>
          </a:bodyPr>
          <a:lstStyle/>
          <a:p>
            <a:pPr algn="l" defTabSz="914309">
              <a:spcAft>
                <a:spcPts val="600"/>
              </a:spcAft>
            </a:pPr>
            <a:r>
              <a:rPr lang="en-GB" sz="1200" dirty="0">
                <a:solidFill>
                  <a:schemeClr val="tx2"/>
                </a:solidFill>
              </a:rPr>
              <a:t>Sources: Carmichael 2019; BRE 2015; </a:t>
            </a:r>
            <a:r>
              <a:rPr lang="en-GB" sz="1200" dirty="0" err="1">
                <a:solidFill>
                  <a:schemeClr val="tx2"/>
                </a:solidFill>
              </a:rPr>
              <a:t>Guertler</a:t>
            </a:r>
            <a:r>
              <a:rPr lang="en-GB" sz="1200" dirty="0">
                <a:solidFill>
                  <a:schemeClr val="tx2"/>
                </a:solidFill>
              </a:rPr>
              <a:t> et al 2015; UKCCC 2019</a:t>
            </a:r>
            <a:endParaRPr lang="en-US" sz="1200" dirty="0">
              <a:solidFill>
                <a:schemeClr val="tx2"/>
              </a:solidFill>
              <a:latin typeface="+mn-lt"/>
              <a:cs typeface="+mn-cs"/>
            </a:endParaRPr>
          </a:p>
        </p:txBody>
      </p:sp>
      <p:pic>
        <p:nvPicPr>
          <p:cNvPr id="20" name="Picture 19" descr="Goal is to make all homes in the UK energy efficient, with ratings in the green A-C range">
            <a:extLst>
              <a:ext uri="{FF2B5EF4-FFF2-40B4-BE49-F238E27FC236}">
                <a16:creationId xmlns:a16="http://schemas.microsoft.com/office/drawing/2014/main" id="{61259F9C-0755-4EA4-A571-EAA81A533CE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875677" y="85247"/>
            <a:ext cx="4285530" cy="2399896"/>
          </a:xfrm>
          <a:prstGeom prst="rect">
            <a:avLst/>
          </a:prstGeom>
        </p:spPr>
      </p:pic>
      <p:sp>
        <p:nvSpPr>
          <p:cNvPr id="22" name="TextBox 21">
            <a:extLst>
              <a:ext uri="{FF2B5EF4-FFF2-40B4-BE49-F238E27FC236}">
                <a16:creationId xmlns:a16="http://schemas.microsoft.com/office/drawing/2014/main" id="{DEDA8F98-D472-4D5F-97E6-59070C13542D}"/>
              </a:ext>
            </a:extLst>
          </p:cNvPr>
          <p:cNvSpPr txBox="1"/>
          <p:nvPr/>
        </p:nvSpPr>
        <p:spPr>
          <a:xfrm>
            <a:off x="6999753" y="2507396"/>
            <a:ext cx="4037377" cy="230801"/>
          </a:xfrm>
          <a:prstGeom prst="rect">
            <a:avLst/>
          </a:prstGeom>
          <a:noFill/>
        </p:spPr>
        <p:txBody>
          <a:bodyPr wrap="square" rtlCol="0">
            <a:spAutoFit/>
          </a:bodyPr>
          <a:lstStyle/>
          <a:p>
            <a:r>
              <a:rPr lang="en-GB" sz="900" dirty="0">
                <a:hlinkClick r:id="rId4" tooltip="http://www.hammondneighbours.ca/category/heritage/"/>
              </a:rPr>
              <a:t>This Photo</a:t>
            </a:r>
            <a:r>
              <a:rPr lang="en-GB" sz="900" dirty="0"/>
              <a:t> by Unknown Author is licensed under </a:t>
            </a:r>
            <a:r>
              <a:rPr lang="en-GB" sz="900" dirty="0">
                <a:hlinkClick r:id="rId5" tooltip="https://creativecommons.org/licenses/by-nc-sa/3.0/"/>
              </a:rPr>
              <a:t>CC BY-SA-NC</a:t>
            </a:r>
            <a:endParaRPr lang="en-GB" sz="900" dirty="0"/>
          </a:p>
        </p:txBody>
      </p:sp>
      <p:sp>
        <p:nvSpPr>
          <p:cNvPr id="33" name="Oval 32">
            <a:extLst>
              <a:ext uri="{FF2B5EF4-FFF2-40B4-BE49-F238E27FC236}">
                <a16:creationId xmlns:a16="http://schemas.microsoft.com/office/drawing/2014/main" id="{2D37B6D3-984C-48EB-9068-E8D891BB875F}"/>
              </a:ext>
            </a:extLst>
          </p:cNvPr>
          <p:cNvSpPr/>
          <p:nvPr/>
        </p:nvSpPr>
        <p:spPr>
          <a:xfrm>
            <a:off x="6499720" y="69869"/>
            <a:ext cx="1752402" cy="1155160"/>
          </a:xfrm>
          <a:prstGeom prst="ellipse">
            <a:avLst/>
          </a:prstGeom>
          <a:noFill/>
          <a:ln w="28575">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37" name="Connector: Elbow 36">
            <a:extLst>
              <a:ext uri="{FF2B5EF4-FFF2-40B4-BE49-F238E27FC236}">
                <a16:creationId xmlns:a16="http://schemas.microsoft.com/office/drawing/2014/main" id="{78816A41-3AD4-4515-BE20-3C17D1A66AE6}"/>
              </a:ext>
            </a:extLst>
          </p:cNvPr>
          <p:cNvCxnSpPr>
            <a:cxnSpLocks/>
            <a:stCxn id="33" idx="2"/>
          </p:cNvCxnSpPr>
          <p:nvPr/>
        </p:nvCxnSpPr>
        <p:spPr>
          <a:xfrm rot="10800000" flipV="1">
            <a:off x="6233140" y="647448"/>
            <a:ext cx="266581" cy="3981933"/>
          </a:xfrm>
          <a:prstGeom prst="bentConnector2">
            <a:avLst/>
          </a:prstGeom>
          <a:ln>
            <a:solidFill>
              <a:srgbClr val="000099"/>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5085D0C2-F140-4ACB-8CAD-2C2A34D441F1}"/>
              </a:ext>
            </a:extLst>
          </p:cNvPr>
          <p:cNvCxnSpPr>
            <a:cxnSpLocks/>
          </p:cNvCxnSpPr>
          <p:nvPr/>
        </p:nvCxnSpPr>
        <p:spPr>
          <a:xfrm>
            <a:off x="6233139" y="4629382"/>
            <a:ext cx="314126" cy="0"/>
          </a:xfrm>
          <a:prstGeom prst="line">
            <a:avLst/>
          </a:prstGeom>
          <a:ln>
            <a:solidFill>
              <a:srgbClr val="000099"/>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95A2E91B-5E76-415B-8FFC-94B418B90A07}"/>
              </a:ext>
            </a:extLst>
          </p:cNvPr>
          <p:cNvSpPr/>
          <p:nvPr/>
        </p:nvSpPr>
        <p:spPr>
          <a:xfrm>
            <a:off x="6534364" y="2803442"/>
            <a:ext cx="4996355" cy="3545586"/>
          </a:xfrm>
          <a:prstGeom prst="rect">
            <a:avLst/>
          </a:prstGeom>
          <a:ln w="19050">
            <a:solidFill>
              <a:schemeClr val="tx1"/>
            </a:solidFill>
          </a:ln>
        </p:spPr>
        <p:txBody>
          <a:bodyPr wrap="square">
            <a:spAutoFit/>
          </a:bodyPr>
          <a:lstStyle/>
          <a:p>
            <a:pPr>
              <a:lnSpc>
                <a:spcPct val="90000"/>
              </a:lnSpc>
              <a:spcBef>
                <a:spcPts val="600"/>
              </a:spcBef>
              <a:spcAft>
                <a:spcPts val="600"/>
              </a:spcAft>
            </a:pPr>
            <a:r>
              <a:rPr lang="en-US" sz="2400" b="1" dirty="0"/>
              <a:t>Solutions: </a:t>
            </a:r>
          </a:p>
          <a:p>
            <a:pPr marL="342900" indent="-342900">
              <a:lnSpc>
                <a:spcPct val="90000"/>
              </a:lnSpc>
              <a:spcBef>
                <a:spcPts val="600"/>
              </a:spcBef>
              <a:spcAft>
                <a:spcPts val="600"/>
              </a:spcAft>
              <a:buFont typeface="Arial" panose="020B0604020202020204" pitchFamily="34" charset="0"/>
              <a:buChar char="•"/>
            </a:pPr>
            <a:r>
              <a:rPr lang="en-US" sz="2400" dirty="0"/>
              <a:t>Standards to improve energy efficiency of all UK housing stock</a:t>
            </a:r>
          </a:p>
          <a:p>
            <a:pPr marL="342900" indent="-342900">
              <a:lnSpc>
                <a:spcPct val="90000"/>
              </a:lnSpc>
              <a:spcBef>
                <a:spcPts val="600"/>
              </a:spcBef>
              <a:spcAft>
                <a:spcPts val="600"/>
              </a:spcAft>
              <a:buFont typeface="Arial" panose="020B0604020202020204" pitchFamily="34" charset="0"/>
              <a:buChar char="•"/>
            </a:pPr>
            <a:r>
              <a:rPr lang="en-GB" sz="2400" dirty="0"/>
              <a:t>Finance incentives for household upgrades e.g. gas boilers to low carbon heating</a:t>
            </a:r>
          </a:p>
          <a:p>
            <a:pPr marL="342900" indent="-342900">
              <a:lnSpc>
                <a:spcPct val="90000"/>
              </a:lnSpc>
              <a:spcBef>
                <a:spcPts val="600"/>
              </a:spcBef>
              <a:spcAft>
                <a:spcPts val="600"/>
              </a:spcAft>
              <a:buFont typeface="Arial" panose="020B0604020202020204" pitchFamily="34" charset="0"/>
              <a:buChar char="•"/>
            </a:pPr>
            <a:r>
              <a:rPr lang="en-GB" sz="2400" dirty="0"/>
              <a:t>Rebalance fuel taxes to reflect carbon costs &amp; make electricity cheaper than gas &amp; oil</a:t>
            </a:r>
          </a:p>
        </p:txBody>
      </p:sp>
    </p:spTree>
    <p:extLst>
      <p:ext uri="{BB962C8B-B14F-4D97-AF65-F5344CB8AC3E}">
        <p14:creationId xmlns:p14="http://schemas.microsoft.com/office/powerpoint/2010/main" val="3846222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06C57-040B-4DAA-AD09-45C4628AB6F5}"/>
              </a:ext>
            </a:extLst>
          </p:cNvPr>
          <p:cNvSpPr>
            <a:spLocks noGrp="1"/>
          </p:cNvSpPr>
          <p:nvPr>
            <p:ph type="title"/>
          </p:nvPr>
        </p:nvSpPr>
        <p:spPr>
          <a:xfrm>
            <a:off x="174537" y="7900"/>
            <a:ext cx="5321539" cy="1090107"/>
          </a:xfrm>
        </p:spPr>
        <p:txBody>
          <a:bodyPr vert="horz" lIns="91428" tIns="45714" rIns="91428" bIns="45714" rtlCol="0" anchor="ctr">
            <a:normAutofit/>
          </a:bodyPr>
          <a:lstStyle/>
          <a:p>
            <a:pPr defTabSz="914309"/>
            <a:r>
              <a:rPr lang="en-US" sz="3400" dirty="0">
                <a:solidFill>
                  <a:schemeClr val="tx1"/>
                </a:solidFill>
                <a:latin typeface="+mj-lt"/>
                <a:cs typeface="+mj-cs"/>
              </a:rPr>
              <a:t>Transport &amp; air pollution</a:t>
            </a:r>
          </a:p>
        </p:txBody>
      </p:sp>
      <p:sp>
        <p:nvSpPr>
          <p:cNvPr id="3" name="Content Placeholder 2">
            <a:extLst>
              <a:ext uri="{FF2B5EF4-FFF2-40B4-BE49-F238E27FC236}">
                <a16:creationId xmlns:a16="http://schemas.microsoft.com/office/drawing/2014/main" id="{53013404-FAF6-475B-BC8E-9CC803FBCC93}"/>
              </a:ext>
            </a:extLst>
          </p:cNvPr>
          <p:cNvSpPr>
            <a:spLocks noGrp="1"/>
          </p:cNvSpPr>
          <p:nvPr>
            <p:ph sz="quarter" idx="13"/>
          </p:nvPr>
        </p:nvSpPr>
        <p:spPr>
          <a:xfrm>
            <a:off x="174537" y="980113"/>
            <a:ext cx="5574227" cy="5072031"/>
          </a:xfrm>
        </p:spPr>
        <p:txBody>
          <a:bodyPr vert="horz" lIns="91428" tIns="45714" rIns="91428" bIns="45714" rtlCol="0" anchor="t" anchorCtr="0">
            <a:noAutofit/>
          </a:bodyPr>
          <a:lstStyle/>
          <a:p>
            <a:pPr marL="342866" indent="-228577" defTabSz="914309">
              <a:lnSpc>
                <a:spcPct val="114000"/>
              </a:lnSpc>
              <a:spcBef>
                <a:spcPts val="600"/>
              </a:spcBef>
              <a:spcAft>
                <a:spcPts val="600"/>
              </a:spcAft>
              <a:buFont typeface="Arial" panose="020B0604020202020204" pitchFamily="34" charset="0"/>
              <a:buChar char="•"/>
            </a:pPr>
            <a:r>
              <a:rPr lang="en-US" dirty="0"/>
              <a:t>Over half of the 40,000 air pollution deaths each year are due to the transport sector </a:t>
            </a:r>
          </a:p>
          <a:p>
            <a:pPr marL="342866" indent="-228577" defTabSz="914309">
              <a:lnSpc>
                <a:spcPct val="114000"/>
              </a:lnSpc>
              <a:spcBef>
                <a:spcPts val="600"/>
              </a:spcBef>
              <a:spcAft>
                <a:spcPts val="600"/>
              </a:spcAft>
              <a:buFont typeface="Arial" panose="020B0604020202020204" pitchFamily="34" charset="0"/>
              <a:buChar char="•"/>
            </a:pPr>
            <a:r>
              <a:rPr lang="en-US" dirty="0">
                <a:latin typeface="+mn-lt"/>
                <a:cs typeface="+mn-cs"/>
              </a:rPr>
              <a:t>Electric cars and active travel are the two types of solutions</a:t>
            </a:r>
          </a:p>
          <a:p>
            <a:pPr marL="342866" indent="-228577" defTabSz="914309">
              <a:lnSpc>
                <a:spcPct val="114000"/>
              </a:lnSpc>
              <a:spcBef>
                <a:spcPts val="600"/>
              </a:spcBef>
              <a:spcAft>
                <a:spcPts val="600"/>
              </a:spcAft>
              <a:buFont typeface="Arial" panose="020B0604020202020204" pitchFamily="34" charset="0"/>
              <a:buChar char="•"/>
            </a:pPr>
            <a:r>
              <a:rPr lang="en-US" dirty="0">
                <a:latin typeface="+mn-lt"/>
                <a:cs typeface="+mn-cs"/>
              </a:rPr>
              <a:t>Active travel: added benefits e.g. better mental health; less obesity &amp; break &amp; </a:t>
            </a:r>
            <a:r>
              <a:rPr lang="en-US" dirty="0" err="1">
                <a:latin typeface="+mn-lt"/>
                <a:cs typeface="+mn-cs"/>
              </a:rPr>
              <a:t>tyre</a:t>
            </a:r>
            <a:r>
              <a:rPr lang="en-US" dirty="0">
                <a:latin typeface="+mn-lt"/>
                <a:cs typeface="+mn-cs"/>
              </a:rPr>
              <a:t> wear particulates</a:t>
            </a:r>
          </a:p>
          <a:p>
            <a:pPr marL="342866" indent="-228577" defTabSz="914309">
              <a:lnSpc>
                <a:spcPct val="114000"/>
              </a:lnSpc>
              <a:spcBef>
                <a:spcPts val="600"/>
              </a:spcBef>
              <a:spcAft>
                <a:spcPts val="600"/>
              </a:spcAft>
              <a:buFont typeface="Arial" panose="020B0604020202020204" pitchFamily="34" charset="0"/>
              <a:buChar char="•"/>
            </a:pPr>
            <a:r>
              <a:rPr lang="en-GB" dirty="0"/>
              <a:t>A 5% shift in travel from cars to other modes would provide an annual benefit of 0.5% of GDP in 2030</a:t>
            </a:r>
            <a:endParaRPr lang="en-US" dirty="0">
              <a:latin typeface="+mn-lt"/>
              <a:cs typeface="+mn-cs"/>
            </a:endParaRPr>
          </a:p>
        </p:txBody>
      </p:sp>
      <p:pic>
        <p:nvPicPr>
          <p:cNvPr id="5" name="Picture 4" descr="Image of a segregated cycle lane in an urban environment which makes cycling more safe.">
            <a:extLst>
              <a:ext uri="{FF2B5EF4-FFF2-40B4-BE49-F238E27FC236}">
                <a16:creationId xmlns:a16="http://schemas.microsoft.com/office/drawing/2014/main" id="{ED07F49D-4F51-4B21-B601-93BBA3846A05}"/>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1" b="10793"/>
          <a:stretch/>
        </p:blipFill>
        <p:spPr>
          <a:xfrm>
            <a:off x="6154964" y="-254351"/>
            <a:ext cx="5548086" cy="3291234"/>
          </a:xfrm>
          <a:prstGeom prst="rect">
            <a:avLst/>
          </a:prstGeom>
        </p:spPr>
      </p:pic>
      <p:sp>
        <p:nvSpPr>
          <p:cNvPr id="14" name="TextBox 13">
            <a:extLst>
              <a:ext uri="{FF2B5EF4-FFF2-40B4-BE49-F238E27FC236}">
                <a16:creationId xmlns:a16="http://schemas.microsoft.com/office/drawing/2014/main" id="{22A933F0-75D0-4FC3-B3E3-C4A964B83763}"/>
              </a:ext>
            </a:extLst>
          </p:cNvPr>
          <p:cNvSpPr txBox="1"/>
          <p:nvPr/>
        </p:nvSpPr>
        <p:spPr>
          <a:xfrm>
            <a:off x="7367103" y="2730169"/>
            <a:ext cx="4161410" cy="230801"/>
          </a:xfrm>
          <a:prstGeom prst="rect">
            <a:avLst/>
          </a:prstGeom>
          <a:noFill/>
        </p:spPr>
        <p:txBody>
          <a:bodyPr wrap="square" rtlCol="0">
            <a:spAutoFit/>
          </a:bodyPr>
          <a:lstStyle/>
          <a:p>
            <a:r>
              <a:rPr lang="en-GB" sz="900" dirty="0">
                <a:hlinkClick r:id="rId5" tooltip="https://commons.wikimedia.org/wiki/File:Pedestrian_area.JPG"/>
              </a:rPr>
              <a:t>These Photo</a:t>
            </a:r>
            <a:r>
              <a:rPr lang="en-GB" sz="900" dirty="0"/>
              <a:t>s by Unknown Authors are licensed under </a:t>
            </a:r>
            <a:r>
              <a:rPr lang="en-GB" sz="900" dirty="0">
                <a:hlinkClick r:id="rId6" tooltip="https://creativecommons.org/licenses/by-sa/3.0/"/>
              </a:rPr>
              <a:t>CC BY-SA</a:t>
            </a:r>
            <a:endParaRPr lang="en-GB" sz="900" dirty="0"/>
          </a:p>
        </p:txBody>
      </p:sp>
      <p:sp>
        <p:nvSpPr>
          <p:cNvPr id="15" name="Content Placeholder 2">
            <a:extLst>
              <a:ext uri="{FF2B5EF4-FFF2-40B4-BE49-F238E27FC236}">
                <a16:creationId xmlns:a16="http://schemas.microsoft.com/office/drawing/2014/main" id="{26FCA74E-D76D-4472-B945-48AF906EE762}"/>
              </a:ext>
            </a:extLst>
          </p:cNvPr>
          <p:cNvSpPr txBox="1">
            <a:spLocks/>
          </p:cNvSpPr>
          <p:nvPr/>
        </p:nvSpPr>
        <p:spPr>
          <a:xfrm>
            <a:off x="5855973" y="3186300"/>
            <a:ext cx="6065886" cy="3187204"/>
          </a:xfrm>
          <a:prstGeom prst="rect">
            <a:avLst/>
          </a:prstGeom>
          <a:solidFill>
            <a:schemeClr val="bg1"/>
          </a:solidFill>
        </p:spPr>
        <p:txBody>
          <a:bodyPr vert="horz" lIns="91428" tIns="45714" rIns="91428" bIns="45714" rtlCol="0" anchor="t" anchorCtr="0">
            <a:noAutofit/>
          </a:bodyPr>
          <a:lstStyle>
            <a:lvl1pPr marL="0" indent="0" algn="l" defTabSz="457200" rtl="0" eaLnBrk="1" latinLnBrk="0" hangingPunct="1">
              <a:spcBef>
                <a:spcPts val="800"/>
              </a:spcBef>
              <a:buFont typeface="Arial"/>
              <a:buNone/>
              <a:defRPr sz="2400" kern="1200" baseline="0">
                <a:solidFill>
                  <a:schemeClr val="tx1"/>
                </a:solidFill>
                <a:latin typeface="Arial"/>
                <a:ea typeface="+mn-ea"/>
                <a:cs typeface="Arial"/>
              </a:defRPr>
            </a:lvl1pPr>
            <a:lvl2pPr marL="742950" indent="-285750" algn="l" defTabSz="457200" rtl="0" eaLnBrk="1" latinLnBrk="0" hangingPunct="1">
              <a:spcBef>
                <a:spcPts val="8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ts val="8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8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ts val="8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4289" defTabSz="914309">
              <a:lnSpc>
                <a:spcPct val="114000"/>
              </a:lnSpc>
              <a:spcBef>
                <a:spcPts val="600"/>
              </a:spcBef>
            </a:pPr>
            <a:r>
              <a:rPr lang="en-US" b="1" dirty="0">
                <a:latin typeface="+mn-lt"/>
                <a:cs typeface="+mn-cs"/>
              </a:rPr>
              <a:t>Solutions</a:t>
            </a:r>
          </a:p>
          <a:p>
            <a:pPr marL="342866" indent="-228577" defTabSz="914309">
              <a:lnSpc>
                <a:spcPct val="114000"/>
              </a:lnSpc>
              <a:spcBef>
                <a:spcPts val="600"/>
              </a:spcBef>
              <a:buFont typeface="Arial" panose="020B0604020202020204" pitchFamily="34" charset="0"/>
              <a:buChar char="•"/>
            </a:pPr>
            <a:r>
              <a:rPr lang="en-US" dirty="0">
                <a:latin typeface="+mn-lt"/>
                <a:cs typeface="+mn-cs"/>
              </a:rPr>
              <a:t>New developments: public transport, walking &amp; cycling infrastructure</a:t>
            </a:r>
          </a:p>
          <a:p>
            <a:pPr marL="342866" indent="-228577" defTabSz="914309">
              <a:lnSpc>
                <a:spcPct val="114000"/>
              </a:lnSpc>
              <a:spcBef>
                <a:spcPts val="600"/>
              </a:spcBef>
              <a:buFont typeface="Arial" panose="020B0604020202020204" pitchFamily="34" charset="0"/>
              <a:buChar char="•"/>
            </a:pPr>
            <a:r>
              <a:rPr lang="en-US" dirty="0">
                <a:latin typeface="+mn-lt"/>
                <a:cs typeface="+mn-cs"/>
              </a:rPr>
              <a:t>Invest in &amp; encourage public transport e.g. budget-priced inter-city rail services</a:t>
            </a:r>
          </a:p>
          <a:p>
            <a:pPr marL="342866" indent="-228577" defTabSz="914309">
              <a:lnSpc>
                <a:spcPct val="114000"/>
              </a:lnSpc>
              <a:spcBef>
                <a:spcPts val="600"/>
              </a:spcBef>
              <a:buFont typeface="Arial" panose="020B0604020202020204" pitchFamily="34" charset="0"/>
              <a:buChar char="•"/>
            </a:pPr>
            <a:r>
              <a:rPr lang="en-US" dirty="0">
                <a:latin typeface="+mn-lt"/>
                <a:cs typeface="+mn-cs"/>
              </a:rPr>
              <a:t>Incentives for electric e.g. charging points, VAT exemptions</a:t>
            </a:r>
          </a:p>
        </p:txBody>
      </p:sp>
      <p:sp>
        <p:nvSpPr>
          <p:cNvPr id="8" name="Slide Number Placeholder 3">
            <a:extLst>
              <a:ext uri="{FF2B5EF4-FFF2-40B4-BE49-F238E27FC236}">
                <a16:creationId xmlns:a16="http://schemas.microsoft.com/office/drawing/2014/main" id="{5CD65B7E-1D3C-4D16-A1A8-37EC5A4D9CAD}"/>
              </a:ext>
            </a:extLst>
          </p:cNvPr>
          <p:cNvSpPr txBox="1">
            <a:spLocks/>
          </p:cNvSpPr>
          <p:nvPr/>
        </p:nvSpPr>
        <p:spPr>
          <a:xfrm>
            <a:off x="389912" y="6196299"/>
            <a:ext cx="5143476" cy="350455"/>
          </a:xfrm>
          <a:prstGeom prst="rect">
            <a:avLst/>
          </a:prstGeom>
        </p:spPr>
        <p:txBody>
          <a:bodyPr vert="horz" lIns="91428" tIns="45714" rIns="91428" bIns="45714" rtlCol="0" anchor="ctr">
            <a:normAutofit fontScale="92500"/>
          </a:bodyPr>
          <a:lstStyle>
            <a:defPPr>
              <a:defRPr lang="en-US"/>
            </a:defPPr>
            <a:lvl1pPr marL="0" algn="ctr" defTabSz="457200" rtl="0" eaLnBrk="1" latinLnBrk="0" hangingPunct="1">
              <a:defRPr sz="1400" kern="1200">
                <a:solidFill>
                  <a:srgbClr val="60BFCE"/>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309">
              <a:spcAft>
                <a:spcPts val="600"/>
              </a:spcAft>
            </a:pPr>
            <a:r>
              <a:rPr lang="en-GB" sz="1200" dirty="0">
                <a:solidFill>
                  <a:schemeClr val="tx2"/>
                </a:solidFill>
              </a:rPr>
              <a:t>Sources: Carmichael 2019; Jennings 2019; UKCCC 2019; RCP London 2016</a:t>
            </a:r>
            <a:endParaRPr lang="en-US" sz="1200" dirty="0">
              <a:solidFill>
                <a:schemeClr val="tx2"/>
              </a:solidFill>
              <a:latin typeface="+mn-lt"/>
              <a:cs typeface="+mn-cs"/>
            </a:endParaRPr>
          </a:p>
        </p:txBody>
      </p:sp>
    </p:spTree>
    <p:extLst>
      <p:ext uri="{BB962C8B-B14F-4D97-AF65-F5344CB8AC3E}">
        <p14:creationId xmlns:p14="http://schemas.microsoft.com/office/powerpoint/2010/main" val="2530970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DD8B4-F0CE-4FE5-93A6-225F72B451FC}"/>
              </a:ext>
            </a:extLst>
          </p:cNvPr>
          <p:cNvSpPr>
            <a:spLocks noGrp="1"/>
          </p:cNvSpPr>
          <p:nvPr>
            <p:ph type="title"/>
          </p:nvPr>
        </p:nvSpPr>
        <p:spPr>
          <a:xfrm>
            <a:off x="376958" y="69850"/>
            <a:ext cx="10450683" cy="1096814"/>
          </a:xfrm>
        </p:spPr>
        <p:txBody>
          <a:bodyPr>
            <a:normAutofit/>
          </a:bodyPr>
          <a:lstStyle/>
          <a:p>
            <a:r>
              <a:rPr lang="en-US" sz="3600" dirty="0">
                <a:solidFill>
                  <a:schemeClr val="tx1"/>
                </a:solidFill>
                <a:latin typeface="+mj-lt"/>
              </a:rPr>
              <a:t>Diet &amp; agriculture</a:t>
            </a:r>
          </a:p>
        </p:txBody>
      </p:sp>
      <p:sp>
        <p:nvSpPr>
          <p:cNvPr id="4" name="Slide Number Placeholder 3">
            <a:extLst>
              <a:ext uri="{FF2B5EF4-FFF2-40B4-BE49-F238E27FC236}">
                <a16:creationId xmlns:a16="http://schemas.microsoft.com/office/drawing/2014/main" id="{818F2418-68B3-4D38-92DE-B0848F3FB535}"/>
              </a:ext>
            </a:extLst>
          </p:cNvPr>
          <p:cNvSpPr>
            <a:spLocks noGrp="1"/>
          </p:cNvSpPr>
          <p:nvPr>
            <p:ph type="sldNum" sz="quarter" idx="4"/>
          </p:nvPr>
        </p:nvSpPr>
        <p:spPr/>
        <p:txBody>
          <a:bodyPr/>
          <a:lstStyle/>
          <a:p>
            <a:fld id="{80F3F43C-809F-4D44-AA8F-32A582938151}" type="slidenum">
              <a:rPr lang="en-US" smtClean="0"/>
              <a:pPr/>
              <a:t>6</a:t>
            </a:fld>
            <a:endParaRPr lang="en-US"/>
          </a:p>
        </p:txBody>
      </p:sp>
      <p:sp>
        <p:nvSpPr>
          <p:cNvPr id="15" name="Content Placeholder 2">
            <a:extLst>
              <a:ext uri="{FF2B5EF4-FFF2-40B4-BE49-F238E27FC236}">
                <a16:creationId xmlns:a16="http://schemas.microsoft.com/office/drawing/2014/main" id="{A6EEF4DB-7688-473E-9FF1-231CDAE43CB2}"/>
              </a:ext>
            </a:extLst>
          </p:cNvPr>
          <p:cNvSpPr txBox="1">
            <a:spLocks/>
          </p:cNvSpPr>
          <p:nvPr/>
        </p:nvSpPr>
        <p:spPr>
          <a:xfrm>
            <a:off x="220983" y="1166663"/>
            <a:ext cx="7226116" cy="5138329"/>
          </a:xfrm>
          <a:prstGeom prst="rect">
            <a:avLst/>
          </a:prstGeom>
        </p:spPr>
        <p:txBody>
          <a:bodyPr vert="horz" lIns="91428" tIns="45714" rIns="91428" bIns="45714" rtlCol="0" anchorCtr="0">
            <a:noAutofit/>
          </a:bodyPr>
          <a:lstStyle>
            <a:lvl1pPr marL="0" indent="0" algn="l" defTabSz="457200" rtl="0" eaLnBrk="1" latinLnBrk="0" hangingPunct="1">
              <a:spcBef>
                <a:spcPts val="800"/>
              </a:spcBef>
              <a:buFont typeface="Arial"/>
              <a:buNone/>
              <a:defRPr sz="2400" kern="1200" baseline="0">
                <a:solidFill>
                  <a:schemeClr val="tx1"/>
                </a:solidFill>
                <a:latin typeface="Arial"/>
                <a:ea typeface="+mn-ea"/>
                <a:cs typeface="Arial"/>
              </a:defRPr>
            </a:lvl1pPr>
            <a:lvl2pPr marL="742950" indent="-285750" algn="l" defTabSz="457200" rtl="0" eaLnBrk="1" latinLnBrk="0" hangingPunct="1">
              <a:spcBef>
                <a:spcPts val="8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ts val="8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8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ts val="8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866" indent="-228577" defTabSz="914309">
              <a:lnSpc>
                <a:spcPct val="90000"/>
              </a:lnSpc>
              <a:spcBef>
                <a:spcPts val="600"/>
              </a:spcBef>
              <a:spcAft>
                <a:spcPts val="600"/>
              </a:spcAft>
              <a:buFont typeface="Arial" panose="020B0604020202020204" pitchFamily="34" charset="0"/>
              <a:buChar char="•"/>
            </a:pPr>
            <a:r>
              <a:rPr lang="en-US" dirty="0">
                <a:latin typeface="+mn-lt"/>
                <a:cs typeface="+mn-cs"/>
              </a:rPr>
              <a:t>Three quarters of EU agriculture subsidies go to livestock</a:t>
            </a:r>
          </a:p>
          <a:p>
            <a:pPr marL="342866" indent="-228577" defTabSz="914309">
              <a:lnSpc>
                <a:spcPct val="90000"/>
              </a:lnSpc>
              <a:spcBef>
                <a:spcPts val="600"/>
              </a:spcBef>
              <a:spcAft>
                <a:spcPts val="600"/>
              </a:spcAft>
              <a:buFont typeface="Arial" panose="020B0604020202020204" pitchFamily="34" charset="0"/>
              <a:buChar char="•"/>
            </a:pPr>
            <a:r>
              <a:rPr lang="en-US" dirty="0">
                <a:latin typeface="+mn-lt"/>
                <a:cs typeface="+mn-cs"/>
              </a:rPr>
              <a:t>Red meat &amp; dairy have the largest GHGs of all foods </a:t>
            </a:r>
          </a:p>
          <a:p>
            <a:pPr marL="342866" indent="-228577" defTabSz="914309">
              <a:lnSpc>
                <a:spcPct val="90000"/>
              </a:lnSpc>
              <a:spcBef>
                <a:spcPts val="600"/>
              </a:spcBef>
              <a:spcAft>
                <a:spcPts val="600"/>
              </a:spcAft>
              <a:buFont typeface="Arial" panose="020B0604020202020204" pitchFamily="34" charset="0"/>
              <a:buChar char="•"/>
            </a:pPr>
            <a:r>
              <a:rPr lang="en-US" dirty="0">
                <a:latin typeface="+mn-lt"/>
                <a:cs typeface="+mn-cs"/>
              </a:rPr>
              <a:t>Eating excess red &amp; processed meat is linked to a raised risk of colon cancer and heart disease</a:t>
            </a:r>
          </a:p>
          <a:p>
            <a:pPr marL="342866" indent="-228577" defTabSz="914309">
              <a:lnSpc>
                <a:spcPct val="90000"/>
              </a:lnSpc>
              <a:spcBef>
                <a:spcPts val="600"/>
              </a:spcBef>
              <a:spcAft>
                <a:spcPts val="600"/>
              </a:spcAft>
              <a:buFont typeface="Arial" panose="020B0604020202020204" pitchFamily="34" charset="0"/>
              <a:buChar char="•"/>
            </a:pPr>
            <a:r>
              <a:rPr lang="en-US" dirty="0">
                <a:latin typeface="+mn-lt"/>
                <a:cs typeface="+mn-cs"/>
              </a:rPr>
              <a:t>Scientific reports recommend that the UK should:</a:t>
            </a:r>
          </a:p>
          <a:p>
            <a:pPr marL="1428607" lvl="1" indent="-457154" defTabSz="914309">
              <a:lnSpc>
                <a:spcPct val="90000"/>
              </a:lnSpc>
              <a:spcBef>
                <a:spcPts val="600"/>
              </a:spcBef>
              <a:spcAft>
                <a:spcPts val="600"/>
              </a:spcAft>
              <a:buFont typeface="+mj-lt"/>
              <a:buAutoNum type="alphaLcParenR"/>
            </a:pPr>
            <a:r>
              <a:rPr lang="en-US" dirty="0"/>
              <a:t>Halve intakes of red meat &amp; dairy</a:t>
            </a:r>
          </a:p>
          <a:p>
            <a:pPr marL="1428607" lvl="1" indent="-457154" defTabSz="914309">
              <a:lnSpc>
                <a:spcPct val="90000"/>
              </a:lnSpc>
              <a:spcBef>
                <a:spcPts val="600"/>
              </a:spcBef>
              <a:spcAft>
                <a:spcPts val="600"/>
              </a:spcAft>
              <a:buFont typeface="+mj-lt"/>
              <a:buAutoNum type="alphaLcParenR"/>
            </a:pPr>
            <a:r>
              <a:rPr lang="en-US" dirty="0"/>
              <a:t>Double intakes of pulses, whole grains, veg</a:t>
            </a:r>
          </a:p>
          <a:p>
            <a:pPr marL="342866" indent="-228577" defTabSz="914309">
              <a:lnSpc>
                <a:spcPct val="90000"/>
              </a:lnSpc>
              <a:spcBef>
                <a:spcPts val="600"/>
              </a:spcBef>
              <a:spcAft>
                <a:spcPts val="600"/>
              </a:spcAft>
              <a:buFont typeface="Arial" panose="020B0604020202020204" pitchFamily="34" charset="0"/>
              <a:buChar char="•"/>
            </a:pPr>
            <a:r>
              <a:rPr lang="en-GB" dirty="0"/>
              <a:t>This would lead to health benefits worth 0.5% of GDP by 2030; and GHG reductions of up to 75%</a:t>
            </a:r>
            <a:endParaRPr lang="en-US" dirty="0">
              <a:latin typeface="+mn-lt"/>
              <a:cs typeface="+mn-cs"/>
            </a:endParaRPr>
          </a:p>
        </p:txBody>
      </p:sp>
      <p:pic>
        <p:nvPicPr>
          <p:cNvPr id="13" name="Picture 12" descr="Covers of major scientific reports which recommend roughly halving intakes of meat and dairy, and doubling plant foods such as pulses, vegetables and fruit for the sake of people's health and the planet.">
            <a:extLst>
              <a:ext uri="{FF2B5EF4-FFF2-40B4-BE49-F238E27FC236}">
                <a16:creationId xmlns:a16="http://schemas.microsoft.com/office/drawing/2014/main" id="{41A3021F-AF12-4F2D-8E8D-250B7C4CE002}"/>
              </a:ext>
            </a:extLst>
          </p:cNvPr>
          <p:cNvPicPr/>
          <p:nvPr/>
        </p:nvPicPr>
        <p:blipFill rotWithShape="1">
          <a:blip r:embed="rId3"/>
          <a:srcRect l="30641" t="5318" r="31199" b="46552"/>
          <a:stretch/>
        </p:blipFill>
        <p:spPr bwMode="auto">
          <a:xfrm>
            <a:off x="7703127" y="387042"/>
            <a:ext cx="3918200" cy="4173924"/>
          </a:xfrm>
          <a:prstGeom prst="rect">
            <a:avLst/>
          </a:prstGeom>
          <a:ln w="1905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B818E2EC-7B5A-48AF-8ABE-EFEA68CE73DE}"/>
              </a:ext>
            </a:extLst>
          </p:cNvPr>
          <p:cNvPicPr>
            <a:picLocks noChangeAspect="1"/>
          </p:cNvPicPr>
          <p:nvPr/>
        </p:nvPicPr>
        <p:blipFill rotWithShape="1">
          <a:blip r:embed="rId4"/>
          <a:srcRect b="2922"/>
          <a:stretch/>
        </p:blipFill>
        <p:spPr>
          <a:xfrm rot="5400000">
            <a:off x="7769697" y="2994851"/>
            <a:ext cx="3830988" cy="2789295"/>
          </a:xfrm>
          <a:prstGeom prst="rect">
            <a:avLst/>
          </a:prstGeom>
          <a:ln w="19050">
            <a:solidFill>
              <a:schemeClr val="tx1"/>
            </a:solidFill>
          </a:ln>
        </p:spPr>
      </p:pic>
      <p:sp>
        <p:nvSpPr>
          <p:cNvPr id="9" name="Slide Number Placeholder 3">
            <a:extLst>
              <a:ext uri="{FF2B5EF4-FFF2-40B4-BE49-F238E27FC236}">
                <a16:creationId xmlns:a16="http://schemas.microsoft.com/office/drawing/2014/main" id="{A5DD55D3-F46B-48FA-944A-D5026EC47FAD}"/>
              </a:ext>
            </a:extLst>
          </p:cNvPr>
          <p:cNvSpPr txBox="1">
            <a:spLocks/>
          </p:cNvSpPr>
          <p:nvPr/>
        </p:nvSpPr>
        <p:spPr>
          <a:xfrm>
            <a:off x="153607" y="6163058"/>
            <a:ext cx="5143476" cy="350455"/>
          </a:xfrm>
          <a:prstGeom prst="rect">
            <a:avLst/>
          </a:prstGeom>
        </p:spPr>
        <p:txBody>
          <a:bodyPr vert="horz" lIns="91428" tIns="45714" rIns="91428" bIns="45714" rtlCol="0" anchor="ctr">
            <a:normAutofit fontScale="85000" lnSpcReduction="10000"/>
          </a:bodyPr>
          <a:lstStyle>
            <a:defPPr>
              <a:defRPr lang="en-US"/>
            </a:defPPr>
            <a:lvl1pPr marL="0" algn="ctr" defTabSz="457200" rtl="0" eaLnBrk="1" latinLnBrk="0" hangingPunct="1">
              <a:defRPr sz="1400" kern="1200">
                <a:solidFill>
                  <a:srgbClr val="60BFCE"/>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309">
              <a:spcAft>
                <a:spcPts val="600"/>
              </a:spcAft>
            </a:pPr>
            <a:r>
              <a:rPr lang="en-GB" sz="1200" dirty="0">
                <a:solidFill>
                  <a:schemeClr val="tx2"/>
                </a:solidFill>
              </a:rPr>
              <a:t>Sources</a:t>
            </a:r>
            <a:r>
              <a:rPr lang="en-GB" sz="1200">
                <a:solidFill>
                  <a:schemeClr val="tx2"/>
                </a:solidFill>
              </a:rPr>
              <a:t>: Carmichael 2019; Willet </a:t>
            </a:r>
            <a:r>
              <a:rPr lang="en-GB" sz="1200" dirty="0">
                <a:solidFill>
                  <a:schemeClr val="tx2"/>
                </a:solidFill>
              </a:rPr>
              <a:t>et al. 2019; UKCCC 2019; Scarborough et al. 2016</a:t>
            </a:r>
            <a:endParaRPr lang="en-US" sz="1200" dirty="0">
              <a:solidFill>
                <a:schemeClr val="tx2"/>
              </a:solidFill>
              <a:latin typeface="+mn-lt"/>
              <a:cs typeface="+mn-cs"/>
            </a:endParaRPr>
          </a:p>
        </p:txBody>
      </p:sp>
    </p:spTree>
    <p:extLst>
      <p:ext uri="{BB962C8B-B14F-4D97-AF65-F5344CB8AC3E}">
        <p14:creationId xmlns:p14="http://schemas.microsoft.com/office/powerpoint/2010/main" val="581371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DD8B4-F0CE-4FE5-93A6-225F72B451FC}"/>
              </a:ext>
            </a:extLst>
          </p:cNvPr>
          <p:cNvSpPr>
            <a:spLocks noGrp="1"/>
          </p:cNvSpPr>
          <p:nvPr>
            <p:ph type="title"/>
          </p:nvPr>
        </p:nvSpPr>
        <p:spPr>
          <a:xfrm>
            <a:off x="351173" y="48661"/>
            <a:ext cx="10450683" cy="1096963"/>
          </a:xfrm>
        </p:spPr>
        <p:txBody>
          <a:bodyPr>
            <a:normAutofit/>
          </a:bodyPr>
          <a:lstStyle/>
          <a:p>
            <a:r>
              <a:rPr lang="en-GB" sz="3400" dirty="0">
                <a:solidFill>
                  <a:schemeClr val="tx1"/>
                </a:solidFill>
                <a:latin typeface="+mj-lt"/>
              </a:rPr>
              <a:t>Diet &amp; agriculture – potential solutions</a:t>
            </a:r>
          </a:p>
        </p:txBody>
      </p:sp>
      <p:sp>
        <p:nvSpPr>
          <p:cNvPr id="6" name="Content Placeholder 5">
            <a:extLst>
              <a:ext uri="{FF2B5EF4-FFF2-40B4-BE49-F238E27FC236}">
                <a16:creationId xmlns:a16="http://schemas.microsoft.com/office/drawing/2014/main" id="{F67D8343-C66D-4C66-91FC-0D6C8294A26C}"/>
              </a:ext>
            </a:extLst>
          </p:cNvPr>
          <p:cNvSpPr>
            <a:spLocks noGrp="1"/>
          </p:cNvSpPr>
          <p:nvPr>
            <p:ph sz="quarter" idx="13"/>
          </p:nvPr>
        </p:nvSpPr>
        <p:spPr>
          <a:xfrm>
            <a:off x="351173" y="1512241"/>
            <a:ext cx="7139494" cy="4178876"/>
          </a:xfrm>
        </p:spPr>
        <p:txBody>
          <a:bodyPr/>
          <a:lstStyle/>
          <a:p>
            <a:pPr marL="457200" indent="-457200">
              <a:lnSpc>
                <a:spcPct val="90000"/>
              </a:lnSpc>
              <a:spcBef>
                <a:spcPts val="600"/>
              </a:spcBef>
              <a:spcAft>
                <a:spcPts val="600"/>
              </a:spcAft>
              <a:buFont typeface="+mj-lt"/>
              <a:buAutoNum type="arabicPeriod"/>
            </a:pPr>
            <a:r>
              <a:rPr lang="en-GB" dirty="0"/>
              <a:t>Agriculture subsidies (&amp; taxes) aligned to health &amp; environment objectives</a:t>
            </a:r>
          </a:p>
          <a:p>
            <a:pPr marL="457200" indent="-457200">
              <a:lnSpc>
                <a:spcPct val="90000"/>
              </a:lnSpc>
              <a:spcBef>
                <a:spcPts val="600"/>
              </a:spcBef>
              <a:spcAft>
                <a:spcPts val="600"/>
              </a:spcAft>
              <a:buFont typeface="+mj-lt"/>
              <a:buAutoNum type="arabicPeriod"/>
            </a:pPr>
            <a:r>
              <a:rPr lang="en-GB" dirty="0"/>
              <a:t>Procurement targets for less &amp; better* meat &amp; dairy; more whole grains, pulses &amp; veg</a:t>
            </a:r>
          </a:p>
          <a:p>
            <a:pPr marL="457200" indent="-457200">
              <a:lnSpc>
                <a:spcPct val="90000"/>
              </a:lnSpc>
              <a:spcBef>
                <a:spcPts val="600"/>
              </a:spcBef>
              <a:spcAft>
                <a:spcPts val="600"/>
              </a:spcAft>
              <a:buFont typeface="+mj-lt"/>
              <a:buAutoNum type="arabicPeriod"/>
            </a:pPr>
            <a:r>
              <a:rPr lang="en-GB" dirty="0"/>
              <a:t>Technological research e.g. plant based, blended and/or lab-based meat products</a:t>
            </a:r>
          </a:p>
          <a:p>
            <a:pPr marL="457200" indent="-457200">
              <a:lnSpc>
                <a:spcPct val="90000"/>
              </a:lnSpc>
              <a:spcBef>
                <a:spcPts val="600"/>
              </a:spcBef>
              <a:spcAft>
                <a:spcPts val="600"/>
              </a:spcAft>
              <a:buFont typeface="+mj-lt"/>
              <a:buAutoNum type="arabicPeriod"/>
            </a:pPr>
            <a:r>
              <a:rPr lang="en-GB" dirty="0"/>
              <a:t>Mandatory environment impact labels on food e.g. Denmark</a:t>
            </a:r>
          </a:p>
          <a:p>
            <a:pPr marL="457200" indent="-457200">
              <a:lnSpc>
                <a:spcPct val="90000"/>
              </a:lnSpc>
              <a:spcBef>
                <a:spcPts val="600"/>
              </a:spcBef>
              <a:spcAft>
                <a:spcPts val="600"/>
              </a:spcAft>
              <a:buFont typeface="+mj-lt"/>
              <a:buAutoNum type="arabicPeriod"/>
            </a:pPr>
            <a:r>
              <a:rPr lang="en-GB" dirty="0"/>
              <a:t>Supermarket feedback &amp; rewards linked to the healthiness &amp; environment impacts of purchases</a:t>
            </a:r>
          </a:p>
        </p:txBody>
      </p:sp>
      <p:sp>
        <p:nvSpPr>
          <p:cNvPr id="4" name="Slide Number Placeholder 3">
            <a:extLst>
              <a:ext uri="{FF2B5EF4-FFF2-40B4-BE49-F238E27FC236}">
                <a16:creationId xmlns:a16="http://schemas.microsoft.com/office/drawing/2014/main" id="{818F2418-68B3-4D38-92DE-B0848F3FB535}"/>
              </a:ext>
            </a:extLst>
          </p:cNvPr>
          <p:cNvSpPr>
            <a:spLocks noGrp="1"/>
          </p:cNvSpPr>
          <p:nvPr>
            <p:ph type="sldNum" sz="quarter" idx="4"/>
          </p:nvPr>
        </p:nvSpPr>
        <p:spPr/>
        <p:txBody>
          <a:bodyPr/>
          <a:lstStyle/>
          <a:p>
            <a:fld id="{80F3F43C-809F-4D44-AA8F-32A582938151}" type="slidenum">
              <a:rPr lang="en-US" smtClean="0"/>
              <a:pPr/>
              <a:t>7</a:t>
            </a:fld>
            <a:endParaRPr lang="en-US" dirty="0"/>
          </a:p>
        </p:txBody>
      </p:sp>
      <p:pic>
        <p:nvPicPr>
          <p:cNvPr id="24" name="Picture 4" descr="The Eatwell Guide - which shows the healthy and sustainable proportions of foods that the UK population should be eating.">
            <a:extLst>
              <a:ext uri="{FF2B5EF4-FFF2-40B4-BE49-F238E27FC236}">
                <a16:creationId xmlns:a16="http://schemas.microsoft.com/office/drawing/2014/main" id="{1CF9F098-77CE-4D17-BC7E-94C37C989D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61" t="-443" r="-779" b="-190"/>
          <a:stretch/>
        </p:blipFill>
        <p:spPr bwMode="auto">
          <a:xfrm>
            <a:off x="7592291" y="1583678"/>
            <a:ext cx="3974331" cy="353507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2CF6338C-9178-4F12-8C14-08F191E74513}"/>
              </a:ext>
            </a:extLst>
          </p:cNvPr>
          <p:cNvSpPr/>
          <p:nvPr/>
        </p:nvSpPr>
        <p:spPr>
          <a:xfrm>
            <a:off x="106145" y="5911291"/>
            <a:ext cx="10940737" cy="369332"/>
          </a:xfrm>
          <a:prstGeom prst="rect">
            <a:avLst/>
          </a:prstGeom>
        </p:spPr>
        <p:txBody>
          <a:bodyPr wrap="square">
            <a:spAutoFit/>
          </a:bodyPr>
          <a:lstStyle/>
          <a:p>
            <a:r>
              <a:rPr lang="en-GB" dirty="0"/>
              <a:t>*Better forms of meat &amp; dairy have lower GHG &amp; biodiversity impacts and better animal welfare. </a:t>
            </a:r>
          </a:p>
        </p:txBody>
      </p:sp>
      <p:sp>
        <p:nvSpPr>
          <p:cNvPr id="8" name="Slide Number Placeholder 3">
            <a:extLst>
              <a:ext uri="{FF2B5EF4-FFF2-40B4-BE49-F238E27FC236}">
                <a16:creationId xmlns:a16="http://schemas.microsoft.com/office/drawing/2014/main" id="{001301A9-30D6-402B-9451-45B8D4B062ED}"/>
              </a:ext>
            </a:extLst>
          </p:cNvPr>
          <p:cNvSpPr txBox="1">
            <a:spLocks/>
          </p:cNvSpPr>
          <p:nvPr/>
        </p:nvSpPr>
        <p:spPr>
          <a:xfrm>
            <a:off x="378469" y="6247468"/>
            <a:ext cx="5143476" cy="350455"/>
          </a:xfrm>
          <a:prstGeom prst="rect">
            <a:avLst/>
          </a:prstGeom>
        </p:spPr>
        <p:txBody>
          <a:bodyPr vert="horz" lIns="91428" tIns="45714" rIns="91428" bIns="45714" rtlCol="0" anchor="ctr">
            <a:normAutofit/>
          </a:bodyPr>
          <a:lstStyle>
            <a:defPPr>
              <a:defRPr lang="en-US"/>
            </a:defPPr>
            <a:lvl1pPr marL="0" algn="ctr" defTabSz="457200" rtl="0" eaLnBrk="1" latinLnBrk="0" hangingPunct="1">
              <a:defRPr sz="1400" kern="1200">
                <a:solidFill>
                  <a:srgbClr val="60BFCE"/>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309">
              <a:spcAft>
                <a:spcPts val="600"/>
              </a:spcAft>
            </a:pPr>
            <a:r>
              <a:rPr lang="en-GB" sz="1200" dirty="0">
                <a:solidFill>
                  <a:schemeClr val="tx2"/>
                </a:solidFill>
              </a:rPr>
              <a:t>Sources: Carmichael 2019; UKCCC 2019; Godfray et al. 2019</a:t>
            </a:r>
            <a:endParaRPr lang="en-US" sz="1200" dirty="0">
              <a:solidFill>
                <a:schemeClr val="tx2"/>
              </a:solidFill>
              <a:latin typeface="+mn-lt"/>
              <a:cs typeface="+mn-cs"/>
            </a:endParaRPr>
          </a:p>
        </p:txBody>
      </p:sp>
    </p:spTree>
    <p:extLst>
      <p:ext uri="{BB962C8B-B14F-4D97-AF65-F5344CB8AC3E}">
        <p14:creationId xmlns:p14="http://schemas.microsoft.com/office/powerpoint/2010/main" val="3716814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9CE4B4A-0130-4EC6-AE75-4655F60B7BD9}"/>
              </a:ext>
            </a:extLst>
          </p:cNvPr>
          <p:cNvSpPr>
            <a:spLocks noGrp="1"/>
          </p:cNvSpPr>
          <p:nvPr>
            <p:ph type="sldNum" sz="quarter" idx="12"/>
          </p:nvPr>
        </p:nvSpPr>
        <p:spPr/>
        <p:txBody>
          <a:bodyPr/>
          <a:lstStyle/>
          <a:p>
            <a:fld id="{80F3F43C-809F-4D44-AA8F-32A582938151}" type="slidenum">
              <a:rPr lang="en-US" smtClean="0"/>
              <a:pPr/>
              <a:t>8</a:t>
            </a:fld>
            <a:endParaRPr lang="en-US" dirty="0"/>
          </a:p>
        </p:txBody>
      </p:sp>
      <p:sp>
        <p:nvSpPr>
          <p:cNvPr id="8" name="Title 4">
            <a:extLst>
              <a:ext uri="{FF2B5EF4-FFF2-40B4-BE49-F238E27FC236}">
                <a16:creationId xmlns:a16="http://schemas.microsoft.com/office/drawing/2014/main" id="{B8B0B500-7063-4C28-BD91-81F0F18D4948}"/>
              </a:ext>
            </a:extLst>
          </p:cNvPr>
          <p:cNvSpPr txBox="1">
            <a:spLocks/>
          </p:cNvSpPr>
          <p:nvPr/>
        </p:nvSpPr>
        <p:spPr>
          <a:xfrm>
            <a:off x="2827795" y="2146070"/>
            <a:ext cx="6203315" cy="1411156"/>
          </a:xfrm>
          <a:prstGeom prst="rect">
            <a:avLst/>
          </a:prstGeom>
        </p:spPr>
        <p:txBody>
          <a:bodyPr vert="horz" lIns="0" tIns="0" rIns="0" bIns="0" rtlCol="0" anchor="b">
            <a:noAutofit/>
          </a:bodyPr>
          <a:lstStyle>
            <a:lvl1pPr algn="l" defTabSz="457154" rtl="0" eaLnBrk="1" latinLnBrk="0" hangingPunct="1">
              <a:lnSpc>
                <a:spcPct val="90000"/>
              </a:lnSpc>
              <a:spcBef>
                <a:spcPct val="0"/>
              </a:spcBef>
              <a:buNone/>
              <a:defRPr lang="en-GB" sz="7199" b="1" kern="1200" spc="-50" baseline="0" dirty="0" smtClean="0">
                <a:solidFill>
                  <a:schemeClr val="accent1"/>
                </a:solidFill>
                <a:latin typeface="+mn-lt"/>
                <a:ea typeface="+mj-ea"/>
                <a:cs typeface="Wellcome Bold"/>
              </a:defRPr>
            </a:lvl1pPr>
          </a:lstStyle>
          <a:p>
            <a:pPr algn="ctr"/>
            <a:r>
              <a:rPr lang="en-GB" sz="6599" dirty="0"/>
              <a:t>Thank you!</a:t>
            </a:r>
          </a:p>
        </p:txBody>
      </p:sp>
    </p:spTree>
    <p:extLst>
      <p:ext uri="{BB962C8B-B14F-4D97-AF65-F5344CB8AC3E}">
        <p14:creationId xmlns:p14="http://schemas.microsoft.com/office/powerpoint/2010/main" val="336981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E118D-C582-478C-9D39-233BF7445939}"/>
              </a:ext>
            </a:extLst>
          </p:cNvPr>
          <p:cNvSpPr>
            <a:spLocks noGrp="1"/>
          </p:cNvSpPr>
          <p:nvPr>
            <p:ph type="title"/>
          </p:nvPr>
        </p:nvSpPr>
        <p:spPr>
          <a:xfrm>
            <a:off x="522216" y="20744"/>
            <a:ext cx="10450683" cy="1096963"/>
          </a:xfrm>
        </p:spPr>
        <p:txBody>
          <a:bodyPr>
            <a:normAutofit/>
          </a:bodyPr>
          <a:lstStyle/>
          <a:p>
            <a:r>
              <a:rPr lang="en-GB" sz="3600" dirty="0"/>
              <a:t>References / further reading</a:t>
            </a:r>
          </a:p>
        </p:txBody>
      </p:sp>
      <p:sp>
        <p:nvSpPr>
          <p:cNvPr id="3" name="Content Placeholder 2">
            <a:extLst>
              <a:ext uri="{FF2B5EF4-FFF2-40B4-BE49-F238E27FC236}">
                <a16:creationId xmlns:a16="http://schemas.microsoft.com/office/drawing/2014/main" id="{C18BD322-7465-492C-BF9B-08DAD33B653F}"/>
              </a:ext>
            </a:extLst>
          </p:cNvPr>
          <p:cNvSpPr>
            <a:spLocks noGrp="1"/>
          </p:cNvSpPr>
          <p:nvPr>
            <p:ph sz="quarter" idx="13"/>
          </p:nvPr>
        </p:nvSpPr>
        <p:spPr>
          <a:xfrm>
            <a:off x="358440" y="1069694"/>
            <a:ext cx="10450685" cy="5251765"/>
          </a:xfrm>
        </p:spPr>
        <p:txBody>
          <a:bodyPr/>
          <a:lstStyle/>
          <a:p>
            <a:pPr marL="342900" indent="-342900">
              <a:buFont typeface="Arial" panose="020B0604020202020204" pitchFamily="34" charset="0"/>
              <a:buChar char="•"/>
            </a:pPr>
            <a:r>
              <a:rPr lang="en-GB" sz="1400" dirty="0"/>
              <a:t>Carmichael, R. (2019) Behaviour change, public engagement and Net Zero. A report for the Committee on Climate Change. Available at https://www.theccc.org.uk/publications/ and </a:t>
            </a:r>
            <a:r>
              <a:rPr lang="en-GB" sz="1400" dirty="0">
                <a:hlinkClick r:id="rId2"/>
              </a:rPr>
              <a:t>http://www.imperial.ac.uk/icept/publications/</a:t>
            </a:r>
            <a:r>
              <a:rPr lang="en-GB" sz="1400" dirty="0"/>
              <a:t> </a:t>
            </a:r>
          </a:p>
          <a:p>
            <a:pPr marL="342900" indent="-342900">
              <a:buFont typeface="Arial" panose="020B0604020202020204" pitchFamily="34" charset="0"/>
              <a:buChar char="•"/>
            </a:pPr>
            <a:r>
              <a:rPr lang="en-GB" sz="1400" dirty="0"/>
              <a:t>Godfray et al. (2018) Meat consumption, health, and the environment. </a:t>
            </a:r>
            <a:r>
              <a:rPr lang="en-GB" sz="1400" dirty="0">
                <a:hlinkClick r:id="rId3"/>
              </a:rPr>
              <a:t>https://science.sciencemag.org/content/361/6399/eaam5324</a:t>
            </a:r>
            <a:endParaRPr lang="en-GB" sz="1400" dirty="0"/>
          </a:p>
          <a:p>
            <a:pPr marL="342900" indent="-342900">
              <a:buFont typeface="Arial" panose="020B0604020202020204" pitchFamily="34" charset="0"/>
              <a:buChar char="•"/>
            </a:pPr>
            <a:r>
              <a:rPr lang="en-GB" sz="1400" dirty="0" err="1"/>
              <a:t>Guertler</a:t>
            </a:r>
            <a:r>
              <a:rPr lang="en-GB" sz="1400" dirty="0"/>
              <a:t> et al. (2015) The cold man of Europe. </a:t>
            </a:r>
            <a:r>
              <a:rPr lang="en-GB" sz="1400" dirty="0">
                <a:hlinkClick r:id="rId4"/>
              </a:rPr>
              <a:t>http://www.ukace.org/wp-content/uploads/2015/10/ACE-and-EBR-briefing-2015-10-Cold-man-of-Europe-update.pdf</a:t>
            </a:r>
            <a:endParaRPr lang="en-GB" sz="1400" dirty="0"/>
          </a:p>
          <a:p>
            <a:pPr marL="342900" indent="-342900">
              <a:buFont typeface="Arial" panose="020B0604020202020204" pitchFamily="34" charset="0"/>
              <a:buChar char="•"/>
            </a:pPr>
            <a:r>
              <a:rPr lang="en-GB" sz="1400" dirty="0"/>
              <a:t>Jennings et al. (2019) Co-benefits of climate change mitigation in the UK. </a:t>
            </a:r>
            <a:r>
              <a:rPr lang="en-GB" sz="1400" dirty="0">
                <a:hlinkClick r:id="rId5"/>
              </a:rPr>
              <a:t>https://www.imperial.ac.uk/media/imperial-college/grantham-institute/public/publications/briefing-papers/Co-benefits-of-climate-change-mitigation-in-the-UK.pdf</a:t>
            </a:r>
            <a:endParaRPr lang="en-GB" sz="1400" dirty="0"/>
          </a:p>
          <a:p>
            <a:pPr marL="342900" indent="-342900">
              <a:buFont typeface="Arial" panose="020B0604020202020204" pitchFamily="34" charset="0"/>
              <a:buChar char="•"/>
            </a:pPr>
            <a:r>
              <a:rPr lang="en-GB" sz="1400" dirty="0"/>
              <a:t>NICE (2015) Guideline NG6. Excess winter deaths and illness and the health risks associated with cold homes. </a:t>
            </a:r>
            <a:r>
              <a:rPr lang="en-GB" sz="1400" dirty="0">
                <a:hlinkClick r:id="rId6"/>
              </a:rPr>
              <a:t>https://www.nice.org.uk/guidance/ng6/evidence</a:t>
            </a:r>
            <a:endParaRPr lang="en-GB" sz="1400" dirty="0"/>
          </a:p>
          <a:p>
            <a:pPr marL="342900" indent="-342900">
              <a:buFont typeface="Arial" panose="020B0604020202020204" pitchFamily="34" charset="0"/>
              <a:buChar char="•"/>
            </a:pPr>
            <a:r>
              <a:rPr lang="en-GB" sz="1400" dirty="0"/>
              <a:t>Nicol et al. (2015) The cost of poor housing to the NHS </a:t>
            </a:r>
            <a:r>
              <a:rPr lang="en-GB" sz="1400" dirty="0">
                <a:hlinkClick r:id="rId7"/>
              </a:rPr>
              <a:t>https://www.bre.co.uk/filelibrary/pdf/87741-Cost-of-Poor-Housing-Briefing-Paper-v3.pdf</a:t>
            </a:r>
            <a:endParaRPr lang="en-GB" sz="1400" dirty="0"/>
          </a:p>
          <a:p>
            <a:pPr marL="342900" indent="-342900">
              <a:buFont typeface="Arial" panose="020B0604020202020204" pitchFamily="34" charset="0"/>
              <a:buChar char="•"/>
            </a:pPr>
            <a:r>
              <a:rPr lang="en-GB" sz="1400" dirty="0"/>
              <a:t>RCP London (2016) Every breath we take: the lifelong impact of air pollution. </a:t>
            </a:r>
            <a:r>
              <a:rPr lang="en-GB" sz="1400" dirty="0">
                <a:hlinkClick r:id="rId8"/>
              </a:rPr>
              <a:t>https://www.rcplondon.ac.uk/projects/outputs/every-breath-we-take-lifelong-impact-air-pollution</a:t>
            </a:r>
            <a:endParaRPr lang="en-GB" sz="1400" dirty="0"/>
          </a:p>
          <a:p>
            <a:pPr marL="342900" indent="-342900">
              <a:buFont typeface="Arial" panose="020B0604020202020204" pitchFamily="34" charset="0"/>
              <a:buChar char="•"/>
            </a:pPr>
            <a:r>
              <a:rPr lang="en-GB" sz="1400" dirty="0"/>
              <a:t>Scarborough et al. (2016) Eatwell Guide: modelling the dietary and cost implications of incorporating new sugar and fibre guidelines. </a:t>
            </a:r>
            <a:r>
              <a:rPr lang="en-GB" sz="1400" dirty="0">
                <a:hlinkClick r:id="rId9"/>
              </a:rPr>
              <a:t>https://bmjopen.bmj.com/content/6/12/e013182</a:t>
            </a:r>
            <a:endParaRPr lang="en-GB" sz="1400" dirty="0"/>
          </a:p>
          <a:p>
            <a:pPr marL="342900" indent="-342900">
              <a:buFont typeface="Arial" panose="020B0604020202020204" pitchFamily="34" charset="0"/>
              <a:buChar char="•"/>
            </a:pPr>
            <a:r>
              <a:rPr lang="en-GB" sz="1400" dirty="0"/>
              <a:t>UKCCC (2019) Net Zero The UK's contribution to stopping global warming.</a:t>
            </a:r>
            <a:r>
              <a:rPr lang="en-GB" sz="1400" dirty="0">
                <a:hlinkClick r:id="rId10"/>
              </a:rPr>
              <a:t> https://www.theccc.org.uk/publication/net-zero-the-uks-contribution-to-stopping-global-warming/</a:t>
            </a:r>
            <a:endParaRPr lang="en-GB" sz="1400" dirty="0"/>
          </a:p>
          <a:p>
            <a:pPr marL="342900" indent="-342900">
              <a:buFont typeface="Arial" panose="020B0604020202020204" pitchFamily="34" charset="0"/>
              <a:buChar char="•"/>
            </a:pPr>
            <a:r>
              <a:rPr lang="en-GB" sz="1400" dirty="0"/>
              <a:t>Willet et al. (2019) Food in the Anthropocene: the EAT–Lancet Commission on healthy diets from sustainable food systems. </a:t>
            </a:r>
            <a:r>
              <a:rPr lang="en-GB" sz="1400" dirty="0">
                <a:hlinkClick r:id="rId11"/>
              </a:rPr>
              <a:t>https://www.thelancet.com/commissions/EAT</a:t>
            </a:r>
            <a:endParaRPr lang="en-GB" sz="1400" dirty="0"/>
          </a:p>
          <a:p>
            <a:endParaRPr lang="en-GB" sz="1400" dirty="0"/>
          </a:p>
          <a:p>
            <a:endParaRPr lang="en-GB" sz="1400" dirty="0"/>
          </a:p>
        </p:txBody>
      </p:sp>
      <p:sp>
        <p:nvSpPr>
          <p:cNvPr id="4" name="Slide Number Placeholder 3">
            <a:extLst>
              <a:ext uri="{FF2B5EF4-FFF2-40B4-BE49-F238E27FC236}">
                <a16:creationId xmlns:a16="http://schemas.microsoft.com/office/drawing/2014/main" id="{FF745712-791F-49C9-B331-C1C76BF9704A}"/>
              </a:ext>
            </a:extLst>
          </p:cNvPr>
          <p:cNvSpPr>
            <a:spLocks noGrp="1"/>
          </p:cNvSpPr>
          <p:nvPr>
            <p:ph type="sldNum" sz="quarter" idx="4"/>
          </p:nvPr>
        </p:nvSpPr>
        <p:spPr/>
        <p:txBody>
          <a:bodyPr/>
          <a:lstStyle/>
          <a:p>
            <a:fld id="{80F3F43C-809F-4D44-AA8F-32A582938151}" type="slidenum">
              <a:rPr lang="en-US" smtClean="0"/>
              <a:pPr/>
              <a:t>9</a:t>
            </a:fld>
            <a:endParaRPr lang="en-US" dirty="0"/>
          </a:p>
        </p:txBody>
      </p:sp>
    </p:spTree>
    <p:extLst>
      <p:ext uri="{BB962C8B-B14F-4D97-AF65-F5344CB8AC3E}">
        <p14:creationId xmlns:p14="http://schemas.microsoft.com/office/powerpoint/2010/main" val="1931000008"/>
      </p:ext>
    </p:extLst>
  </p:cSld>
  <p:clrMapOvr>
    <a:masterClrMapping/>
  </p:clrMapOvr>
</p:sld>
</file>

<file path=ppt/theme/theme1.xml><?xml version="1.0" encoding="utf-8"?>
<a:theme xmlns:a="http://schemas.openxmlformats.org/drawingml/2006/main" name="Office Theme">
  <a:themeElements>
    <a:clrScheme name="Wellcome Theme_PC">
      <a:dk1>
        <a:srgbClr val="003170"/>
      </a:dk1>
      <a:lt1>
        <a:sysClr val="window" lastClr="FFFFFF"/>
      </a:lt1>
      <a:dk2>
        <a:srgbClr val="000000"/>
      </a:dk2>
      <a:lt2>
        <a:srgbClr val="FF0F2D"/>
      </a:lt2>
      <a:accent1>
        <a:srgbClr val="60BFCE"/>
      </a:accent1>
      <a:accent2>
        <a:srgbClr val="FFEB00"/>
      </a:accent2>
      <a:accent3>
        <a:srgbClr val="90C878"/>
      </a:accent3>
      <a:accent4>
        <a:srgbClr val="831E29"/>
      </a:accent4>
      <a:accent5>
        <a:srgbClr val="ED858E"/>
      </a:accent5>
      <a:accent6>
        <a:srgbClr val="464749"/>
      </a:accent6>
      <a:hlink>
        <a:srgbClr val="51B2C3"/>
      </a:hlink>
      <a:folHlink>
        <a:srgbClr val="90C87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BFCE"/>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87F207538D3474CA94E03165596E904" ma:contentTypeVersion="10" ma:contentTypeDescription="Create a new document." ma:contentTypeScope="" ma:versionID="f82a7a5d7353f0f7ebccf199035dc028">
  <xsd:schema xmlns:xsd="http://www.w3.org/2001/XMLSchema" xmlns:xs="http://www.w3.org/2001/XMLSchema" xmlns:p="http://schemas.microsoft.com/office/2006/metadata/properties" xmlns:ns3="e6413579-58e4-44f6-8c0c-ac5e6740cfd3" targetNamespace="http://schemas.microsoft.com/office/2006/metadata/properties" ma:root="true" ma:fieldsID="d4ea62346c6013745bfebacc8cd65955" ns3:_="">
    <xsd:import namespace="e6413579-58e4-44f6-8c0c-ac5e6740cfd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413579-58e4-44f6-8c0c-ac5e6740cf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0A247E-2738-4D5C-B8BF-74AA87317DB1}">
  <ds:schemaRefs>
    <ds:schemaRef ds:uri="http://schemas.microsoft.com/sharepoint/v3/contenttype/forms"/>
  </ds:schemaRefs>
</ds:datastoreItem>
</file>

<file path=customXml/itemProps2.xml><?xml version="1.0" encoding="utf-8"?>
<ds:datastoreItem xmlns:ds="http://schemas.openxmlformats.org/officeDocument/2006/customXml" ds:itemID="{4355CE9B-65BA-414B-9E18-8D89F8F46D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413579-58e4-44f6-8c0c-ac5e6740cf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2FEEF8-9564-4FC1-A64A-B9CE88D84B2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e6413579-58e4-44f6-8c0c-ac5e6740cfd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1523</TotalTime>
  <Words>1723</Words>
  <Application>Microsoft Office PowerPoint</Application>
  <PresentationFormat>Custom</PresentationFormat>
  <Paragraphs>99</Paragraphs>
  <Slides>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Helvetica</vt:lpstr>
      <vt:lpstr>Wellcome Bold</vt:lpstr>
      <vt:lpstr>Office Theme</vt:lpstr>
      <vt:lpstr>Co-benefits of action on climate for health</vt:lpstr>
      <vt:lpstr>PowerPoint Presentation</vt:lpstr>
      <vt:lpstr>PowerPoint Presentation</vt:lpstr>
      <vt:lpstr>Heating &amp; housing</vt:lpstr>
      <vt:lpstr>Transport &amp; air pollution</vt:lpstr>
      <vt:lpstr>Diet &amp; agriculture</vt:lpstr>
      <vt:lpstr>Diet &amp; agriculture – potential solutions</vt:lpstr>
      <vt:lpstr>PowerPoint Presentation</vt:lpstr>
      <vt:lpstr>References / further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Planet, Our Health</dc:title>
  <dc:creator>Modi Mwatsama</dc:creator>
  <cp:lastModifiedBy>Modi Mwatsama</cp:lastModifiedBy>
  <cp:revision>2</cp:revision>
  <dcterms:created xsi:type="dcterms:W3CDTF">2020-01-17T11:35:47Z</dcterms:created>
  <dcterms:modified xsi:type="dcterms:W3CDTF">2020-01-21T16:32:38Z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0x010100E87F207538D3474CA94E03165596E904</vt:lpwstr>
  </property>
</Properties>
</file>